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5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8"/>
  </p:notesMasterIdLst>
  <p:sldIdLst>
    <p:sldId id="326" r:id="rId2"/>
    <p:sldId id="322" r:id="rId3"/>
    <p:sldId id="270" r:id="rId4"/>
    <p:sldId id="271" r:id="rId5"/>
    <p:sldId id="316" r:id="rId6"/>
    <p:sldId id="273" r:id="rId7"/>
    <p:sldId id="272" r:id="rId8"/>
    <p:sldId id="317" r:id="rId9"/>
    <p:sldId id="269" r:id="rId10"/>
    <p:sldId id="258" r:id="rId11"/>
    <p:sldId id="259" r:id="rId12"/>
    <p:sldId id="261" r:id="rId13"/>
    <p:sldId id="257" r:id="rId14"/>
    <p:sldId id="262" r:id="rId15"/>
    <p:sldId id="263" r:id="rId16"/>
    <p:sldId id="265" r:id="rId17"/>
    <p:sldId id="266" r:id="rId18"/>
    <p:sldId id="267" r:id="rId19"/>
    <p:sldId id="325" r:id="rId20"/>
    <p:sldId id="324" r:id="rId21"/>
    <p:sldId id="264" r:id="rId22"/>
    <p:sldId id="318" r:id="rId23"/>
    <p:sldId id="319" r:id="rId24"/>
    <p:sldId id="278" r:id="rId25"/>
    <p:sldId id="320" r:id="rId26"/>
    <p:sldId id="321" r:id="rId27"/>
  </p:sldIdLst>
  <p:sldSz cx="12192000" cy="6858000"/>
  <p:notesSz cx="6858000" cy="9144000"/>
  <p:defaultTextStyle>
    <a:defPPr>
      <a:defRPr lang="zh-CN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DA4"/>
    <a:srgbClr val="E5F1F1"/>
    <a:srgbClr val="FBAA6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73" d="100"/>
          <a:sy n="73" d="100"/>
        </p:scale>
        <p:origin x="96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8F8BDE-6B78-472D-9399-A807C839DD18}" type="datetimeFigureOut">
              <a:rPr lang="zh-CN" altLang="en-US" smtClean="0"/>
              <a:t>2020/3/13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402FF2-0D4A-4E0E-8E5E-E33F53C305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247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634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02FF2-0D4A-4E0E-8E5E-E33F53C3053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531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A742B8BD-2DF1-4114-9775-958CEF11CBEF}" type="slidenum">
              <a:rPr lang="zh-CN" altLang="en-US" smtClean="0">
                <a:latin typeface="Calibri" panose="020F0502020204030204" pitchFamily="34" charset="0"/>
              </a:rPr>
              <a:pPr/>
              <a:t>22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113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F2BD1E96-8D4E-46A7-A38A-37B71C08C63C}" type="slidenum">
              <a:rPr lang="zh-CN" altLang="en-US" smtClean="0">
                <a:latin typeface="Calibri" panose="020F0502020204030204" pitchFamily="34" charset="0"/>
              </a:rPr>
              <a:pPr/>
              <a:t>23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786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303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5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4" b="10210"/>
          <a:stretch/>
        </p:blipFill>
        <p:spPr>
          <a:xfrm>
            <a:off x="0" y="266700"/>
            <a:ext cx="12192000" cy="6682112"/>
          </a:xfrm>
          <a:prstGeom prst="rect">
            <a:avLst/>
          </a:prstGeom>
        </p:spPr>
      </p:pic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BD28C-247C-46FF-A63D-8D1CFA733C02}" type="datetimeFigureOut">
              <a:rPr lang="zh-CN" altLang="en-US" smtClean="0"/>
              <a:t>2020/3/13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D6B2-6410-4A83-B3C5-D0A89385FD8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CT1"/>
          <p:cNvSpPr>
            <a:spLocks noGrp="1"/>
          </p:cNvSpPr>
          <p:nvPr>
            <p:ph type="title" hasCustomPrompt="1"/>
          </p:nvPr>
        </p:nvSpPr>
        <p:spPr>
          <a:xfrm>
            <a:off x="2852469" y="2182488"/>
            <a:ext cx="6843623" cy="1455039"/>
          </a:xfrm>
        </p:spPr>
        <p:txBody>
          <a:bodyPr vert="horz" anchor="b">
            <a:noAutofit/>
          </a:bodyPr>
          <a:lstStyle>
            <a:lvl1pPr algn="ctr">
              <a:lnSpc>
                <a:spcPct val="100000"/>
              </a:lnSpc>
              <a:defRPr sz="4000" b="1" kern="1000" baseline="0">
                <a:solidFill>
                  <a:srgbClr val="853689"/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单击此处添加您的标题文字</a:t>
            </a:r>
          </a:p>
        </p:txBody>
      </p:sp>
      <p:sp>
        <p:nvSpPr>
          <p:cNvPr id="3" name="KSO_CT2"/>
          <p:cNvSpPr>
            <a:spLocks noGrp="1"/>
          </p:cNvSpPr>
          <p:nvPr>
            <p:ph type="subTitle" idx="1" hasCustomPrompt="1"/>
          </p:nvPr>
        </p:nvSpPr>
        <p:spPr>
          <a:xfrm>
            <a:off x="2836884" y="3913969"/>
            <a:ext cx="6860269" cy="48461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vert="horz" anchor="ctr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  <a:effectLst/>
                <a:latin typeface="+mn-ea"/>
                <a:ea typeface="+mn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单击此处添加您的副标题</a:t>
            </a:r>
          </a:p>
        </p:txBody>
      </p:sp>
    </p:spTree>
    <p:extLst>
      <p:ext uri="{BB962C8B-B14F-4D97-AF65-F5344CB8AC3E}">
        <p14:creationId xmlns:p14="http://schemas.microsoft.com/office/powerpoint/2010/main" val="38471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67">
          <p15:clr>
            <a:srgbClr val="FBAE40"/>
          </p15:clr>
        </p15:guide>
        <p15:guide id="0" orient="horz" pos="2160">
          <p15:clr>
            <a:srgbClr val="FBAE40"/>
          </p15:clr>
        </p15:guide>
        <p15:guide id="2" pos="66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BD28C-247C-46FF-A63D-8D1CFA733C02}" type="datetimeFigureOut">
              <a:rPr lang="zh-CN" altLang="en-US" smtClean="0"/>
              <a:t>2020/3/13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D6B2-6410-4A83-B3C5-D0A89385FD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002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10171291" y="365125"/>
            <a:ext cx="1182511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2113843" y="365125"/>
            <a:ext cx="7933269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BD28C-247C-46FF-A63D-8D1CFA733C02}" type="datetimeFigureOut">
              <a:rPr lang="zh-CN" altLang="en-US" smtClean="0"/>
              <a:t>2020/3/13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D6B2-6410-4A83-B3C5-D0A89385FD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8430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>
            <a:spLocks noGrp="1"/>
          </p:cNvSpPr>
          <p:nvPr>
            <p:ph type="pic" sz="quarter" idx="10"/>
          </p:nvPr>
        </p:nvSpPr>
        <p:spPr>
          <a:xfrm>
            <a:off x="4862286" y="2555649"/>
            <a:ext cx="2467428" cy="2467428"/>
          </a:xfrm>
          <a:custGeom>
            <a:avLst/>
            <a:gdLst>
              <a:gd name="connsiteX0" fmla="*/ 1233714 w 2467428"/>
              <a:gd name="connsiteY0" fmla="*/ 0 h 2467428"/>
              <a:gd name="connsiteX1" fmla="*/ 2467428 w 2467428"/>
              <a:gd name="connsiteY1" fmla="*/ 1233714 h 2467428"/>
              <a:gd name="connsiteX2" fmla="*/ 1233714 w 2467428"/>
              <a:gd name="connsiteY2" fmla="*/ 2467428 h 2467428"/>
              <a:gd name="connsiteX3" fmla="*/ 0 w 2467428"/>
              <a:gd name="connsiteY3" fmla="*/ 1233714 h 2467428"/>
              <a:gd name="connsiteX4" fmla="*/ 1233714 w 2467428"/>
              <a:gd name="connsiteY4" fmla="*/ 0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7428" h="2467428">
                <a:moveTo>
                  <a:pt x="1233714" y="0"/>
                </a:moveTo>
                <a:cubicBezTo>
                  <a:pt x="1915075" y="0"/>
                  <a:pt x="2467428" y="552353"/>
                  <a:pt x="2467428" y="1233714"/>
                </a:cubicBezTo>
                <a:cubicBezTo>
                  <a:pt x="2467428" y="1915075"/>
                  <a:pt x="1915075" y="2467428"/>
                  <a:pt x="1233714" y="2467428"/>
                </a:cubicBezTo>
                <a:cubicBezTo>
                  <a:pt x="552353" y="2467428"/>
                  <a:pt x="0" y="1915075"/>
                  <a:pt x="0" y="1233714"/>
                </a:cubicBezTo>
                <a:cubicBezTo>
                  <a:pt x="0" y="552353"/>
                  <a:pt x="552353" y="0"/>
                  <a:pt x="123371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46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>
            <a:spLocks noGrp="1"/>
          </p:cNvSpPr>
          <p:nvPr>
            <p:ph type="pic" sz="quarter" idx="10"/>
          </p:nvPr>
        </p:nvSpPr>
        <p:spPr>
          <a:xfrm>
            <a:off x="2352675" y="1908631"/>
            <a:ext cx="3448050" cy="2162175"/>
          </a:xfrm>
          <a:custGeom>
            <a:avLst/>
            <a:gdLst>
              <a:gd name="connsiteX0" fmla="*/ 0 w 3448050"/>
              <a:gd name="connsiteY0" fmla="*/ 0 h 2162175"/>
              <a:gd name="connsiteX1" fmla="*/ 3448050 w 3448050"/>
              <a:gd name="connsiteY1" fmla="*/ 0 h 2162175"/>
              <a:gd name="connsiteX2" fmla="*/ 3448050 w 3448050"/>
              <a:gd name="connsiteY2" fmla="*/ 2162175 h 2162175"/>
              <a:gd name="connsiteX3" fmla="*/ 0 w 3448050"/>
              <a:gd name="connsiteY3" fmla="*/ 2162175 h 216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2162175">
                <a:moveTo>
                  <a:pt x="0" y="0"/>
                </a:moveTo>
                <a:lnTo>
                  <a:pt x="3448050" y="0"/>
                </a:lnTo>
                <a:lnTo>
                  <a:pt x="3448050" y="2162175"/>
                </a:lnTo>
                <a:lnTo>
                  <a:pt x="0" y="21621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任意多边形 6"/>
          <p:cNvSpPr>
            <a:spLocks noGrp="1"/>
          </p:cNvSpPr>
          <p:nvPr>
            <p:ph type="pic" sz="quarter" idx="11"/>
          </p:nvPr>
        </p:nvSpPr>
        <p:spPr>
          <a:xfrm>
            <a:off x="6629400" y="3727906"/>
            <a:ext cx="3448050" cy="2162175"/>
          </a:xfrm>
          <a:custGeom>
            <a:avLst/>
            <a:gdLst>
              <a:gd name="connsiteX0" fmla="*/ 0 w 3448050"/>
              <a:gd name="connsiteY0" fmla="*/ 0 h 2162175"/>
              <a:gd name="connsiteX1" fmla="*/ 3448050 w 3448050"/>
              <a:gd name="connsiteY1" fmla="*/ 0 h 2162175"/>
              <a:gd name="connsiteX2" fmla="*/ 3448050 w 3448050"/>
              <a:gd name="connsiteY2" fmla="*/ 2162175 h 2162175"/>
              <a:gd name="connsiteX3" fmla="*/ 0 w 3448050"/>
              <a:gd name="connsiteY3" fmla="*/ 2162175 h 216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2162175">
                <a:moveTo>
                  <a:pt x="0" y="0"/>
                </a:moveTo>
                <a:lnTo>
                  <a:pt x="3448050" y="0"/>
                </a:lnTo>
                <a:lnTo>
                  <a:pt x="3448050" y="2162175"/>
                </a:lnTo>
                <a:lnTo>
                  <a:pt x="0" y="21621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2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/>
                </a:solidFill>
              </a:defRPr>
            </a:lvl1pPr>
            <a:lvl2pPr>
              <a:defRPr sz="1800" b="0"/>
            </a:lvl2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BD28C-247C-46FF-A63D-8D1CFA733C02}" type="datetimeFigureOut">
              <a:rPr lang="zh-CN" altLang="en-US" smtClean="0"/>
              <a:t>2020/3/13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D6B2-6410-4A83-B3C5-D0A89385FD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086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 hasCustomPrompt="1"/>
          </p:nvPr>
        </p:nvSpPr>
        <p:spPr>
          <a:xfrm>
            <a:off x="2098676" y="2108202"/>
            <a:ext cx="7994651" cy="1235075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chemeClr val="accent1"/>
                </a:solidFill>
                <a:effectLst/>
              </a:defRPr>
            </a:lvl1pPr>
          </a:lstStyle>
          <a:p>
            <a:r>
              <a:rPr lang="zh-CN" altLang="en-US" dirty="0"/>
              <a:t>此处添加您的标题</a:t>
            </a:r>
            <a:endParaRPr lang="en-US" dirty="0"/>
          </a:p>
        </p:txBody>
      </p:sp>
      <p:sp>
        <p:nvSpPr>
          <p:cNvPr id="3" name="KSO_ST2"/>
          <p:cNvSpPr>
            <a:spLocks noGrp="1"/>
          </p:cNvSpPr>
          <p:nvPr>
            <p:ph type="body" idx="1" hasCustomPrompt="1"/>
          </p:nvPr>
        </p:nvSpPr>
        <p:spPr>
          <a:xfrm>
            <a:off x="4050894" y="3400425"/>
            <a:ext cx="4090217" cy="357478"/>
          </a:xfrm>
          <a:prstGeom prst="roundRect">
            <a:avLst>
              <a:gd name="adj" fmla="val 50000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单击此处添加您的副标题</a:t>
            </a:r>
            <a:endParaRPr lang="en-US" altLang="zh-CN" dirty="0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BD28C-247C-46FF-A63D-8D1CFA733C02}" type="datetimeFigureOut">
              <a:rPr lang="zh-CN" altLang="en-US" smtClean="0"/>
              <a:t>2020/3/13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D6B2-6410-4A83-B3C5-D0A89385FD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4253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399823" y="1244603"/>
            <a:ext cx="5080000" cy="4932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6519334" y="1244603"/>
            <a:ext cx="5094116" cy="4932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BD28C-247C-46FF-A63D-8D1CFA733C02}" type="datetimeFigureOut">
              <a:rPr lang="zh-CN" altLang="en-US" smtClean="0"/>
              <a:t>2020/3/13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D6B2-6410-4A83-B3C5-D0A89385FD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433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2302932" y="118532"/>
            <a:ext cx="9312101" cy="71702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9436" y="1376362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1099436" y="2200274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31847" y="1376362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6431847" y="2200274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7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BD28C-247C-46FF-A63D-8D1CFA733C02}" type="datetimeFigureOut">
              <a:rPr lang="zh-CN" altLang="en-US" smtClean="0"/>
              <a:t>2020/3/13</a:t>
            </a:fld>
            <a:endParaRPr lang="zh-CN" altLang="en-US"/>
          </a:p>
        </p:txBody>
      </p:sp>
      <p:sp>
        <p:nvSpPr>
          <p:cNvPr id="8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D6B2-6410-4A83-B3C5-D0A89385FD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264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BD28C-247C-46FF-A63D-8D1CFA733C02}" type="datetimeFigureOut">
              <a:rPr lang="zh-CN" altLang="en-US" smtClean="0"/>
              <a:t>2020/3/13</a:t>
            </a:fld>
            <a:endParaRPr lang="zh-CN" altLang="en-US"/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D6B2-6410-4A83-B3C5-D0A89385FD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788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BD28C-247C-46FF-A63D-8D1CFA733C02}" type="datetimeFigureOut">
              <a:rPr lang="zh-CN" altLang="en-US" smtClean="0"/>
              <a:t>2020/3/13</a:t>
            </a:fld>
            <a:endParaRPr lang="zh-CN" altLang="en-US"/>
          </a:p>
        </p:txBody>
      </p:sp>
      <p:sp>
        <p:nvSpPr>
          <p:cNvPr id="3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D6B2-6410-4A83-B3C5-D0A89385FD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474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144591" y="533402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5487989" y="1063631"/>
            <a:ext cx="6172200" cy="4873625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144591" y="2133602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BD28C-247C-46FF-A63D-8D1CFA733C02}" type="datetimeFigureOut">
              <a:rPr lang="zh-CN" altLang="en-US" smtClean="0"/>
              <a:t>2020/3/13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D6B2-6410-4A83-B3C5-D0A89385FD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770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246192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5442833" y="987429"/>
            <a:ext cx="617220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246192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BD28C-247C-46FF-A63D-8D1CFA733C02}" type="datetimeFigureOut">
              <a:rPr lang="zh-CN" altLang="en-US" smtClean="0"/>
              <a:t>2020/3/13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D6B2-6410-4A83-B3C5-D0A89385FD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520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5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KSO_FD"/>
          <p:cNvSpPr>
            <a:spLocks noGrp="1"/>
          </p:cNvSpPr>
          <p:nvPr>
            <p:ph type="dt" sz="half" idx="2"/>
          </p:nvPr>
        </p:nvSpPr>
        <p:spPr>
          <a:xfrm>
            <a:off x="838200" y="64516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CAABD28C-247C-46FF-A63D-8D1CFA733C02}" type="datetimeFigureOut">
              <a:rPr lang="zh-CN" altLang="en-US" smtClean="0"/>
              <a:t>2020/3/13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3"/>
          </p:nvPr>
        </p:nvSpPr>
        <p:spPr>
          <a:xfrm>
            <a:off x="4038600" y="645160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4516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F12D6B2-6410-4A83-B3C5-D0A89385FD8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KSO_BC1"/>
          <p:cNvSpPr>
            <a:spLocks noGrp="1"/>
          </p:cNvSpPr>
          <p:nvPr>
            <p:ph type="body" idx="1"/>
          </p:nvPr>
        </p:nvSpPr>
        <p:spPr>
          <a:xfrm>
            <a:off x="571499" y="1121434"/>
            <a:ext cx="10934699" cy="5311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571499" y="166056"/>
            <a:ext cx="10934701" cy="64184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33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accent1">
              <a:lumMod val="75000"/>
            </a:schemeClr>
          </a:solidFill>
          <a:effectLst/>
          <a:latin typeface="+mj-ea"/>
          <a:ea typeface="+mj-ea"/>
          <a:cs typeface="+mj-cs"/>
        </a:defRPr>
      </a:lvl1pPr>
    </p:titleStyle>
    <p:bodyStyle>
      <a:lvl1pPr marL="361950" indent="-361950" algn="just" defTabSz="685800" rtl="0" eaLnBrk="1" latinLnBrk="0" hangingPunct="1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ebdings" panose="05030102010509060703" pitchFamily="18" charset="2"/>
        <a:buChar char="Ù"/>
        <a:defRPr lang="zh-CN" altLang="en-US" sz="2400" b="1" kern="1200" baseline="0" dirty="0" smtClean="0">
          <a:solidFill>
            <a:schemeClr val="accent1">
              <a:lumMod val="75000"/>
            </a:schemeClr>
          </a:solidFill>
          <a:latin typeface="+mn-ea"/>
          <a:ea typeface="+mn-ea"/>
          <a:cs typeface="+mn-cs"/>
        </a:defRPr>
      </a:lvl1pPr>
      <a:lvl2pPr marL="361950" indent="-361950" algn="just" defTabSz="6858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800" b="0" kern="1200" baseline="0">
          <a:solidFill>
            <a:schemeClr val="tx1"/>
          </a:solidFill>
          <a:latin typeface="+mn-ea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9" Type="http://schemas.openxmlformats.org/officeDocument/2006/relationships/image" Target="../media/image9.emf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audio" Target="../media/audio2.wav"/><Relationship Id="rId7" Type="http://schemas.openxmlformats.org/officeDocument/2006/relationships/image" Target="../media/image3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jpg"/><Relationship Id="rId10" Type="http://schemas.openxmlformats.org/officeDocument/2006/relationships/image" Target="../media/image39.gif"/><Relationship Id="rId4" Type="http://schemas.openxmlformats.org/officeDocument/2006/relationships/image" Target="../media/image34.png"/><Relationship Id="rId9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5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gi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gif"/><Relationship Id="rId3" Type="http://schemas.openxmlformats.org/officeDocument/2006/relationships/tags" Target="../tags/tag4.xml"/><Relationship Id="rId7" Type="http://schemas.openxmlformats.org/officeDocument/2006/relationships/image" Target="../media/image58.jp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5.xml"/><Relationship Id="rId9" Type="http://schemas.openxmlformats.org/officeDocument/2006/relationships/image" Target="../media/image60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62.jpe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61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7" Type="http://schemas.openxmlformats.org/officeDocument/2006/relationships/image" Target="../media/image64.jp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63.jp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67.gif"/><Relationship Id="rId5" Type="http://schemas.openxmlformats.org/officeDocument/2006/relationships/image" Target="../media/image66.gif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6.png"/><Relationship Id="rId7" Type="http://schemas.openxmlformats.org/officeDocument/2006/relationships/image" Target="../media/image28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27.png"/><Relationship Id="rId9" Type="http://schemas.openxmlformats.org/officeDocument/2006/relationships/image" Target="../media/image30.jp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E052103-5581-4C43-83A9-A0B656366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756" y="1242415"/>
            <a:ext cx="879750" cy="88013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5714018-9FA9-4800-93E7-D83FB4385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622" y="-192091"/>
            <a:ext cx="4044228" cy="414827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AEC5E3D-0A91-4D4C-BC29-65ABF4248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8" y="2496249"/>
            <a:ext cx="3408247" cy="34949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1BF7668-BF69-4663-9447-3DE1D16299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596" y="4139500"/>
            <a:ext cx="2653564" cy="214326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A6BC527-A685-4490-BF8D-42E22ECCB3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920028">
            <a:off x="2915852" y="5458443"/>
            <a:ext cx="884623" cy="745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0D8A743-431F-468B-A960-F240D88599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7186" y="5342735"/>
            <a:ext cx="2390095" cy="106788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320070C-F1BD-4A7E-AE0B-21A631B4CC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147" y="866636"/>
            <a:ext cx="913658" cy="75155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9A07E95-AC2A-44A6-AC98-331171DE4D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4132" y="1536000"/>
            <a:ext cx="3673529" cy="3675130"/>
          </a:xfrm>
          <a:prstGeom prst="rect">
            <a:avLst/>
          </a:prstGeom>
          <a:effectLst>
            <a:outerShdw blurRad="254000" dist="1270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A43B47A-A965-487A-B8EE-422F59A2C01A}"/>
              </a:ext>
            </a:extLst>
          </p:cNvPr>
          <p:cNvSpPr txBox="1"/>
          <p:nvPr/>
        </p:nvSpPr>
        <p:spPr>
          <a:xfrm>
            <a:off x="4672679" y="2693802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初识人工智能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15ABEBC-6762-4B9D-B9FE-80B835C278D0}"/>
              </a:ext>
            </a:extLst>
          </p:cNvPr>
          <p:cNvSpPr/>
          <p:nvPr/>
        </p:nvSpPr>
        <p:spPr>
          <a:xfrm>
            <a:off x="5166021" y="3784783"/>
            <a:ext cx="18599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汉班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徐仁君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指导教师：王素坤</a:t>
            </a:r>
          </a:p>
        </p:txBody>
      </p:sp>
    </p:spTree>
    <p:extLst>
      <p:ext uri="{BB962C8B-B14F-4D97-AF65-F5344CB8AC3E}">
        <p14:creationId xmlns:p14="http://schemas.microsoft.com/office/powerpoint/2010/main" val="4282403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7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 p14:presetBounceEnd="7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9000">
                                          <p:cBhvr additive="base">
                                            <p:cTn id="3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9000">
                                          <p:cBhvr additive="base">
                                            <p:cTn id="3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  <p:bldP spid="1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7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  <p:bldP spid="12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E36952-40FF-4390-A237-8C5979CE1B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4309" y1="25819" x2="63360" y2="25819"/>
                        <a14:foregroundMark x1="64120" y1="26151" x2="63692" y2="26910"/>
                        <a14:foregroundMark x1="63692" y1="26768" x2="60180" y2="316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05" t="12751" r="9957" b="14703"/>
          <a:stretch/>
        </p:blipFill>
        <p:spPr>
          <a:xfrm>
            <a:off x="4301330" y="-114782"/>
            <a:ext cx="7408984" cy="697278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CD75C7C-0251-40D0-A620-58D223D5988E}"/>
              </a:ext>
            </a:extLst>
          </p:cNvPr>
          <p:cNvSpPr/>
          <p:nvPr/>
        </p:nvSpPr>
        <p:spPr>
          <a:xfrm>
            <a:off x="5608809" y="3636302"/>
            <a:ext cx="387798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0" cap="none" spc="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舒体" panose="02010601030101010101" pitchFamily="2" charset="-122"/>
                <a:ea typeface="方正舒体" panose="02010601030101010101" pitchFamily="2" charset="-122"/>
              </a:rPr>
              <a:t>人工智能发展简史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05D4713-49B3-4AED-A074-FEE221810F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640" y="1676102"/>
            <a:ext cx="2399752" cy="456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86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165DB45-6AFD-401B-9435-FEFD266EEC0E}"/>
              </a:ext>
            </a:extLst>
          </p:cNvPr>
          <p:cNvSpPr/>
          <p:nvPr/>
        </p:nvSpPr>
        <p:spPr>
          <a:xfrm>
            <a:off x="2200408" y="1293973"/>
            <a:ext cx="306846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早在</a:t>
            </a:r>
            <a:r>
              <a:rPr lang="en-US" altLang="zh-CN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1950</a:t>
            </a:r>
            <a:r>
              <a:rPr lang="zh-CN" alt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年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9B92CC7-BFCC-4B8E-84A6-62332555E0B6}"/>
              </a:ext>
            </a:extLst>
          </p:cNvPr>
          <p:cNvSpPr/>
          <p:nvPr/>
        </p:nvSpPr>
        <p:spPr>
          <a:xfrm>
            <a:off x="5216594" y="5008638"/>
            <a:ext cx="2064152" cy="1498922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0D2A80E-2E7D-4199-8D0E-9C30CDEF2AC6}"/>
              </a:ext>
            </a:extLst>
          </p:cNvPr>
          <p:cNvGrpSpPr/>
          <p:nvPr/>
        </p:nvGrpSpPr>
        <p:grpSpPr>
          <a:xfrm>
            <a:off x="3191958" y="2698989"/>
            <a:ext cx="5808081" cy="3808571"/>
            <a:chOff x="3151984" y="3113149"/>
            <a:chExt cx="5808081" cy="3808571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F4F0A967-F6C9-4916-85E3-E8B5D5C73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0627" y="3113149"/>
              <a:ext cx="1009438" cy="1366177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37AA7153-0AB7-4F67-ADBE-F8B7DB4BC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1984" y="3187579"/>
              <a:ext cx="1654246" cy="1366177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481619E5-7CEA-4732-8987-4AEAEC3E8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6054" y="5593402"/>
              <a:ext cx="1325808" cy="1328318"/>
            </a:xfrm>
            <a:prstGeom prst="rect">
              <a:avLst/>
            </a:prstGeom>
          </p:spPr>
        </p:pic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B8455FD8-7D75-4653-87A5-5909EB034DF7}"/>
                </a:ext>
              </a:extLst>
            </p:cNvPr>
            <p:cNvGrpSpPr/>
            <p:nvPr/>
          </p:nvGrpSpPr>
          <p:grpSpPr>
            <a:xfrm>
              <a:off x="3979106" y="4466325"/>
              <a:ext cx="4476240" cy="956473"/>
              <a:chOff x="3979106" y="4466325"/>
              <a:chExt cx="4476240" cy="956473"/>
            </a:xfrm>
          </p:grpSpPr>
          <p:cxnSp>
            <p:nvCxnSpPr>
              <p:cNvPr id="30" name="连接符: 肘形 29">
                <a:extLst>
                  <a:ext uri="{FF2B5EF4-FFF2-40B4-BE49-F238E27FC236}">
                    <a16:creationId xmlns:a16="http://schemas.microsoft.com/office/drawing/2014/main" id="{C8C97D65-B50C-43C1-85DD-82EAAC328DD5}"/>
                  </a:ext>
                </a:extLst>
              </p:cNvPr>
              <p:cNvCxnSpPr>
                <a:stCxn id="18" idx="2"/>
                <a:endCxn id="20" idx="0"/>
              </p:cNvCxnSpPr>
              <p:nvPr/>
            </p:nvCxnSpPr>
            <p:spPr>
              <a:xfrm rot="16200000" flipH="1">
                <a:off x="4659380" y="3873482"/>
                <a:ext cx="869042" cy="2229589"/>
              </a:xfrm>
              <a:prstGeom prst="bentConnector3">
                <a:avLst/>
              </a:prstGeom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连接符: 肘形 31">
                <a:extLst>
                  <a:ext uri="{FF2B5EF4-FFF2-40B4-BE49-F238E27FC236}">
                    <a16:creationId xmlns:a16="http://schemas.microsoft.com/office/drawing/2014/main" id="{5CF0B0F5-2D4A-43C0-8E52-02D6EE84208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071637" y="3603384"/>
                <a:ext cx="520768" cy="2246650"/>
              </a:xfrm>
              <a:prstGeom prst="bentConnector2">
                <a:avLst/>
              </a:prstGeom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9" name="图片 38">
            <a:extLst>
              <a:ext uri="{FF2B5EF4-FFF2-40B4-BE49-F238E27FC236}">
                <a16:creationId xmlns:a16="http://schemas.microsoft.com/office/drawing/2014/main" id="{C602DEC4-22F7-45C6-B96A-6A5D851B11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261" y="1098469"/>
            <a:ext cx="2694785" cy="1274341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45375BBA-EBB2-4020-AB14-BD6354ABE886}"/>
              </a:ext>
            </a:extLst>
          </p:cNvPr>
          <p:cNvSpPr/>
          <p:nvPr/>
        </p:nvSpPr>
        <p:spPr>
          <a:xfrm>
            <a:off x="5101015" y="1286609"/>
            <a:ext cx="479490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spc="50" dirty="0">
                <a:ln w="9525" cmpd="sng">
                  <a:solidFill>
                    <a:schemeClr val="tx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tx2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阿兰图灵提出了图灵测试</a:t>
            </a:r>
            <a:r>
              <a:rPr lang="zh-CN" altLang="en-US" sz="4400" b="1" cap="none" spc="50" dirty="0">
                <a:ln w="9525" cmpd="sng">
                  <a:solidFill>
                    <a:schemeClr val="tx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tx2"/>
                </a:solidFill>
                <a:effectLst/>
              </a:rPr>
              <a:t>，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16F95C61-5AB5-42D4-9963-2F434CE921AD}"/>
              </a:ext>
            </a:extLst>
          </p:cNvPr>
          <p:cNvSpPr/>
          <p:nvPr/>
        </p:nvSpPr>
        <p:spPr>
          <a:xfrm>
            <a:off x="2560784" y="2049267"/>
            <a:ext cx="589456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spc="50" dirty="0">
                <a:ln w="9525" cmpd="sng">
                  <a:solidFill>
                    <a:schemeClr val="tx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tx2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为人工智能时代的开始拉开了帷幕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FC85FBC-ED3D-4D97-BDC8-D5FE40D08B41}"/>
              </a:ext>
            </a:extLst>
          </p:cNvPr>
          <p:cNvSpPr/>
          <p:nvPr/>
        </p:nvSpPr>
        <p:spPr>
          <a:xfrm>
            <a:off x="2516801" y="2663100"/>
            <a:ext cx="7158397" cy="21241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对话气泡: 圆角矩形 2">
            <a:extLst>
              <a:ext uri="{FF2B5EF4-FFF2-40B4-BE49-F238E27FC236}">
                <a16:creationId xmlns:a16="http://schemas.microsoft.com/office/drawing/2014/main" id="{1E0FF42A-26FE-45EF-9BEB-A1CA52826901}"/>
              </a:ext>
            </a:extLst>
          </p:cNvPr>
          <p:cNvSpPr/>
          <p:nvPr/>
        </p:nvSpPr>
        <p:spPr>
          <a:xfrm>
            <a:off x="9895917" y="2663100"/>
            <a:ext cx="1815944" cy="646375"/>
          </a:xfrm>
          <a:prstGeom prst="wedgeRoundRectCallout">
            <a:avLst>
              <a:gd name="adj1" fmla="val -44294"/>
              <a:gd name="adj2" fmla="val 78575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回答方</a:t>
            </a:r>
          </a:p>
        </p:txBody>
      </p:sp>
      <p:sp>
        <p:nvSpPr>
          <p:cNvPr id="17" name="对话气泡: 圆角矩形 16">
            <a:extLst>
              <a:ext uri="{FF2B5EF4-FFF2-40B4-BE49-F238E27FC236}">
                <a16:creationId xmlns:a16="http://schemas.microsoft.com/office/drawing/2014/main" id="{77B069CA-BAEB-4642-996D-E436655EED75}"/>
              </a:ext>
            </a:extLst>
          </p:cNvPr>
          <p:cNvSpPr/>
          <p:nvPr/>
        </p:nvSpPr>
        <p:spPr>
          <a:xfrm>
            <a:off x="7371995" y="5248203"/>
            <a:ext cx="1815944" cy="646375"/>
          </a:xfrm>
          <a:prstGeom prst="wedgeRoundRectCallout">
            <a:avLst>
              <a:gd name="adj1" fmla="val -44294"/>
              <a:gd name="adj2" fmla="val 78575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提问间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BD33EF07-2A5D-483E-B4EB-C52C96E77F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740" y="3382077"/>
            <a:ext cx="2120108" cy="212412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6DF2AFA-5EFA-4025-B4FA-C1DE49E807B6}"/>
              </a:ext>
            </a:extLst>
          </p:cNvPr>
          <p:cNvSpPr/>
          <p:nvPr/>
        </p:nvSpPr>
        <p:spPr>
          <a:xfrm>
            <a:off x="2740221" y="3768544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32A2284-5F5C-4CC2-B9FD-492D1372A1ED}"/>
              </a:ext>
            </a:extLst>
          </p:cNvPr>
          <p:cNvSpPr/>
          <p:nvPr/>
        </p:nvSpPr>
        <p:spPr>
          <a:xfrm>
            <a:off x="8732177" y="3763257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对话气泡: 椭圆形 7">
            <a:extLst>
              <a:ext uri="{FF2B5EF4-FFF2-40B4-BE49-F238E27FC236}">
                <a16:creationId xmlns:a16="http://schemas.microsoft.com/office/drawing/2014/main" id="{6269F071-9970-4AEB-99AB-017714C488C0}"/>
              </a:ext>
            </a:extLst>
          </p:cNvPr>
          <p:cNvSpPr/>
          <p:nvPr/>
        </p:nvSpPr>
        <p:spPr>
          <a:xfrm>
            <a:off x="5570974" y="1286609"/>
            <a:ext cx="3133694" cy="1878200"/>
          </a:xfrm>
          <a:prstGeom prst="wedgeEllipseCallou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2</a:t>
            </a:r>
            <a:r>
              <a:rPr lang="zh-CN" altLang="en-US" dirty="0">
                <a:solidFill>
                  <a:sysClr val="windowText" lastClr="000000"/>
                </a:solidFill>
              </a:rPr>
              <a:t>号是机器，</a:t>
            </a:r>
            <a:r>
              <a:rPr lang="en-US" altLang="zh-CN" dirty="0">
                <a:solidFill>
                  <a:sysClr val="windowText" lastClr="000000"/>
                </a:solidFill>
              </a:rPr>
              <a:t>1</a:t>
            </a:r>
            <a:r>
              <a:rPr lang="zh-CN" altLang="en-US" dirty="0">
                <a:solidFill>
                  <a:sysClr val="windowText" lastClr="000000"/>
                </a:solidFill>
              </a:rPr>
              <a:t>号是人。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C383E05-D7CF-4181-BFF7-8F308B6BBB85}"/>
              </a:ext>
            </a:extLst>
          </p:cNvPr>
          <p:cNvSpPr/>
          <p:nvPr/>
        </p:nvSpPr>
        <p:spPr>
          <a:xfrm>
            <a:off x="2503330" y="3195632"/>
            <a:ext cx="2271776" cy="92333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dashDot"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误判率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7C30E38-6E94-44A2-9A3E-C392E605D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041" y="1656296"/>
            <a:ext cx="2890317" cy="384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C6DEDF0-402A-4873-BDD7-EFE26A73D8AD}"/>
              </a:ext>
            </a:extLst>
          </p:cNvPr>
          <p:cNvSpPr/>
          <p:nvPr/>
        </p:nvSpPr>
        <p:spPr>
          <a:xfrm>
            <a:off x="5427465" y="2818708"/>
            <a:ext cx="798617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9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&gt;</a:t>
            </a:r>
            <a:endParaRPr lang="zh-CN" altLang="en-US" sz="96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17DB257-77B3-431B-A3EB-49BD4CF18B31}"/>
              </a:ext>
            </a:extLst>
          </p:cNvPr>
          <p:cNvSpPr/>
          <p:nvPr/>
        </p:nvSpPr>
        <p:spPr>
          <a:xfrm>
            <a:off x="6718957" y="3172173"/>
            <a:ext cx="1391728" cy="92333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dashDot"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30%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3017A0F-DB2E-40CD-9AC2-2CC6FB6D2416}"/>
              </a:ext>
            </a:extLst>
          </p:cNvPr>
          <p:cNvGrpSpPr/>
          <p:nvPr/>
        </p:nvGrpSpPr>
        <p:grpSpPr>
          <a:xfrm>
            <a:off x="3085371" y="2711177"/>
            <a:ext cx="5741894" cy="2246650"/>
            <a:chOff x="2448384" y="2384729"/>
            <a:chExt cx="5741894" cy="224665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F287EFD-2D02-41F7-BE2A-698095967FA0}"/>
                </a:ext>
              </a:extLst>
            </p:cNvPr>
            <p:cNvSpPr/>
            <p:nvPr/>
          </p:nvSpPr>
          <p:spPr>
            <a:xfrm>
              <a:off x="3951102" y="2407851"/>
              <a:ext cx="4239176" cy="2200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4AB6D2B-40F9-4CEC-A5F1-632009611D14}"/>
                </a:ext>
              </a:extLst>
            </p:cNvPr>
            <p:cNvSpPr/>
            <p:nvPr/>
          </p:nvSpPr>
          <p:spPr>
            <a:xfrm>
              <a:off x="4618674" y="2967335"/>
              <a:ext cx="3527184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5400" dirty="0">
                  <a:ln w="0"/>
                  <a:solidFill>
                    <a:srgbClr val="FF0000"/>
                  </a:solidFill>
                  <a:effectLst>
                    <a:reflection blurRad="6350" stA="53000" endA="300" endPos="35500" dir="5400000" sy="-90000" algn="bl" rotWithShape="0"/>
                  </a:effectLst>
                </a:rPr>
                <a:t>通过测试</a:t>
              </a:r>
              <a:endParaRPr lang="zh-CN" altLang="en-US" sz="5400" b="0" cap="none" spc="0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endParaRPr>
            </a:p>
          </p:txBody>
        </p:sp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DA4FF95D-36D7-4873-BB57-D0EED44A1585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384" y="2384729"/>
              <a:ext cx="2246650" cy="2246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2656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0" grpId="0" animBg="1"/>
      <p:bldP spid="20" grpId="1" animBg="1"/>
      <p:bldP spid="40" grpId="0"/>
      <p:bldP spid="40" grpId="1"/>
      <p:bldP spid="41" grpId="0"/>
      <p:bldP spid="41" grpId="1"/>
      <p:bldP spid="2" grpId="0" animBg="1"/>
      <p:bldP spid="2" grpId="1" animBg="1"/>
      <p:bldP spid="3" grpId="0" animBg="1"/>
      <p:bldP spid="3" grpId="1" animBg="1"/>
      <p:bldP spid="17" grpId="0" animBg="1"/>
      <p:bldP spid="17" grpId="1" animBg="1"/>
      <p:bldP spid="7" grpId="0"/>
      <p:bldP spid="7" grpId="1"/>
      <p:bldP spid="23" grpId="0"/>
      <p:bldP spid="23" grpId="1"/>
      <p:bldP spid="8" grpId="0" animBg="1"/>
      <p:bldP spid="8" grpId="1" animBg="1"/>
      <p:bldP spid="9" grpId="0" animBg="1"/>
      <p:bldP spid="9" grpId="1" animBg="1"/>
      <p:bldP spid="10" grpId="0"/>
      <p:bldP spid="10" grpId="1"/>
      <p:bldP spid="28" grpId="0" animBg="1"/>
      <p:bldP spid="2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4A1C894-A19F-4490-9336-FC27FEF0E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C125C80-894B-4D86-A461-4F5FFB412C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63" y="1334802"/>
            <a:ext cx="4803494" cy="34571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9C8929B-B225-4A17-B320-5EF0C4548A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63" y="1334802"/>
            <a:ext cx="4803494" cy="345711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EDF061C-3847-475D-A322-958FFED0E940}"/>
              </a:ext>
            </a:extLst>
          </p:cNvPr>
          <p:cNvSpPr/>
          <p:nvPr/>
        </p:nvSpPr>
        <p:spPr>
          <a:xfrm>
            <a:off x="1203767" y="6354501"/>
            <a:ext cx="10988233" cy="50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D994C16-9440-4113-8530-7032555C02AB}"/>
              </a:ext>
            </a:extLst>
          </p:cNvPr>
          <p:cNvSpPr txBox="1"/>
          <p:nvPr/>
        </p:nvSpPr>
        <p:spPr>
          <a:xfrm>
            <a:off x="10988233" y="6354501"/>
            <a:ext cx="11354764" cy="823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2"/>
                </a:solidFill>
              </a:rPr>
              <a:t>1956</a:t>
            </a:r>
            <a:r>
              <a:rPr lang="zh-CN" altLang="en-US" dirty="0">
                <a:solidFill>
                  <a:schemeClr val="tx2"/>
                </a:solidFill>
              </a:rPr>
              <a:t>年，美国达特茅斯学院举行了学术研讨会，此次会议提出了人工智能这一名词</a:t>
            </a:r>
          </a:p>
          <a:p>
            <a:pPr>
              <a:lnSpc>
                <a:spcPct val="130000"/>
              </a:lnSpc>
            </a:pP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3002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repeatCount="300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.00695 L -0.81446 0.00047 " pathEditMode="relative" rAng="0" ptsTypes="AA">
                                      <p:cBhvr>
                                        <p:cTn id="19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729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3B403A4-4A5D-462C-9EB6-14166EBBA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133" y="-137160"/>
            <a:ext cx="6773227" cy="537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10E11D5-167F-46AA-8B52-5DC68F6DC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1" b="93988" l="10000" r="90000">
                        <a14:foregroundMark x1="50000" y1="5812" x2="47400" y2="9018"/>
                        <a14:foregroundMark x1="47800" y1="5812" x2="57800" y2="2004"/>
                        <a14:foregroundMark x1="57800" y1="2004" x2="72800" y2="3206"/>
                        <a14:foregroundMark x1="52000" y1="1002" x2="62400" y2="802"/>
                        <a14:foregroundMark x1="62400" y1="802" x2="62400" y2="601"/>
                        <a14:foregroundMark x1="64800" y1="1002" x2="71400" y2="7014"/>
                        <a14:foregroundMark x1="53600" y1="44289" x2="52600" y2="93988"/>
                        <a14:foregroundMark x1="60000" y1="45892" x2="59800" y2="56313"/>
                        <a14:foregroundMark x1="59800" y1="56313" x2="61600" y2="61924"/>
                        <a14:foregroundMark x1="59200" y1="47094" x2="64400" y2="57114"/>
                        <a14:foregroundMark x1="64400" y1="57114" x2="64400" y2="57315"/>
                        <a14:foregroundMark x1="57600" y1="50100" x2="57400" y2="529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993" y="884872"/>
            <a:ext cx="4762500" cy="475297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50B1871-F30B-4063-B3C7-0AF049C04177}"/>
              </a:ext>
            </a:extLst>
          </p:cNvPr>
          <p:cNvSpPr/>
          <p:nvPr/>
        </p:nvSpPr>
        <p:spPr>
          <a:xfrm>
            <a:off x="3065143" y="2135722"/>
            <a:ext cx="581120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舒体" panose="02010601030101010101" pitchFamily="2" charset="-122"/>
                <a:ea typeface="方正舒体" panose="02010601030101010101" pitchFamily="2" charset="-122"/>
              </a:rPr>
              <a:t>人工智能的主要流派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E1316C2-D1A3-4B4A-A0F5-47614689086F}"/>
              </a:ext>
            </a:extLst>
          </p:cNvPr>
          <p:cNvSpPr/>
          <p:nvPr/>
        </p:nvSpPr>
        <p:spPr>
          <a:xfrm>
            <a:off x="4594860" y="3519942"/>
            <a:ext cx="263886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3</a:t>
            </a:r>
            <a:r>
              <a:rPr lang="en-US" altLang="zh-CN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.</a:t>
            </a:r>
            <a:r>
              <a:rPr lang="zh-CN" altLang="en-US" sz="4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行为主义</a:t>
            </a:r>
            <a:endParaRPr lang="zh-CN" altLang="en-US" sz="4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06208D4-03AB-4DBD-BA04-CEC863137BD7}"/>
              </a:ext>
            </a:extLst>
          </p:cNvPr>
          <p:cNvSpPr txBox="1"/>
          <p:nvPr/>
        </p:nvSpPr>
        <p:spPr>
          <a:xfrm>
            <a:off x="4594860" y="1618398"/>
            <a:ext cx="3505200" cy="1143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1.</a:t>
            </a:r>
            <a:r>
              <a:rPr lang="zh-CN" alt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符号主义</a:t>
            </a:r>
            <a:endParaRPr lang="en-US" altLang="zh-CN" sz="4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>
              <a:lnSpc>
                <a:spcPct val="130000"/>
              </a:lnSpc>
            </a:pP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B15735B-D006-46BC-B4AA-BAE60555F9E1}"/>
              </a:ext>
            </a:extLst>
          </p:cNvPr>
          <p:cNvSpPr txBox="1"/>
          <p:nvPr/>
        </p:nvSpPr>
        <p:spPr>
          <a:xfrm>
            <a:off x="4594860" y="2539393"/>
            <a:ext cx="2638864" cy="1143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2.</a:t>
            </a:r>
            <a:r>
              <a:rPr lang="zh-CN" alt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联结主义</a:t>
            </a:r>
            <a:endParaRPr lang="en-US" altLang="zh-CN" sz="4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>
              <a:lnSpc>
                <a:spcPct val="130000"/>
              </a:lnSpc>
            </a:pP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859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11" grpId="0"/>
      <p:bldP spid="11" grpId="1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03181B37-E293-49A2-A96A-5F231FF620CF}"/>
              </a:ext>
            </a:extLst>
          </p:cNvPr>
          <p:cNvSpPr/>
          <p:nvPr/>
        </p:nvSpPr>
        <p:spPr>
          <a:xfrm>
            <a:off x="4167234" y="3399565"/>
            <a:ext cx="184731" cy="2400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5E9C1EDB-AA34-48DA-BD77-0BE112147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12754" y="309128"/>
            <a:ext cx="304650" cy="1028700"/>
          </a:xfrm>
          <a:prstGeom prst="rect">
            <a:avLst/>
          </a:prstGeom>
        </p:spPr>
      </p:pic>
      <p:sp>
        <p:nvSpPr>
          <p:cNvPr id="22" name="文本框 6">
            <a:extLst>
              <a:ext uri="{FF2B5EF4-FFF2-40B4-BE49-F238E27FC236}">
                <a16:creationId xmlns:a16="http://schemas.microsoft.com/office/drawing/2014/main" id="{40198F50-9FE4-4B4A-978C-87C97F9C8E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3885" y="607774"/>
            <a:ext cx="14428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符号主义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5893A3-AFC3-41A7-BE07-F1589A24A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33" b="95902" l="10000" r="94262">
                        <a14:foregroundMark x1="68197" y1="8033" x2="72787" y2="8361"/>
                        <a14:foregroundMark x1="81148" y1="25246" x2="80656" y2="28197"/>
                        <a14:foregroundMark x1="65738" y1="27541" x2="65738" y2="32787"/>
                        <a14:foregroundMark x1="75246" y1="37049" x2="77705" y2="40656"/>
                        <a14:foregroundMark x1="73770" y1="49180" x2="76557" y2="61967"/>
                        <a14:foregroundMark x1="73770" y1="41803" x2="74262" y2="49508"/>
                        <a14:foregroundMark x1="74262" y1="49508" x2="75410" y2="52787"/>
                        <a14:foregroundMark x1="79016" y1="42295" x2="79016" y2="47049"/>
                        <a14:foregroundMark x1="69344" y1="49672" x2="72787" y2="50984"/>
                        <a14:foregroundMark x1="64754" y1="51148" x2="67869" y2="50492"/>
                        <a14:foregroundMark x1="64262" y1="49344" x2="64262" y2="49344"/>
                        <a14:foregroundMark x1="64262" y1="50000" x2="62787" y2="53115"/>
                        <a14:foregroundMark x1="64426" y1="51148" x2="62951" y2="52787"/>
                        <a14:foregroundMark x1="64426" y1="50164" x2="62623" y2="52951"/>
                        <a14:foregroundMark x1="76066" y1="50984" x2="85738" y2="50984"/>
                        <a14:foregroundMark x1="89508" y1="50656" x2="94590" y2="50984"/>
                        <a14:foregroundMark x1="94426" y1="51967" x2="89344" y2="59016"/>
                        <a14:foregroundMark x1="83607" y1="59016" x2="84262" y2="64262"/>
                        <a14:foregroundMark x1="86557" y1="57869" x2="84918" y2="95082"/>
                        <a14:foregroundMark x1="84918" y1="95082" x2="87541" y2="94754"/>
                        <a14:foregroundMark x1="60492" y1="95902" x2="64590" y2="94426"/>
                        <a14:foregroundMark x1="75738" y1="69672" x2="77705" y2="67377"/>
                        <a14:foregroundMark x1="76393" y1="70328" x2="76393" y2="67869"/>
                        <a14:foregroundMark x1="76557" y1="68852" x2="75738" y2="72295"/>
                        <a14:foregroundMark x1="76557" y1="68525" x2="75902" y2="69016"/>
                        <a14:foregroundMark x1="77377" y1="68361" x2="77377" y2="68361"/>
                        <a14:foregroundMark x1="77377" y1="68361" x2="77377" y2="68361"/>
                        <a14:foregroundMark x1="79180" y1="46557" x2="79180" y2="46557"/>
                        <a14:foregroundMark x1="51148" y1="30000" x2="51148" y2="30000"/>
                        <a14:foregroundMark x1="51311" y1="30000" x2="51639" y2="3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18" y="967435"/>
            <a:ext cx="5344391" cy="5344391"/>
          </a:xfrm>
          <a:prstGeom prst="rect">
            <a:avLst/>
          </a:prstGeom>
        </p:spPr>
      </p:pic>
      <p:sp>
        <p:nvSpPr>
          <p:cNvPr id="10" name="对话气泡: 圆角矩形 9">
            <a:extLst>
              <a:ext uri="{FF2B5EF4-FFF2-40B4-BE49-F238E27FC236}">
                <a16:creationId xmlns:a16="http://schemas.microsoft.com/office/drawing/2014/main" id="{708E2129-29F3-43CC-9CB2-C39BFB18DC6D}"/>
              </a:ext>
            </a:extLst>
          </p:cNvPr>
          <p:cNvSpPr/>
          <p:nvPr/>
        </p:nvSpPr>
        <p:spPr>
          <a:xfrm>
            <a:off x="2436885" y="1299317"/>
            <a:ext cx="3318996" cy="1719790"/>
          </a:xfrm>
          <a:prstGeom prst="wedgeRoundRectCallout">
            <a:avLst>
              <a:gd name="adj1" fmla="val 53679"/>
              <a:gd name="adj2" fmla="val 57062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符号主义又称逻辑主义，心理学派或计算机学派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91E7EC6-55DB-4B22-8DE9-ABAD4F625A8E}"/>
              </a:ext>
            </a:extLst>
          </p:cNvPr>
          <p:cNvGrpSpPr/>
          <p:nvPr/>
        </p:nvGrpSpPr>
        <p:grpSpPr>
          <a:xfrm>
            <a:off x="2408675" y="1262634"/>
            <a:ext cx="3318996" cy="1719790"/>
            <a:chOff x="2408675" y="1262634"/>
            <a:chExt cx="3318996" cy="1719790"/>
          </a:xfrm>
        </p:grpSpPr>
        <p:sp>
          <p:nvSpPr>
            <p:cNvPr id="25" name="对话气泡: 圆角矩形 24">
              <a:extLst>
                <a:ext uri="{FF2B5EF4-FFF2-40B4-BE49-F238E27FC236}">
                  <a16:creationId xmlns:a16="http://schemas.microsoft.com/office/drawing/2014/main" id="{5ED3D803-1160-4179-BABF-B20FDA299636}"/>
                </a:ext>
              </a:extLst>
            </p:cNvPr>
            <p:cNvSpPr/>
            <p:nvPr/>
          </p:nvSpPr>
          <p:spPr>
            <a:xfrm>
              <a:off x="2408675" y="1262634"/>
              <a:ext cx="3318996" cy="1719790"/>
            </a:xfrm>
            <a:prstGeom prst="wedgeRoundRectCallout">
              <a:avLst>
                <a:gd name="adj1" fmla="val 53679"/>
                <a:gd name="adj2" fmla="val 57062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F3D340DD-1E02-4316-996F-81212217C8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5825" y="1348980"/>
              <a:ext cx="2276515" cy="150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itle 13">
            <a:extLst>
              <a:ext uri="{FF2B5EF4-FFF2-40B4-BE49-F238E27FC236}">
                <a16:creationId xmlns:a16="http://schemas.microsoft.com/office/drawing/2014/main" id="{81AB4BA2-5DCA-4FFB-A996-C997C5D71FE9}"/>
              </a:ext>
            </a:extLst>
          </p:cNvPr>
          <p:cNvSpPr txBox="1">
            <a:spLocks/>
          </p:cNvSpPr>
          <p:nvPr/>
        </p:nvSpPr>
        <p:spPr>
          <a:xfrm>
            <a:off x="3170743" y="2484305"/>
            <a:ext cx="2276515" cy="95564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zh-CN" altLang="en-US" sz="5400" b="1" dirty="0">
                <a:solidFill>
                  <a:schemeClr val="accent3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Arial" panose="020B0604020202020204" pitchFamily="34" charset="0"/>
              </a:rPr>
              <a:t>推理期</a:t>
            </a:r>
            <a:endParaRPr lang="en-US" altLang="zh-CN" sz="5400" b="1" dirty="0">
              <a:solidFill>
                <a:schemeClr val="accent3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A2BDC20-B27F-4E3F-A6AF-AF249E1136FB}"/>
              </a:ext>
            </a:extLst>
          </p:cNvPr>
          <p:cNvSpPr txBox="1">
            <a:spLocks/>
          </p:cNvSpPr>
          <p:nvPr/>
        </p:nvSpPr>
        <p:spPr>
          <a:xfrm>
            <a:off x="8163329" y="4152191"/>
            <a:ext cx="2292200" cy="95564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 dirty="0">
                <a:solidFill>
                  <a:schemeClr val="accent3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Arial" panose="020B0604020202020204" pitchFamily="34" charset="0"/>
              </a:rPr>
              <a:t>知识期</a:t>
            </a:r>
            <a:endParaRPr lang="id-ID" altLang="zh-CN" sz="5400" b="1" dirty="0">
              <a:solidFill>
                <a:schemeClr val="accent3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EE753ED-E87F-4EB6-937F-DA68817D07AD}"/>
              </a:ext>
            </a:extLst>
          </p:cNvPr>
          <p:cNvGrpSpPr/>
          <p:nvPr/>
        </p:nvGrpSpPr>
        <p:grpSpPr>
          <a:xfrm>
            <a:off x="1500919" y="2678009"/>
            <a:ext cx="6966168" cy="3212556"/>
            <a:chOff x="1500919" y="2678009"/>
            <a:chExt cx="6966168" cy="3212556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45015415-03AA-4081-9258-CE31D2917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3681" y="3303839"/>
              <a:ext cx="1373301" cy="1386256"/>
            </a:xfrm>
            <a:custGeom>
              <a:avLst/>
              <a:gdLst/>
              <a:ahLst/>
              <a:cxnLst>
                <a:cxn ang="0">
                  <a:pos x="0" y="397"/>
                </a:cxn>
                <a:cxn ang="0">
                  <a:pos x="0" y="345"/>
                </a:cxn>
                <a:cxn ang="0">
                  <a:pos x="46" y="299"/>
                </a:cxn>
                <a:cxn ang="0">
                  <a:pos x="46" y="98"/>
                </a:cxn>
                <a:cxn ang="0">
                  <a:pos x="145" y="0"/>
                </a:cxn>
                <a:cxn ang="0">
                  <a:pos x="394" y="0"/>
                </a:cxn>
                <a:cxn ang="0">
                  <a:pos x="394" y="52"/>
                </a:cxn>
                <a:cxn ang="0">
                  <a:pos x="145" y="52"/>
                </a:cxn>
                <a:cxn ang="0">
                  <a:pos x="98" y="98"/>
                </a:cxn>
                <a:cxn ang="0">
                  <a:pos x="98" y="299"/>
                </a:cxn>
                <a:cxn ang="0">
                  <a:pos x="0" y="397"/>
                </a:cxn>
              </a:cxnLst>
              <a:rect l="0" t="0" r="r" b="b"/>
              <a:pathLst>
                <a:path w="394" h="397">
                  <a:moveTo>
                    <a:pt x="0" y="397"/>
                  </a:moveTo>
                  <a:cubicBezTo>
                    <a:pt x="0" y="345"/>
                    <a:pt x="0" y="345"/>
                    <a:pt x="0" y="345"/>
                  </a:cubicBezTo>
                  <a:cubicBezTo>
                    <a:pt x="26" y="345"/>
                    <a:pt x="46" y="324"/>
                    <a:pt x="46" y="299"/>
                  </a:cubicBezTo>
                  <a:cubicBezTo>
                    <a:pt x="46" y="98"/>
                    <a:pt x="46" y="98"/>
                    <a:pt x="46" y="98"/>
                  </a:cubicBezTo>
                  <a:cubicBezTo>
                    <a:pt x="46" y="44"/>
                    <a:pt x="90" y="0"/>
                    <a:pt x="145" y="0"/>
                  </a:cubicBezTo>
                  <a:cubicBezTo>
                    <a:pt x="394" y="0"/>
                    <a:pt x="394" y="0"/>
                    <a:pt x="394" y="0"/>
                  </a:cubicBezTo>
                  <a:cubicBezTo>
                    <a:pt x="394" y="52"/>
                    <a:pt x="394" y="52"/>
                    <a:pt x="394" y="52"/>
                  </a:cubicBezTo>
                  <a:cubicBezTo>
                    <a:pt x="145" y="52"/>
                    <a:pt x="145" y="52"/>
                    <a:pt x="145" y="52"/>
                  </a:cubicBezTo>
                  <a:cubicBezTo>
                    <a:pt x="119" y="52"/>
                    <a:pt x="98" y="73"/>
                    <a:pt x="98" y="98"/>
                  </a:cubicBezTo>
                  <a:cubicBezTo>
                    <a:pt x="98" y="299"/>
                    <a:pt x="98" y="299"/>
                    <a:pt x="98" y="299"/>
                  </a:cubicBezTo>
                  <a:cubicBezTo>
                    <a:pt x="98" y="353"/>
                    <a:pt x="54" y="397"/>
                    <a:pt x="0" y="397"/>
                  </a:cubicBezTo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24128120-97B2-425D-9CF2-80A246FEA4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5119" y="3777938"/>
              <a:ext cx="1118505" cy="924652"/>
            </a:xfrm>
            <a:custGeom>
              <a:avLst/>
              <a:gdLst/>
              <a:ahLst/>
              <a:cxnLst>
                <a:cxn ang="0">
                  <a:pos x="321" y="263"/>
                </a:cxn>
                <a:cxn ang="0">
                  <a:pos x="145" y="263"/>
                </a:cxn>
                <a:cxn ang="0">
                  <a:pos x="47" y="165"/>
                </a:cxn>
                <a:cxn ang="0">
                  <a:pos x="47" y="98"/>
                </a:cxn>
                <a:cxn ang="0">
                  <a:pos x="0" y="52"/>
                </a:cxn>
                <a:cxn ang="0">
                  <a:pos x="0" y="0"/>
                </a:cxn>
                <a:cxn ang="0">
                  <a:pos x="99" y="98"/>
                </a:cxn>
                <a:cxn ang="0">
                  <a:pos x="99" y="165"/>
                </a:cxn>
                <a:cxn ang="0">
                  <a:pos x="145" y="211"/>
                </a:cxn>
                <a:cxn ang="0">
                  <a:pos x="321" y="211"/>
                </a:cxn>
                <a:cxn ang="0">
                  <a:pos x="321" y="263"/>
                </a:cxn>
              </a:cxnLst>
              <a:rect l="0" t="0" r="r" b="b"/>
              <a:pathLst>
                <a:path w="321" h="263">
                  <a:moveTo>
                    <a:pt x="321" y="263"/>
                  </a:moveTo>
                  <a:cubicBezTo>
                    <a:pt x="145" y="263"/>
                    <a:pt x="145" y="263"/>
                    <a:pt x="145" y="263"/>
                  </a:cubicBezTo>
                  <a:cubicBezTo>
                    <a:pt x="91" y="263"/>
                    <a:pt x="47" y="219"/>
                    <a:pt x="47" y="165"/>
                  </a:cubicBezTo>
                  <a:cubicBezTo>
                    <a:pt x="47" y="98"/>
                    <a:pt x="47" y="98"/>
                    <a:pt x="47" y="98"/>
                  </a:cubicBezTo>
                  <a:cubicBezTo>
                    <a:pt x="47" y="73"/>
                    <a:pt x="26" y="52"/>
                    <a:pt x="0" y="5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5" y="0"/>
                    <a:pt x="99" y="44"/>
                    <a:pt x="99" y="98"/>
                  </a:cubicBezTo>
                  <a:cubicBezTo>
                    <a:pt x="99" y="165"/>
                    <a:pt x="99" y="165"/>
                    <a:pt x="99" y="165"/>
                  </a:cubicBezTo>
                  <a:cubicBezTo>
                    <a:pt x="99" y="190"/>
                    <a:pt x="119" y="211"/>
                    <a:pt x="145" y="211"/>
                  </a:cubicBezTo>
                  <a:cubicBezTo>
                    <a:pt x="321" y="211"/>
                    <a:pt x="321" y="211"/>
                    <a:pt x="321" y="211"/>
                  </a:cubicBezTo>
                  <a:cubicBezTo>
                    <a:pt x="321" y="263"/>
                    <a:pt x="321" y="263"/>
                    <a:pt x="321" y="263"/>
                  </a:cubicBezTo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A4794592-DAE7-4066-BDFB-F40CBE58D883}"/>
                </a:ext>
              </a:extLst>
            </p:cNvPr>
            <p:cNvSpPr txBox="1">
              <a:spLocks/>
            </p:cNvSpPr>
            <p:nvPr/>
          </p:nvSpPr>
          <p:spPr>
            <a:xfrm>
              <a:off x="6142597" y="2678009"/>
              <a:ext cx="2324490" cy="495520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800" b="1" dirty="0">
                  <a:solidFill>
                    <a:schemeClr val="accent3"/>
                  </a:solidFill>
                  <a:latin typeface="华文行楷" panose="02010800040101010101" pitchFamily="2" charset="-122"/>
                  <a:ea typeface="华文行楷" panose="02010800040101010101" pitchFamily="2" charset="-122"/>
                  <a:cs typeface="+mn-ea"/>
                  <a:sym typeface="Arial" panose="020B0604020202020204" pitchFamily="34" charset="0"/>
                </a:rPr>
                <a:t>20</a:t>
              </a:r>
              <a:r>
                <a:rPr lang="zh-CN" altLang="en-US" sz="2800" b="1" dirty="0">
                  <a:solidFill>
                    <a:schemeClr val="accent3"/>
                  </a:solidFill>
                  <a:latin typeface="华文行楷" panose="02010800040101010101" pitchFamily="2" charset="-122"/>
                  <a:ea typeface="华文行楷" panose="02010800040101010101" pitchFamily="2" charset="-122"/>
                  <a:cs typeface="+mn-ea"/>
                  <a:sym typeface="Arial" panose="020B0604020202020204" pitchFamily="34" charset="0"/>
                </a:rPr>
                <a:t>世纪</a:t>
              </a:r>
              <a:r>
                <a:rPr lang="en-US" altLang="zh-CN" sz="2800" b="1" dirty="0">
                  <a:solidFill>
                    <a:schemeClr val="accent3"/>
                  </a:solidFill>
                  <a:latin typeface="华文行楷" panose="02010800040101010101" pitchFamily="2" charset="-122"/>
                  <a:ea typeface="华文行楷" panose="02010800040101010101" pitchFamily="2" charset="-122"/>
                  <a:cs typeface="+mn-ea"/>
                  <a:sym typeface="Arial" panose="020B0604020202020204" pitchFamily="34" charset="0"/>
                </a:rPr>
                <a:t>70</a:t>
              </a:r>
              <a:r>
                <a:rPr lang="zh-CN" altLang="en-US" sz="2800" b="1" dirty="0">
                  <a:solidFill>
                    <a:schemeClr val="accent3"/>
                  </a:solidFill>
                  <a:latin typeface="华文行楷" panose="02010800040101010101" pitchFamily="2" charset="-122"/>
                  <a:ea typeface="华文行楷" panose="02010800040101010101" pitchFamily="2" charset="-122"/>
                  <a:cs typeface="+mn-ea"/>
                  <a:sym typeface="Arial" panose="020B0604020202020204" pitchFamily="34" charset="0"/>
                </a:rPr>
                <a:t>年代</a:t>
              </a:r>
              <a:endParaRPr lang="id-ID" sz="2800" b="1" dirty="0">
                <a:solidFill>
                  <a:schemeClr val="accent3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A2F1903D-A4CA-4E79-97C0-6F09F306CE02}"/>
                </a:ext>
              </a:extLst>
            </p:cNvPr>
            <p:cNvGrpSpPr/>
            <p:nvPr/>
          </p:nvGrpSpPr>
          <p:grpSpPr>
            <a:xfrm>
              <a:off x="1500919" y="3777995"/>
              <a:ext cx="3263458" cy="2112570"/>
              <a:chOff x="1500919" y="3777995"/>
              <a:chExt cx="3263458" cy="2112570"/>
            </a:xfrm>
          </p:grpSpPr>
          <p:sp>
            <p:nvSpPr>
              <p:cNvPr id="8" name="Freeform 10">
                <a:extLst>
                  <a:ext uri="{FF2B5EF4-FFF2-40B4-BE49-F238E27FC236}">
                    <a16:creationId xmlns:a16="http://schemas.microsoft.com/office/drawing/2014/main" id="{104246CA-DEC6-4D27-8AD0-88B6B5923B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0986" y="3777995"/>
                <a:ext cx="1116347" cy="1453194"/>
              </a:xfrm>
              <a:custGeom>
                <a:avLst/>
                <a:gdLst/>
                <a:ahLst/>
                <a:cxnLst>
                  <a:cxn ang="0">
                    <a:pos x="0" y="417"/>
                  </a:cxn>
                  <a:cxn ang="0">
                    <a:pos x="0" y="365"/>
                  </a:cxn>
                  <a:cxn ang="0">
                    <a:pos x="46" y="319"/>
                  </a:cxn>
                  <a:cxn ang="0">
                    <a:pos x="46" y="98"/>
                  </a:cxn>
                  <a:cxn ang="0">
                    <a:pos x="145" y="0"/>
                  </a:cxn>
                  <a:cxn ang="0">
                    <a:pos x="320" y="0"/>
                  </a:cxn>
                  <a:cxn ang="0">
                    <a:pos x="320" y="52"/>
                  </a:cxn>
                  <a:cxn ang="0">
                    <a:pos x="145" y="52"/>
                  </a:cxn>
                  <a:cxn ang="0">
                    <a:pos x="98" y="98"/>
                  </a:cxn>
                  <a:cxn ang="0">
                    <a:pos x="98" y="319"/>
                  </a:cxn>
                  <a:cxn ang="0">
                    <a:pos x="0" y="417"/>
                  </a:cxn>
                </a:cxnLst>
                <a:rect l="0" t="0" r="r" b="b"/>
                <a:pathLst>
                  <a:path w="320" h="417">
                    <a:moveTo>
                      <a:pt x="0" y="417"/>
                    </a:moveTo>
                    <a:cubicBezTo>
                      <a:pt x="0" y="365"/>
                      <a:pt x="0" y="365"/>
                      <a:pt x="0" y="365"/>
                    </a:cubicBezTo>
                    <a:cubicBezTo>
                      <a:pt x="26" y="365"/>
                      <a:pt x="46" y="344"/>
                      <a:pt x="46" y="319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6" y="44"/>
                      <a:pt x="90" y="0"/>
                      <a:pt x="145" y="0"/>
                    </a:cubicBezTo>
                    <a:cubicBezTo>
                      <a:pt x="320" y="0"/>
                      <a:pt x="320" y="0"/>
                      <a:pt x="320" y="0"/>
                    </a:cubicBezTo>
                    <a:cubicBezTo>
                      <a:pt x="320" y="52"/>
                      <a:pt x="320" y="52"/>
                      <a:pt x="320" y="52"/>
                    </a:cubicBezTo>
                    <a:cubicBezTo>
                      <a:pt x="145" y="52"/>
                      <a:pt x="145" y="52"/>
                      <a:pt x="145" y="52"/>
                    </a:cubicBezTo>
                    <a:cubicBezTo>
                      <a:pt x="119" y="52"/>
                      <a:pt x="98" y="73"/>
                      <a:pt x="98" y="98"/>
                    </a:cubicBezTo>
                    <a:cubicBezTo>
                      <a:pt x="98" y="319"/>
                      <a:pt x="98" y="319"/>
                      <a:pt x="98" y="319"/>
                    </a:cubicBezTo>
                    <a:cubicBezTo>
                      <a:pt x="98" y="373"/>
                      <a:pt x="54" y="417"/>
                      <a:pt x="0" y="417"/>
                    </a:cubicBezTo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83748" tIns="41874" rIns="83748" bIns="4187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US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" name="Freeform 30">
                <a:extLst>
                  <a:ext uri="{FF2B5EF4-FFF2-40B4-BE49-F238E27FC236}">
                    <a16:creationId xmlns:a16="http://schemas.microsoft.com/office/drawing/2014/main" id="{EE85A3E2-3A2F-49FD-8E3D-62910CBBDC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00919" y="4630014"/>
                <a:ext cx="997586" cy="997586"/>
              </a:xfrm>
              <a:custGeom>
                <a:avLst/>
                <a:gdLst/>
                <a:ahLst/>
                <a:cxnLst>
                  <a:cxn ang="0">
                    <a:pos x="143" y="286"/>
                  </a:cxn>
                  <a:cxn ang="0">
                    <a:pos x="0" y="143"/>
                  </a:cxn>
                  <a:cxn ang="0">
                    <a:pos x="143" y="0"/>
                  </a:cxn>
                  <a:cxn ang="0">
                    <a:pos x="286" y="143"/>
                  </a:cxn>
                  <a:cxn ang="0">
                    <a:pos x="143" y="286"/>
                  </a:cxn>
                  <a:cxn ang="0">
                    <a:pos x="143" y="52"/>
                  </a:cxn>
                  <a:cxn ang="0">
                    <a:pos x="52" y="143"/>
                  </a:cxn>
                  <a:cxn ang="0">
                    <a:pos x="143" y="234"/>
                  </a:cxn>
                  <a:cxn ang="0">
                    <a:pos x="234" y="143"/>
                  </a:cxn>
                  <a:cxn ang="0">
                    <a:pos x="143" y="52"/>
                  </a:cxn>
                </a:cxnLst>
                <a:rect l="0" t="0" r="r" b="b"/>
                <a:pathLst>
                  <a:path w="286" h="286">
                    <a:moveTo>
                      <a:pt x="143" y="286"/>
                    </a:moveTo>
                    <a:cubicBezTo>
                      <a:pt x="65" y="286"/>
                      <a:pt x="0" y="222"/>
                      <a:pt x="0" y="143"/>
                    </a:cubicBezTo>
                    <a:cubicBezTo>
                      <a:pt x="0" y="64"/>
                      <a:pt x="65" y="0"/>
                      <a:pt x="143" y="0"/>
                    </a:cubicBezTo>
                    <a:cubicBezTo>
                      <a:pt x="222" y="0"/>
                      <a:pt x="286" y="64"/>
                      <a:pt x="286" y="143"/>
                    </a:cubicBezTo>
                    <a:cubicBezTo>
                      <a:pt x="286" y="222"/>
                      <a:pt x="222" y="286"/>
                      <a:pt x="143" y="286"/>
                    </a:cubicBezTo>
                    <a:moveTo>
                      <a:pt x="143" y="52"/>
                    </a:moveTo>
                    <a:cubicBezTo>
                      <a:pt x="93" y="52"/>
                      <a:pt x="52" y="93"/>
                      <a:pt x="52" y="143"/>
                    </a:cubicBezTo>
                    <a:cubicBezTo>
                      <a:pt x="52" y="193"/>
                      <a:pt x="93" y="234"/>
                      <a:pt x="143" y="234"/>
                    </a:cubicBezTo>
                    <a:cubicBezTo>
                      <a:pt x="193" y="234"/>
                      <a:pt x="234" y="193"/>
                      <a:pt x="234" y="143"/>
                    </a:cubicBezTo>
                    <a:cubicBezTo>
                      <a:pt x="234" y="93"/>
                      <a:pt x="193" y="52"/>
                      <a:pt x="143" y="52"/>
                    </a:cubicBezTo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83748" tIns="41874" rIns="83748" bIns="4187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US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Rectangle 14">
                <a:extLst>
                  <a:ext uri="{FF2B5EF4-FFF2-40B4-BE49-F238E27FC236}">
                    <a16:creationId xmlns:a16="http://schemas.microsoft.com/office/drawing/2014/main" id="{B1677799-5F27-4613-B4CE-163A48AD3C5B}"/>
                  </a:ext>
                </a:extLst>
              </p:cNvPr>
              <p:cNvSpPr/>
              <p:nvPr/>
            </p:nvSpPr>
            <p:spPr>
              <a:xfrm>
                <a:off x="2480197" y="5054208"/>
                <a:ext cx="1060789" cy="17474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</a:pPr>
                <a:endParaRPr lang="id-ID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D4F38F51-5437-45E3-A5C5-45789FF343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17595" y="5395045"/>
                <a:ext cx="2446782" cy="495520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>
                <a:lvl1pPr marL="0" indent="0" algn="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None/>
                  <a:defRPr sz="21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None/>
                  <a:defRPr sz="20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9144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None/>
                  <a:defRPr sz="18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3716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None/>
                  <a:defRPr sz="16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18288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2860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7432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2004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6576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800" b="1" dirty="0">
                    <a:solidFill>
                      <a:schemeClr val="accent3"/>
                    </a:solidFill>
                    <a:latin typeface="华文行楷" panose="02010800040101010101" pitchFamily="2" charset="-122"/>
                    <a:ea typeface="华文行楷" panose="02010800040101010101" pitchFamily="2" charset="-122"/>
                    <a:cs typeface="+mn-ea"/>
                    <a:sym typeface="Arial" panose="020B0604020202020204" pitchFamily="34" charset="0"/>
                  </a:rPr>
                  <a:t>20</a:t>
                </a:r>
                <a:r>
                  <a:rPr lang="zh-CN" altLang="en-US" sz="2800" b="1" dirty="0">
                    <a:solidFill>
                      <a:schemeClr val="accent3"/>
                    </a:solidFill>
                    <a:latin typeface="华文行楷" panose="02010800040101010101" pitchFamily="2" charset="-122"/>
                    <a:ea typeface="华文行楷" panose="02010800040101010101" pitchFamily="2" charset="-122"/>
                    <a:cs typeface="+mn-ea"/>
                    <a:sym typeface="Arial" panose="020B0604020202020204" pitchFamily="34" charset="0"/>
                  </a:rPr>
                  <a:t>世纪</a:t>
                </a:r>
                <a:r>
                  <a:rPr lang="en-US" altLang="zh-CN" sz="2800" b="1" dirty="0">
                    <a:solidFill>
                      <a:schemeClr val="accent3"/>
                    </a:solidFill>
                    <a:latin typeface="华文行楷" panose="02010800040101010101" pitchFamily="2" charset="-122"/>
                    <a:ea typeface="华文行楷" panose="02010800040101010101" pitchFamily="2" charset="-122"/>
                    <a:cs typeface="+mn-ea"/>
                    <a:sym typeface="Arial" panose="020B0604020202020204" pitchFamily="34" charset="0"/>
                  </a:rPr>
                  <a:t>50</a:t>
                </a:r>
                <a:r>
                  <a:rPr lang="zh-CN" altLang="en-US" sz="2800" b="1" dirty="0">
                    <a:solidFill>
                      <a:schemeClr val="accent3"/>
                    </a:solidFill>
                    <a:latin typeface="华文行楷" panose="02010800040101010101" pitchFamily="2" charset="-122"/>
                    <a:ea typeface="华文行楷" panose="02010800040101010101" pitchFamily="2" charset="-122"/>
                    <a:cs typeface="+mn-ea"/>
                    <a:sym typeface="Arial" panose="020B0604020202020204" pitchFamily="34" charset="0"/>
                  </a:rPr>
                  <a:t>年代</a:t>
                </a:r>
                <a:endParaRPr lang="id-ID" sz="2800" b="1" dirty="0">
                  <a:solidFill>
                    <a:schemeClr val="accent3"/>
                  </a:solidFill>
                  <a:latin typeface="华文行楷" panose="02010800040101010101" pitchFamily="2" charset="-122"/>
                  <a:ea typeface="华文行楷" panose="02010800040101010101" pitchFamily="2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953EB38-6BB2-4533-AAB8-EC5013EF508F}"/>
              </a:ext>
            </a:extLst>
          </p:cNvPr>
          <p:cNvGrpSpPr/>
          <p:nvPr/>
        </p:nvGrpSpPr>
        <p:grpSpPr>
          <a:xfrm>
            <a:off x="7142553" y="1491982"/>
            <a:ext cx="4614446" cy="2738472"/>
            <a:chOff x="7142553" y="1491982"/>
            <a:chExt cx="4614446" cy="2738472"/>
          </a:xfrm>
        </p:grpSpPr>
        <p:sp>
          <p:nvSpPr>
            <p:cNvPr id="15" name="Right Arrow 17">
              <a:extLst>
                <a:ext uri="{FF2B5EF4-FFF2-40B4-BE49-F238E27FC236}">
                  <a16:creationId xmlns:a16="http://schemas.microsoft.com/office/drawing/2014/main" id="{5155CB96-126B-45B2-952E-C9C974855096}"/>
                </a:ext>
              </a:extLst>
            </p:cNvPr>
            <p:cNvSpPr/>
            <p:nvPr/>
          </p:nvSpPr>
          <p:spPr>
            <a:xfrm>
              <a:off x="9853953" y="2051402"/>
              <a:ext cx="1203153" cy="379172"/>
            </a:xfrm>
            <a:prstGeom prst="rightArrow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Freeform 14">
              <a:extLst>
                <a:ext uri="{FF2B5EF4-FFF2-40B4-BE49-F238E27FC236}">
                  <a16:creationId xmlns:a16="http://schemas.microsoft.com/office/drawing/2014/main" id="{F97012F5-B27C-4065-A1B1-C13A60CF2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1058" y="3427203"/>
              <a:ext cx="1116347" cy="803251"/>
            </a:xfrm>
            <a:custGeom>
              <a:avLst/>
              <a:gdLst/>
              <a:ahLst/>
              <a:cxnLst>
                <a:cxn ang="0">
                  <a:pos x="0" y="230"/>
                </a:cxn>
                <a:cxn ang="0">
                  <a:pos x="0" y="178"/>
                </a:cxn>
                <a:cxn ang="0">
                  <a:pos x="46" y="132"/>
                </a:cxn>
                <a:cxn ang="0">
                  <a:pos x="46" y="98"/>
                </a:cxn>
                <a:cxn ang="0">
                  <a:pos x="144" y="0"/>
                </a:cxn>
                <a:cxn ang="0">
                  <a:pos x="320" y="0"/>
                </a:cxn>
                <a:cxn ang="0">
                  <a:pos x="320" y="52"/>
                </a:cxn>
                <a:cxn ang="0">
                  <a:pos x="144" y="52"/>
                </a:cxn>
                <a:cxn ang="0">
                  <a:pos x="98" y="98"/>
                </a:cxn>
                <a:cxn ang="0">
                  <a:pos x="98" y="132"/>
                </a:cxn>
                <a:cxn ang="0">
                  <a:pos x="0" y="230"/>
                </a:cxn>
              </a:cxnLst>
              <a:rect l="0" t="0" r="r" b="b"/>
              <a:pathLst>
                <a:path w="320" h="230">
                  <a:moveTo>
                    <a:pt x="0" y="230"/>
                  </a:moveTo>
                  <a:cubicBezTo>
                    <a:pt x="0" y="178"/>
                    <a:pt x="0" y="178"/>
                    <a:pt x="0" y="178"/>
                  </a:cubicBezTo>
                  <a:cubicBezTo>
                    <a:pt x="25" y="178"/>
                    <a:pt x="46" y="157"/>
                    <a:pt x="46" y="132"/>
                  </a:cubicBezTo>
                  <a:cubicBezTo>
                    <a:pt x="46" y="98"/>
                    <a:pt x="46" y="98"/>
                    <a:pt x="46" y="98"/>
                  </a:cubicBezTo>
                  <a:cubicBezTo>
                    <a:pt x="46" y="44"/>
                    <a:pt x="90" y="0"/>
                    <a:pt x="144" y="0"/>
                  </a:cubicBezTo>
                  <a:cubicBezTo>
                    <a:pt x="320" y="0"/>
                    <a:pt x="320" y="0"/>
                    <a:pt x="320" y="0"/>
                  </a:cubicBezTo>
                  <a:cubicBezTo>
                    <a:pt x="320" y="52"/>
                    <a:pt x="320" y="52"/>
                    <a:pt x="320" y="52"/>
                  </a:cubicBezTo>
                  <a:cubicBezTo>
                    <a:pt x="144" y="52"/>
                    <a:pt x="144" y="52"/>
                    <a:pt x="144" y="52"/>
                  </a:cubicBezTo>
                  <a:cubicBezTo>
                    <a:pt x="119" y="52"/>
                    <a:pt x="98" y="73"/>
                    <a:pt x="98" y="98"/>
                  </a:cubicBezTo>
                  <a:cubicBezTo>
                    <a:pt x="98" y="132"/>
                    <a:pt x="98" y="132"/>
                    <a:pt x="98" y="132"/>
                  </a:cubicBezTo>
                  <a:cubicBezTo>
                    <a:pt x="98" y="186"/>
                    <a:pt x="54" y="230"/>
                    <a:pt x="0" y="230"/>
                  </a:cubicBezTo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18">
              <a:extLst>
                <a:ext uri="{FF2B5EF4-FFF2-40B4-BE49-F238E27FC236}">
                  <a16:creationId xmlns:a16="http://schemas.microsoft.com/office/drawing/2014/main" id="{AB1569E7-F46E-4782-BFC9-B51B31423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2553" y="3308524"/>
              <a:ext cx="1118505" cy="917693"/>
            </a:xfrm>
            <a:custGeom>
              <a:avLst/>
              <a:gdLst/>
              <a:ahLst/>
              <a:cxnLst>
                <a:cxn ang="0">
                  <a:pos x="321" y="263"/>
                </a:cxn>
                <a:cxn ang="0">
                  <a:pos x="145" y="263"/>
                </a:cxn>
                <a:cxn ang="0">
                  <a:pos x="47" y="165"/>
                </a:cxn>
                <a:cxn ang="0">
                  <a:pos x="47" y="98"/>
                </a:cxn>
                <a:cxn ang="0">
                  <a:pos x="0" y="52"/>
                </a:cxn>
                <a:cxn ang="0">
                  <a:pos x="0" y="0"/>
                </a:cxn>
                <a:cxn ang="0">
                  <a:pos x="99" y="98"/>
                </a:cxn>
                <a:cxn ang="0">
                  <a:pos x="99" y="165"/>
                </a:cxn>
                <a:cxn ang="0">
                  <a:pos x="145" y="211"/>
                </a:cxn>
                <a:cxn ang="0">
                  <a:pos x="321" y="211"/>
                </a:cxn>
                <a:cxn ang="0">
                  <a:pos x="321" y="263"/>
                </a:cxn>
              </a:cxnLst>
              <a:rect l="0" t="0" r="r" b="b"/>
              <a:pathLst>
                <a:path w="321" h="263">
                  <a:moveTo>
                    <a:pt x="321" y="263"/>
                  </a:moveTo>
                  <a:cubicBezTo>
                    <a:pt x="145" y="263"/>
                    <a:pt x="145" y="263"/>
                    <a:pt x="145" y="263"/>
                  </a:cubicBezTo>
                  <a:cubicBezTo>
                    <a:pt x="91" y="263"/>
                    <a:pt x="47" y="219"/>
                    <a:pt x="47" y="165"/>
                  </a:cubicBezTo>
                  <a:cubicBezTo>
                    <a:pt x="47" y="98"/>
                    <a:pt x="47" y="98"/>
                    <a:pt x="47" y="98"/>
                  </a:cubicBezTo>
                  <a:cubicBezTo>
                    <a:pt x="47" y="73"/>
                    <a:pt x="26" y="52"/>
                    <a:pt x="0" y="5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5" y="0"/>
                    <a:pt x="99" y="44"/>
                    <a:pt x="99" y="98"/>
                  </a:cubicBezTo>
                  <a:cubicBezTo>
                    <a:pt x="99" y="165"/>
                    <a:pt x="99" y="165"/>
                    <a:pt x="99" y="165"/>
                  </a:cubicBezTo>
                  <a:cubicBezTo>
                    <a:pt x="99" y="190"/>
                    <a:pt x="119" y="211"/>
                    <a:pt x="145" y="211"/>
                  </a:cubicBezTo>
                  <a:cubicBezTo>
                    <a:pt x="321" y="211"/>
                    <a:pt x="321" y="211"/>
                    <a:pt x="321" y="211"/>
                  </a:cubicBezTo>
                  <a:cubicBezTo>
                    <a:pt x="321" y="263"/>
                    <a:pt x="321" y="263"/>
                    <a:pt x="321" y="263"/>
                  </a:cubicBezTo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D433CC31-EBF2-472D-A34E-94744BB68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0026" y="2148402"/>
              <a:ext cx="1116347" cy="1453194"/>
            </a:xfrm>
            <a:custGeom>
              <a:avLst/>
              <a:gdLst/>
              <a:ahLst/>
              <a:cxnLst>
                <a:cxn ang="0">
                  <a:pos x="0" y="417"/>
                </a:cxn>
                <a:cxn ang="0">
                  <a:pos x="0" y="365"/>
                </a:cxn>
                <a:cxn ang="0">
                  <a:pos x="46" y="319"/>
                </a:cxn>
                <a:cxn ang="0">
                  <a:pos x="46" y="98"/>
                </a:cxn>
                <a:cxn ang="0">
                  <a:pos x="145" y="0"/>
                </a:cxn>
                <a:cxn ang="0">
                  <a:pos x="320" y="0"/>
                </a:cxn>
                <a:cxn ang="0">
                  <a:pos x="320" y="52"/>
                </a:cxn>
                <a:cxn ang="0">
                  <a:pos x="145" y="52"/>
                </a:cxn>
                <a:cxn ang="0">
                  <a:pos x="98" y="98"/>
                </a:cxn>
                <a:cxn ang="0">
                  <a:pos x="98" y="319"/>
                </a:cxn>
                <a:cxn ang="0">
                  <a:pos x="0" y="417"/>
                </a:cxn>
              </a:cxnLst>
              <a:rect l="0" t="0" r="r" b="b"/>
              <a:pathLst>
                <a:path w="320" h="417">
                  <a:moveTo>
                    <a:pt x="0" y="417"/>
                  </a:moveTo>
                  <a:cubicBezTo>
                    <a:pt x="0" y="365"/>
                    <a:pt x="0" y="365"/>
                    <a:pt x="0" y="365"/>
                  </a:cubicBezTo>
                  <a:cubicBezTo>
                    <a:pt x="26" y="365"/>
                    <a:pt x="46" y="344"/>
                    <a:pt x="46" y="319"/>
                  </a:cubicBezTo>
                  <a:cubicBezTo>
                    <a:pt x="46" y="98"/>
                    <a:pt x="46" y="98"/>
                    <a:pt x="46" y="98"/>
                  </a:cubicBezTo>
                  <a:cubicBezTo>
                    <a:pt x="46" y="44"/>
                    <a:pt x="90" y="0"/>
                    <a:pt x="145" y="0"/>
                  </a:cubicBezTo>
                  <a:cubicBezTo>
                    <a:pt x="320" y="0"/>
                    <a:pt x="320" y="0"/>
                    <a:pt x="320" y="0"/>
                  </a:cubicBezTo>
                  <a:cubicBezTo>
                    <a:pt x="320" y="52"/>
                    <a:pt x="320" y="52"/>
                    <a:pt x="320" y="52"/>
                  </a:cubicBezTo>
                  <a:cubicBezTo>
                    <a:pt x="145" y="52"/>
                    <a:pt x="145" y="52"/>
                    <a:pt x="145" y="52"/>
                  </a:cubicBezTo>
                  <a:cubicBezTo>
                    <a:pt x="119" y="52"/>
                    <a:pt x="98" y="73"/>
                    <a:pt x="98" y="98"/>
                  </a:cubicBezTo>
                  <a:cubicBezTo>
                    <a:pt x="98" y="319"/>
                    <a:pt x="98" y="319"/>
                    <a:pt x="98" y="319"/>
                  </a:cubicBezTo>
                  <a:cubicBezTo>
                    <a:pt x="98" y="373"/>
                    <a:pt x="54" y="417"/>
                    <a:pt x="0" y="417"/>
                  </a:cubicBezTo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D89BB84-4F66-429A-BF7B-5C59EFF76577}"/>
                </a:ext>
              </a:extLst>
            </p:cNvPr>
            <p:cNvSpPr txBox="1"/>
            <p:nvPr/>
          </p:nvSpPr>
          <p:spPr>
            <a:xfrm>
              <a:off x="9928199" y="1491982"/>
              <a:ext cx="1828800" cy="587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lnSpc>
                  <a:spcPct val="120000"/>
                </a:lnSpc>
                <a:buClr>
                  <a:schemeClr val="accent1">
                    <a:lumMod val="75000"/>
                  </a:schemeClr>
                </a:buClr>
                <a:buSzPct val="145000"/>
              </a:pPr>
              <a:r>
                <a:rPr lang="zh-CN" altLang="en-US" sz="2800" b="1" dirty="0">
                  <a:solidFill>
                    <a:schemeClr val="accent3"/>
                  </a:solidFill>
                  <a:latin typeface="华文行楷" panose="02010800040101010101" pitchFamily="2" charset="-122"/>
                  <a:ea typeface="华文行楷" panose="02010800040101010101" pitchFamily="2" charset="-122"/>
                  <a:cs typeface="+mn-ea"/>
                </a:rPr>
                <a:t>至今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259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9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7B6F9D81-AA58-4916-A7B4-BD80D14B4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386" y="0"/>
            <a:ext cx="6773227" cy="537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A3BAED2-7AEC-45CB-8986-245C4F26E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1" b="93988" l="10000" r="90000">
                        <a14:foregroundMark x1="50000" y1="5812" x2="47400" y2="9018"/>
                        <a14:foregroundMark x1="47800" y1="5812" x2="57800" y2="2004"/>
                        <a14:foregroundMark x1="57800" y1="2004" x2="72800" y2="3206"/>
                        <a14:foregroundMark x1="52000" y1="1002" x2="62400" y2="802"/>
                        <a14:foregroundMark x1="62400" y1="802" x2="62400" y2="601"/>
                        <a14:foregroundMark x1="64800" y1="1002" x2="71400" y2="7014"/>
                        <a14:foregroundMark x1="53600" y1="44289" x2="52600" y2="93988"/>
                        <a14:foregroundMark x1="60000" y1="45892" x2="59800" y2="56313"/>
                        <a14:foregroundMark x1="59800" y1="56313" x2="61600" y2="61924"/>
                        <a14:foregroundMark x1="59200" y1="47094" x2="64400" y2="57114"/>
                        <a14:foregroundMark x1="64400" y1="57114" x2="64400" y2="57315"/>
                        <a14:foregroundMark x1="57600" y1="50100" x2="57400" y2="529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246" y="1022032"/>
            <a:ext cx="4762500" cy="475297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DCF0FAE-75A6-4752-B5A8-42A782BA0FFF}"/>
              </a:ext>
            </a:extLst>
          </p:cNvPr>
          <p:cNvSpPr/>
          <p:nvPr/>
        </p:nvSpPr>
        <p:spPr>
          <a:xfrm>
            <a:off x="4594860" y="3519942"/>
            <a:ext cx="263886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3</a:t>
            </a:r>
            <a:r>
              <a:rPr lang="en-US" altLang="zh-CN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.</a:t>
            </a:r>
            <a:r>
              <a:rPr lang="zh-CN" altLang="en-US" sz="4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行为主义</a:t>
            </a:r>
            <a:endParaRPr lang="zh-CN" altLang="en-US" sz="4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DF3BF0-F4A5-4C7C-8432-8510F4509D36}"/>
              </a:ext>
            </a:extLst>
          </p:cNvPr>
          <p:cNvSpPr txBox="1"/>
          <p:nvPr/>
        </p:nvSpPr>
        <p:spPr>
          <a:xfrm>
            <a:off x="4594860" y="1618398"/>
            <a:ext cx="3505200" cy="1143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1.</a:t>
            </a:r>
            <a:r>
              <a:rPr lang="zh-CN" alt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符号主义</a:t>
            </a:r>
            <a:endParaRPr lang="en-US" altLang="zh-CN" sz="4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>
              <a:lnSpc>
                <a:spcPct val="130000"/>
              </a:lnSpc>
            </a:pP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01C7384-8431-4B2E-B4E8-A1D82A5A975F}"/>
              </a:ext>
            </a:extLst>
          </p:cNvPr>
          <p:cNvSpPr txBox="1"/>
          <p:nvPr/>
        </p:nvSpPr>
        <p:spPr>
          <a:xfrm>
            <a:off x="4594860" y="2539393"/>
            <a:ext cx="2638864" cy="1143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2.</a:t>
            </a:r>
            <a:r>
              <a:rPr lang="zh-CN" alt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联结主义</a:t>
            </a:r>
            <a:endParaRPr lang="en-US" altLang="zh-CN" sz="4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>
              <a:lnSpc>
                <a:spcPct val="130000"/>
              </a:lnSpc>
            </a:pP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314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C5AA96-9FBB-4AD3-BB7C-C8633E03453A}"/>
              </a:ext>
            </a:extLst>
          </p:cNvPr>
          <p:cNvSpPr/>
          <p:nvPr/>
        </p:nvSpPr>
        <p:spPr>
          <a:xfrm flipH="1">
            <a:off x="1293465" y="1259325"/>
            <a:ext cx="3000215" cy="4384881"/>
          </a:xfrm>
          <a:prstGeom prst="rect">
            <a:avLst/>
          </a:prstGeom>
          <a:noFill/>
          <a:ln w="508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FF6956C-FAE1-4862-BDE5-1A4258FE925F}"/>
              </a:ext>
            </a:extLst>
          </p:cNvPr>
          <p:cNvSpPr/>
          <p:nvPr/>
        </p:nvSpPr>
        <p:spPr>
          <a:xfrm flipH="1">
            <a:off x="4922490" y="1259325"/>
            <a:ext cx="3000215" cy="4384881"/>
          </a:xfrm>
          <a:prstGeom prst="rect">
            <a:avLst/>
          </a:prstGeom>
          <a:noFill/>
          <a:ln w="508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8BA2CC1-D500-425F-86F6-AA8D3F65B905}"/>
              </a:ext>
            </a:extLst>
          </p:cNvPr>
          <p:cNvSpPr/>
          <p:nvPr/>
        </p:nvSpPr>
        <p:spPr>
          <a:xfrm flipH="1">
            <a:off x="8589615" y="1259325"/>
            <a:ext cx="3000215" cy="4384881"/>
          </a:xfrm>
          <a:prstGeom prst="rect">
            <a:avLst/>
          </a:prstGeom>
          <a:noFill/>
          <a:ln w="50800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0A4B17D5-BAEB-4AD6-BD74-3C364A05D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439" y="1355373"/>
            <a:ext cx="2763922" cy="424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FCA9E436-3FA6-4056-B7F4-863C1727B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354" y="1333500"/>
            <a:ext cx="2771272" cy="426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81FF53D-790B-4D21-B7C8-951A5FCB7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6718" y="1375119"/>
            <a:ext cx="2741553" cy="422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B2F8DD1-5866-466D-BA94-8A96CCE6D0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444" y="886459"/>
            <a:ext cx="3447295" cy="4386081"/>
          </a:xfrm>
          <a:prstGeom prst="rect">
            <a:avLst/>
          </a:prstGeom>
        </p:spPr>
      </p:pic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B59BEB3C-5C84-4ED3-B7C0-6B1E274781E3}"/>
              </a:ext>
            </a:extLst>
          </p:cNvPr>
          <p:cNvCxnSpPr/>
          <p:nvPr/>
        </p:nvCxnSpPr>
        <p:spPr>
          <a:xfrm flipH="1">
            <a:off x="670560" y="0"/>
            <a:ext cx="1722120" cy="12593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2007B2C4-857A-470E-BEE5-A900706DA8F5}"/>
              </a:ext>
            </a:extLst>
          </p:cNvPr>
          <p:cNvCxnSpPr/>
          <p:nvPr/>
        </p:nvCxnSpPr>
        <p:spPr>
          <a:xfrm flipH="1">
            <a:off x="0" y="1213794"/>
            <a:ext cx="1722120" cy="12593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9D31B115-E885-40E4-B953-79B7EDB2BC6B}"/>
              </a:ext>
            </a:extLst>
          </p:cNvPr>
          <p:cNvCxnSpPr/>
          <p:nvPr/>
        </p:nvCxnSpPr>
        <p:spPr>
          <a:xfrm flipH="1">
            <a:off x="9015967" y="5598674"/>
            <a:ext cx="1722120" cy="12593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9A7742A8-C16C-4E9B-8701-EB8D3A50BE3E}"/>
              </a:ext>
            </a:extLst>
          </p:cNvPr>
          <p:cNvCxnSpPr/>
          <p:nvPr/>
        </p:nvCxnSpPr>
        <p:spPr>
          <a:xfrm flipH="1">
            <a:off x="10473595" y="5272541"/>
            <a:ext cx="1722120" cy="12593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7FEDF42-D548-434A-A8BD-72C4D12B3C92}"/>
              </a:ext>
            </a:extLst>
          </p:cNvPr>
          <p:cNvCxnSpPr/>
          <p:nvPr/>
        </p:nvCxnSpPr>
        <p:spPr>
          <a:xfrm flipH="1">
            <a:off x="8072247" y="487459"/>
            <a:ext cx="1722120" cy="12593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A6582EF-E968-405C-8B4B-3E67AB654148}"/>
              </a:ext>
            </a:extLst>
          </p:cNvPr>
          <p:cNvCxnSpPr/>
          <p:nvPr/>
        </p:nvCxnSpPr>
        <p:spPr>
          <a:xfrm flipH="1">
            <a:off x="9612535" y="57897"/>
            <a:ext cx="1722120" cy="12593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F51E67C4-F035-4A2F-B034-193B102BA00E}"/>
              </a:ext>
            </a:extLst>
          </p:cNvPr>
          <p:cNvCxnSpPr/>
          <p:nvPr/>
        </p:nvCxnSpPr>
        <p:spPr>
          <a:xfrm flipH="1">
            <a:off x="861060" y="5598675"/>
            <a:ext cx="1722120" cy="12593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7EECFCE-8BFA-4D1E-B9CA-AD22B968C099}"/>
              </a:ext>
            </a:extLst>
          </p:cNvPr>
          <p:cNvCxnSpPr/>
          <p:nvPr/>
        </p:nvCxnSpPr>
        <p:spPr>
          <a:xfrm flipH="1">
            <a:off x="1015037" y="4642878"/>
            <a:ext cx="1722120" cy="12593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A4F15435-29FB-4EE0-A2EC-752D7C177C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60989" y="45250"/>
            <a:ext cx="304650" cy="1028700"/>
          </a:xfrm>
          <a:prstGeom prst="rect">
            <a:avLst/>
          </a:prstGeom>
        </p:spPr>
      </p:pic>
      <p:sp>
        <p:nvSpPr>
          <p:cNvPr id="20" name="文本框 6">
            <a:extLst>
              <a:ext uri="{FF2B5EF4-FFF2-40B4-BE49-F238E27FC236}">
                <a16:creationId xmlns:a16="http://schemas.microsoft.com/office/drawing/2014/main" id="{3B78533C-2A82-40C8-B3DD-480BE17B6B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2120" y="343896"/>
            <a:ext cx="144142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联结主义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80B25CD-93D6-4EBE-8A46-95CABF314E92}"/>
              </a:ext>
            </a:extLst>
          </p:cNvPr>
          <p:cNvSpPr/>
          <p:nvPr/>
        </p:nvSpPr>
        <p:spPr>
          <a:xfrm>
            <a:off x="2896948" y="2979175"/>
            <a:ext cx="2993127" cy="92333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仿生学派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A62C92E-E456-461A-8451-EBAE30D686F0}"/>
              </a:ext>
            </a:extLst>
          </p:cNvPr>
          <p:cNvSpPr/>
          <p:nvPr/>
        </p:nvSpPr>
        <p:spPr>
          <a:xfrm>
            <a:off x="6991972" y="2967335"/>
            <a:ext cx="2993127" cy="92333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生理</a:t>
            </a:r>
            <a:r>
              <a:rPr lang="zh-CN" alt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学派</a:t>
            </a:r>
          </a:p>
        </p:txBody>
      </p:sp>
    </p:spTree>
    <p:extLst>
      <p:ext uri="{BB962C8B-B14F-4D97-AF65-F5344CB8AC3E}">
        <p14:creationId xmlns:p14="http://schemas.microsoft.com/office/powerpoint/2010/main" val="162602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0" grpId="0" animBg="1"/>
      <p:bldP spid="10" grpId="1" animBg="1"/>
      <p:bldP spid="15" grpId="0" animBg="1"/>
      <p:bldP spid="15" grpId="1" animBg="1"/>
      <p:bldP spid="2" grpId="0" animBg="1"/>
      <p:bldP spid="2" grpId="1" animBg="1"/>
      <p:bldP spid="22" grpId="0" animBg="1"/>
      <p:bldP spid="22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7B6F9D81-AA58-4916-A7B4-BD80D14B4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386" y="0"/>
            <a:ext cx="6773227" cy="537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A3BAED2-7AEC-45CB-8986-245C4F26E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1" b="93988" l="10000" r="90000">
                        <a14:foregroundMark x1="50000" y1="5812" x2="47400" y2="9018"/>
                        <a14:foregroundMark x1="47800" y1="5812" x2="57800" y2="2004"/>
                        <a14:foregroundMark x1="57800" y1="2004" x2="72800" y2="3206"/>
                        <a14:foregroundMark x1="52000" y1="1002" x2="62400" y2="802"/>
                        <a14:foregroundMark x1="62400" y1="802" x2="62400" y2="601"/>
                        <a14:foregroundMark x1="64800" y1="1002" x2="71400" y2="7014"/>
                        <a14:foregroundMark x1="53600" y1="44289" x2="52600" y2="93988"/>
                        <a14:foregroundMark x1="60000" y1="45892" x2="59800" y2="56313"/>
                        <a14:foregroundMark x1="59800" y1="56313" x2="61600" y2="61924"/>
                        <a14:foregroundMark x1="59200" y1="47094" x2="64400" y2="57114"/>
                        <a14:foregroundMark x1="64400" y1="57114" x2="64400" y2="57315"/>
                        <a14:foregroundMark x1="57600" y1="50100" x2="57400" y2="529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246" y="1022032"/>
            <a:ext cx="4762500" cy="475297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DCF0FAE-75A6-4752-B5A8-42A782BA0FFF}"/>
              </a:ext>
            </a:extLst>
          </p:cNvPr>
          <p:cNvSpPr/>
          <p:nvPr/>
        </p:nvSpPr>
        <p:spPr>
          <a:xfrm>
            <a:off x="4594860" y="3519942"/>
            <a:ext cx="263886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3</a:t>
            </a:r>
            <a:r>
              <a:rPr lang="en-US" altLang="zh-CN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.</a:t>
            </a:r>
            <a:r>
              <a:rPr lang="zh-CN" altLang="en-US" sz="4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行为主义</a:t>
            </a:r>
            <a:endParaRPr lang="zh-CN" altLang="en-US" sz="4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DF3BF0-F4A5-4C7C-8432-8510F4509D36}"/>
              </a:ext>
            </a:extLst>
          </p:cNvPr>
          <p:cNvSpPr txBox="1"/>
          <p:nvPr/>
        </p:nvSpPr>
        <p:spPr>
          <a:xfrm>
            <a:off x="4594860" y="1618398"/>
            <a:ext cx="3505200" cy="1143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1.</a:t>
            </a:r>
            <a:r>
              <a:rPr lang="zh-CN" alt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符号主义</a:t>
            </a:r>
            <a:endParaRPr lang="en-US" altLang="zh-CN" sz="4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>
              <a:lnSpc>
                <a:spcPct val="130000"/>
              </a:lnSpc>
            </a:pP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01C7384-8431-4B2E-B4E8-A1D82A5A975F}"/>
              </a:ext>
            </a:extLst>
          </p:cNvPr>
          <p:cNvSpPr txBox="1"/>
          <p:nvPr/>
        </p:nvSpPr>
        <p:spPr>
          <a:xfrm>
            <a:off x="4594860" y="2539393"/>
            <a:ext cx="2638864" cy="1143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2.</a:t>
            </a:r>
            <a:r>
              <a:rPr lang="zh-CN" alt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联结主义</a:t>
            </a:r>
            <a:endParaRPr lang="en-US" altLang="zh-CN" sz="4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>
              <a:lnSpc>
                <a:spcPct val="130000"/>
              </a:lnSpc>
            </a:pP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503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582B414-EE98-4C35-AD5C-B06D3756C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27714" y="684334"/>
            <a:ext cx="304650" cy="10287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1E9B4D6-0064-4628-8464-2362F318C27B}"/>
              </a:ext>
            </a:extLst>
          </p:cNvPr>
          <p:cNvSpPr txBox="1"/>
          <p:nvPr/>
        </p:nvSpPr>
        <p:spPr>
          <a:xfrm>
            <a:off x="5965190" y="3877945"/>
            <a:ext cx="1134747" cy="93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zh-CN" alt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  <a:sym typeface="Arial" panose="020B0604020202020204" pitchFamily="34" charset="0"/>
              </a:rPr>
              <a:t>维纳</a:t>
            </a:r>
            <a:endParaRPr lang="en-US" altLang="zh-CN" sz="3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华文彩云" panose="02010800040101010101" pitchFamily="2" charset="-122"/>
              <a:ea typeface="华文彩云" panose="020108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BD80372-0B0D-475A-951D-F69F223E25AF}"/>
              </a:ext>
            </a:extLst>
          </p:cNvPr>
          <p:cNvSpPr txBox="1"/>
          <p:nvPr/>
        </p:nvSpPr>
        <p:spPr>
          <a:xfrm>
            <a:off x="5368712" y="2164135"/>
            <a:ext cx="5505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方正仿宋简体" panose="02010601030101010101" pitchFamily="2" charset="-122"/>
                <a:ea typeface="方正仿宋简体" panose="02010601030101010101" pitchFamily="2" charset="-122"/>
              </a:rPr>
              <a:t>控制论思想早在</a:t>
            </a:r>
            <a:r>
              <a:rPr lang="en-US" altLang="zh-CN" sz="2000" b="1" dirty="0">
                <a:solidFill>
                  <a:srgbClr val="FF0000"/>
                </a:solidFill>
                <a:latin typeface="方正仿宋简体" panose="02010601030101010101" pitchFamily="2" charset="-122"/>
                <a:ea typeface="方正仿宋简体" panose="02010601030101010101" pitchFamily="2" charset="-122"/>
              </a:rPr>
              <a:t>20</a:t>
            </a:r>
            <a:r>
              <a:rPr lang="zh-CN" altLang="en-US" sz="2000" b="1" dirty="0">
                <a:solidFill>
                  <a:srgbClr val="FF0000"/>
                </a:solidFill>
                <a:latin typeface="方正仿宋简体" panose="02010601030101010101" pitchFamily="2" charset="-122"/>
                <a:ea typeface="方正仿宋简体" panose="02010601030101010101" pitchFamily="2" charset="-122"/>
              </a:rPr>
              <a:t>世纪</a:t>
            </a:r>
            <a:r>
              <a:rPr lang="en-US" altLang="zh-CN" sz="2000" b="1" dirty="0">
                <a:solidFill>
                  <a:srgbClr val="FF0000"/>
                </a:solidFill>
                <a:latin typeface="方正仿宋简体" panose="02010601030101010101" pitchFamily="2" charset="-122"/>
                <a:ea typeface="方正仿宋简体" panose="02010601030101010101" pitchFamily="2" charset="-122"/>
              </a:rPr>
              <a:t>40~50</a:t>
            </a:r>
            <a:r>
              <a:rPr lang="zh-CN" altLang="en-US" sz="2000" b="1" dirty="0">
                <a:solidFill>
                  <a:srgbClr val="FF0000"/>
                </a:solidFill>
                <a:latin typeface="方正仿宋简体" panose="02010601030101010101" pitchFamily="2" charset="-122"/>
                <a:ea typeface="方正仿宋简体" panose="02010601030101010101" pitchFamily="2" charset="-122"/>
              </a:rPr>
              <a:t>年代就成为时代思潮的重要部分，影响了早期的人工智能工作者。</a:t>
            </a:r>
            <a:endParaRPr lang="en-US" altLang="zh-CN" sz="2000" b="1" noProof="0" dirty="0">
              <a:ln>
                <a:noFill/>
              </a:ln>
              <a:solidFill>
                <a:srgbClr val="FF0000"/>
              </a:solidFill>
              <a:uLnTx/>
              <a:uFillTx/>
              <a:latin typeface="方正仿宋简体" panose="02010601030101010101" pitchFamily="2" charset="-122"/>
              <a:ea typeface="方正仿宋简体" panose="02010601030101010101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B31844C-998D-4E72-B488-C09A3D549CEA}"/>
              </a:ext>
            </a:extLst>
          </p:cNvPr>
          <p:cNvSpPr/>
          <p:nvPr/>
        </p:nvSpPr>
        <p:spPr>
          <a:xfrm>
            <a:off x="6125922" y="1515136"/>
            <a:ext cx="976630" cy="76200"/>
          </a:xfrm>
          <a:prstGeom prst="rect">
            <a:avLst/>
          </a:prstGeom>
          <a:solidFill>
            <a:srgbClr val="E542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CE13780-E0D3-46B7-9689-DB30391D7A8F}"/>
              </a:ext>
            </a:extLst>
          </p:cNvPr>
          <p:cNvSpPr/>
          <p:nvPr/>
        </p:nvSpPr>
        <p:spPr>
          <a:xfrm>
            <a:off x="7102552" y="1515136"/>
            <a:ext cx="976630" cy="76200"/>
          </a:xfrm>
          <a:prstGeom prst="rect">
            <a:avLst/>
          </a:prstGeom>
          <a:solidFill>
            <a:srgbClr val="C4DD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77D54F2-2790-4278-B201-35512F0EE2AC}"/>
              </a:ext>
            </a:extLst>
          </p:cNvPr>
          <p:cNvSpPr/>
          <p:nvPr/>
        </p:nvSpPr>
        <p:spPr>
          <a:xfrm>
            <a:off x="8079182" y="1515136"/>
            <a:ext cx="976630" cy="76200"/>
          </a:xfrm>
          <a:prstGeom prst="rect">
            <a:avLst/>
          </a:prstGeom>
          <a:solidFill>
            <a:srgbClr val="49B8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2757897-21F9-4641-A733-7E48865CF7C6}"/>
              </a:ext>
            </a:extLst>
          </p:cNvPr>
          <p:cNvSpPr/>
          <p:nvPr/>
        </p:nvSpPr>
        <p:spPr>
          <a:xfrm>
            <a:off x="9055812" y="1515136"/>
            <a:ext cx="976630" cy="76200"/>
          </a:xfrm>
          <a:prstGeom prst="rect">
            <a:avLst/>
          </a:prstGeom>
          <a:solidFill>
            <a:srgbClr val="F9A4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6">
            <a:extLst>
              <a:ext uri="{FF2B5EF4-FFF2-40B4-BE49-F238E27FC236}">
                <a16:creationId xmlns:a16="http://schemas.microsoft.com/office/drawing/2014/main" id="{BFEDAA15-E8B2-4461-A88A-DFFAB4A385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8845" y="982980"/>
            <a:ext cx="144142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行为主义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5888276-C267-4AF3-86A4-9DE2941303A3}"/>
              </a:ext>
            </a:extLst>
          </p:cNvPr>
          <p:cNvGrpSpPr/>
          <p:nvPr/>
        </p:nvGrpSpPr>
        <p:grpSpPr>
          <a:xfrm>
            <a:off x="1333501" y="1515136"/>
            <a:ext cx="2940050" cy="3890010"/>
            <a:chOff x="2152015" y="1784985"/>
            <a:chExt cx="2940050" cy="3890010"/>
          </a:xfrm>
        </p:grpSpPr>
        <p:pic>
          <p:nvPicPr>
            <p:cNvPr id="6" name="Picture 16">
              <a:extLst>
                <a:ext uri="{FF2B5EF4-FFF2-40B4-BE49-F238E27FC236}">
                  <a16:creationId xmlns:a16="http://schemas.microsoft.com/office/drawing/2014/main" id="{4F7467ED-83B1-4701-8F3C-857FFA0BA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2015" y="1784985"/>
              <a:ext cx="2940050" cy="3890010"/>
            </a:xfrm>
            <a:prstGeom prst="rect">
              <a:avLst/>
            </a:prstGeom>
          </p:spPr>
        </p:pic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00209F10-127E-4756-B345-C28B64E3A8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0160" y="2399030"/>
              <a:ext cx="2082800" cy="281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E0945A88-3C4D-48D4-BC54-53A4738F8B2F}"/>
              </a:ext>
            </a:extLst>
          </p:cNvPr>
          <p:cNvSpPr txBox="1"/>
          <p:nvPr/>
        </p:nvSpPr>
        <p:spPr>
          <a:xfrm>
            <a:off x="5654038" y="5033952"/>
            <a:ext cx="2076798" cy="919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zh-CN" alt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  <a:sym typeface="Arial" panose="020B0604020202020204" pitchFamily="34" charset="0"/>
              </a:rPr>
              <a:t>麦克洛克</a:t>
            </a:r>
            <a:endParaRPr lang="en-US" altLang="zh-CN" sz="3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华文彩云" panose="02010800040101010101" pitchFamily="2" charset="-122"/>
              <a:ea typeface="华文彩云" panose="020108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50DB0FC-9B78-492C-9A02-F427B3F0F8DE}"/>
              </a:ext>
            </a:extLst>
          </p:cNvPr>
          <p:cNvSpPr txBox="1"/>
          <p:nvPr/>
        </p:nvSpPr>
        <p:spPr>
          <a:xfrm>
            <a:off x="9472611" y="4485599"/>
            <a:ext cx="1741488" cy="919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zh-CN" alt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  <a:sym typeface="Arial" panose="020B0604020202020204" pitchFamily="34" charset="0"/>
              </a:rPr>
              <a:t>钱学森</a:t>
            </a:r>
            <a:endParaRPr lang="en-US" altLang="zh-CN" sz="3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华文彩云" panose="02010800040101010101" pitchFamily="2" charset="-122"/>
              <a:ea typeface="华文彩云" panose="0201080004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275B745C-ED40-4A88-B886-2769B86DC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127" y="5181600"/>
            <a:ext cx="2694785" cy="1274341"/>
          </a:xfrm>
          <a:prstGeom prst="rect">
            <a:avLst/>
          </a:prstGeom>
        </p:spPr>
      </p:pic>
      <p:sp>
        <p:nvSpPr>
          <p:cNvPr id="2" name="等腰三角形 1">
            <a:extLst>
              <a:ext uri="{FF2B5EF4-FFF2-40B4-BE49-F238E27FC236}">
                <a16:creationId xmlns:a16="http://schemas.microsoft.com/office/drawing/2014/main" id="{2F53C72B-BDD2-477B-8985-1AD2115C76CE}"/>
              </a:ext>
            </a:extLst>
          </p:cNvPr>
          <p:cNvSpPr/>
          <p:nvPr/>
        </p:nvSpPr>
        <p:spPr>
          <a:xfrm>
            <a:off x="4410148" y="3729990"/>
            <a:ext cx="4244830" cy="2285345"/>
          </a:xfrm>
          <a:prstGeom prst="triangl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  <a:prstDash val="lgDashDotDot"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92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28" grpId="0"/>
      <p:bldP spid="29" grpId="0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BF3429D-51C3-4876-B4E8-4A09ABFF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9615" y1="11111" x2="57308" y2="10345"/>
                        <a14:foregroundMark x1="44231" y1="23755" x2="45385" y2="44061"/>
                        <a14:foregroundMark x1="45385" y1="44061" x2="48846" y2="47510"/>
                        <a14:foregroundMark x1="40769" y1="22222" x2="44231" y2="36015"/>
                        <a14:foregroundMark x1="38846" y1="33333" x2="45769" y2="41762"/>
                        <a14:foregroundMark x1="55769" y1="29119" x2="49615" y2="46360"/>
                        <a14:foregroundMark x1="57692" y1="28736" x2="53077" y2="41762"/>
                        <a14:foregroundMark x1="57308" y1="29885" x2="55000" y2="40230"/>
                        <a14:foregroundMark x1="29327" y1="44444" x2="26154" y2="40996"/>
                        <a14:foregroundMark x1="30385" y1="45594" x2="29327" y2="44444"/>
                        <a14:foregroundMark x1="26154" y1="45977" x2="25000" y2="44828"/>
                        <a14:foregroundMark x1="25128" y1="44444" x2="24615" y2="44061"/>
                        <a14:foregroundMark x1="29231" y1="47510" x2="25128" y2="44444"/>
                        <a14:foregroundMark x1="24231" y1="43678" x2="24231" y2="43678"/>
                        <a14:backgroundMark x1="23462" y1="46743" x2="23077" y2="39464"/>
                        <a14:backgroundMark x1="24615" y1="40230" x2="22692" y2="40230"/>
                        <a14:backgroundMark x1="23077" y1="44444" x2="23077" y2="4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48" y="918197"/>
            <a:ext cx="247650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EDFF5A79-BAA6-4B9A-A09B-80A347E41D66}"/>
              </a:ext>
            </a:extLst>
          </p:cNvPr>
          <p:cNvGrpSpPr/>
          <p:nvPr/>
        </p:nvGrpSpPr>
        <p:grpSpPr>
          <a:xfrm>
            <a:off x="2286000" y="716973"/>
            <a:ext cx="9684327" cy="5476009"/>
            <a:chOff x="2286000" y="716973"/>
            <a:chExt cx="9684327" cy="5476009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5F21FE3-F4C9-41B2-AA32-C7C4DEDE0796}"/>
                </a:ext>
              </a:extLst>
            </p:cNvPr>
            <p:cNvSpPr/>
            <p:nvPr/>
          </p:nvSpPr>
          <p:spPr>
            <a:xfrm>
              <a:off x="3505369" y="1637299"/>
              <a:ext cx="8111516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3600" b="1" cap="none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下面不属于人工智能的主要流派的是</a:t>
              </a:r>
              <a:r>
                <a:rPr lang="en-US" altLang="zh-CN" sz="3600" b="1" cap="none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( )</a:t>
              </a:r>
              <a:endParaRPr lang="zh-CN" altLang="en-US" sz="3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EF9C911-9BF3-4371-8B3F-1F744D0A1FB9}"/>
                </a:ext>
              </a:extLst>
            </p:cNvPr>
            <p:cNvSpPr/>
            <p:nvPr/>
          </p:nvSpPr>
          <p:spPr>
            <a:xfrm>
              <a:off x="4590993" y="2782669"/>
              <a:ext cx="2483565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3600" b="1" cap="none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A.</a:t>
              </a:r>
              <a:r>
                <a:rPr lang="zh-CN" altLang="en-US" sz="3600" b="1" cap="none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符号主义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C784134-93AC-471C-A5BC-F86DFCED6D56}"/>
                </a:ext>
              </a:extLst>
            </p:cNvPr>
            <p:cNvSpPr/>
            <p:nvPr/>
          </p:nvSpPr>
          <p:spPr>
            <a:xfrm>
              <a:off x="4603913" y="3561328"/>
              <a:ext cx="2457724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3600" b="1" cap="none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B</a:t>
              </a:r>
              <a:r>
                <a:rPr lang="en-US" altLang="zh-CN" sz="36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.</a:t>
              </a:r>
              <a:r>
                <a:rPr lang="zh-CN" altLang="en-US" sz="36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联结主义</a:t>
              </a:r>
              <a:endParaRPr lang="zh-CN" altLang="en-US" sz="3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4582F4B-64A8-4B89-97D2-0683EA7DAE07}"/>
                </a:ext>
              </a:extLst>
            </p:cNvPr>
            <p:cNvSpPr/>
            <p:nvPr/>
          </p:nvSpPr>
          <p:spPr>
            <a:xfrm>
              <a:off x="4618339" y="5181408"/>
              <a:ext cx="2481257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36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D.</a:t>
              </a:r>
              <a:r>
                <a:rPr lang="zh-CN" altLang="en-US" sz="36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行为主义</a:t>
              </a:r>
              <a:endParaRPr lang="zh-CN" altLang="en-US" sz="3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358F5B1-FC5F-46C3-A91B-056C106AA425}"/>
                </a:ext>
              </a:extLst>
            </p:cNvPr>
            <p:cNvSpPr/>
            <p:nvPr/>
          </p:nvSpPr>
          <p:spPr>
            <a:xfrm>
              <a:off x="4618339" y="4376492"/>
              <a:ext cx="2443298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3600" b="1" cap="none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C.</a:t>
              </a:r>
              <a:r>
                <a:rPr lang="zh-CN" altLang="en-US" sz="3600" b="1" cap="none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构造主义</a:t>
              </a:r>
            </a:p>
          </p:txBody>
        </p:sp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71C0C5A3-3A2C-44EE-A968-7102DCC9E63F}"/>
                </a:ext>
              </a:extLst>
            </p:cNvPr>
            <p:cNvSpPr/>
            <p:nvPr/>
          </p:nvSpPr>
          <p:spPr>
            <a:xfrm>
              <a:off x="2286000" y="716973"/>
              <a:ext cx="9684327" cy="5476009"/>
            </a:xfrm>
            <a:prstGeom prst="parallelogram">
              <a:avLst/>
            </a:prstGeom>
            <a:noFill/>
            <a:ln w="57150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FE2A917F-C7CB-40DB-A26B-CBEB199245BD}"/>
              </a:ext>
            </a:extLst>
          </p:cNvPr>
          <p:cNvSpPr/>
          <p:nvPr/>
        </p:nvSpPr>
        <p:spPr>
          <a:xfrm>
            <a:off x="4618339" y="4376492"/>
            <a:ext cx="2481257" cy="646331"/>
          </a:xfrm>
          <a:prstGeom prst="rect">
            <a:avLst/>
          </a:prstGeom>
          <a:solidFill>
            <a:srgbClr val="FF00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443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6690F609-8F42-45F4-B38F-C34EF4ABE9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927" y="1741776"/>
            <a:ext cx="39528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6799481-AA74-4058-9A9B-507502FA78D9}"/>
              </a:ext>
            </a:extLst>
          </p:cNvPr>
          <p:cNvSpPr/>
          <p:nvPr/>
        </p:nvSpPr>
        <p:spPr>
          <a:xfrm>
            <a:off x="5710346" y="3123198"/>
            <a:ext cx="29674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人工智能</a:t>
            </a:r>
          </a:p>
        </p:txBody>
      </p:sp>
    </p:spTree>
    <p:extLst>
      <p:ext uri="{BB962C8B-B14F-4D97-AF65-F5344CB8AC3E}">
        <p14:creationId xmlns:p14="http://schemas.microsoft.com/office/powerpoint/2010/main" val="375461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6690F609-8F42-45F4-B38F-C34EF4ABE9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927" y="1741776"/>
            <a:ext cx="39528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6799481-AA74-4058-9A9B-507502FA78D9}"/>
              </a:ext>
            </a:extLst>
          </p:cNvPr>
          <p:cNvSpPr/>
          <p:nvPr/>
        </p:nvSpPr>
        <p:spPr>
          <a:xfrm>
            <a:off x="5710346" y="3123198"/>
            <a:ext cx="29674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人工智能</a:t>
            </a:r>
          </a:p>
        </p:txBody>
      </p:sp>
    </p:spTree>
    <p:extLst>
      <p:ext uri="{BB962C8B-B14F-4D97-AF65-F5344CB8AC3E}">
        <p14:creationId xmlns:p14="http://schemas.microsoft.com/office/powerpoint/2010/main" val="395428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>
            <a:extLst>
              <a:ext uri="{FF2B5EF4-FFF2-40B4-BE49-F238E27FC236}">
                <a16:creationId xmlns:a16="http://schemas.microsoft.com/office/drawing/2014/main" id="{78D6ACBE-6F19-48CB-A40F-E4107D1593CB}"/>
              </a:ext>
            </a:extLst>
          </p:cNvPr>
          <p:cNvSpPr/>
          <p:nvPr/>
        </p:nvSpPr>
        <p:spPr bwMode="auto">
          <a:xfrm>
            <a:off x="6105525" y="1727200"/>
            <a:ext cx="1785620" cy="1785620"/>
          </a:xfrm>
          <a:custGeom>
            <a:avLst/>
            <a:gdLst>
              <a:gd name="T0" fmla="*/ 988 w 1715"/>
              <a:gd name="T1" fmla="*/ 1715 h 1715"/>
              <a:gd name="T2" fmla="*/ 0 w 1715"/>
              <a:gd name="T3" fmla="*/ 1715 h 1715"/>
              <a:gd name="T4" fmla="*/ 0 w 1715"/>
              <a:gd name="T5" fmla="*/ 727 h 1715"/>
              <a:gd name="T6" fmla="*/ 727 w 1715"/>
              <a:gd name="T7" fmla="*/ 0 h 1715"/>
              <a:gd name="T8" fmla="*/ 1715 w 1715"/>
              <a:gd name="T9" fmla="*/ 986 h 1715"/>
              <a:gd name="T10" fmla="*/ 988 w 1715"/>
              <a:gd name="T11" fmla="*/ 1715 h 1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15" h="1715">
                <a:moveTo>
                  <a:pt x="988" y="1715"/>
                </a:moveTo>
                <a:lnTo>
                  <a:pt x="0" y="1715"/>
                </a:lnTo>
                <a:lnTo>
                  <a:pt x="0" y="727"/>
                </a:lnTo>
                <a:lnTo>
                  <a:pt x="727" y="0"/>
                </a:lnTo>
                <a:lnTo>
                  <a:pt x="1715" y="986"/>
                </a:lnTo>
                <a:lnTo>
                  <a:pt x="988" y="1715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D012019C-87B2-4CC9-A2C6-14F7C1140D4C}"/>
              </a:ext>
            </a:extLst>
          </p:cNvPr>
          <p:cNvSpPr/>
          <p:nvPr/>
        </p:nvSpPr>
        <p:spPr bwMode="auto">
          <a:xfrm>
            <a:off x="4164965" y="3505200"/>
            <a:ext cx="1779905" cy="1779270"/>
          </a:xfrm>
          <a:custGeom>
            <a:avLst/>
            <a:gdLst>
              <a:gd name="T0" fmla="*/ 1710 w 1710"/>
              <a:gd name="T1" fmla="*/ 986 h 1709"/>
              <a:gd name="T2" fmla="*/ 1710 w 1710"/>
              <a:gd name="T3" fmla="*/ 0 h 1709"/>
              <a:gd name="T4" fmla="*/ 722 w 1710"/>
              <a:gd name="T5" fmla="*/ 0 h 1709"/>
              <a:gd name="T6" fmla="*/ 0 w 1710"/>
              <a:gd name="T7" fmla="*/ 722 h 1709"/>
              <a:gd name="T8" fmla="*/ 988 w 1710"/>
              <a:gd name="T9" fmla="*/ 1709 h 1709"/>
              <a:gd name="T10" fmla="*/ 1710 w 1710"/>
              <a:gd name="T11" fmla="*/ 986 h 1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10" h="1709">
                <a:moveTo>
                  <a:pt x="1710" y="986"/>
                </a:moveTo>
                <a:lnTo>
                  <a:pt x="1710" y="0"/>
                </a:lnTo>
                <a:lnTo>
                  <a:pt x="722" y="0"/>
                </a:lnTo>
                <a:lnTo>
                  <a:pt x="0" y="722"/>
                </a:lnTo>
                <a:lnTo>
                  <a:pt x="988" y="1709"/>
                </a:lnTo>
                <a:lnTo>
                  <a:pt x="1710" y="986"/>
                </a:lnTo>
                <a:close/>
              </a:path>
            </a:pathLst>
          </a:custGeom>
          <a:solidFill>
            <a:srgbClr val="C4DDC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FE641325-D263-40C4-9860-8229B3B8B611}"/>
              </a:ext>
            </a:extLst>
          </p:cNvPr>
          <p:cNvSpPr/>
          <p:nvPr/>
        </p:nvSpPr>
        <p:spPr bwMode="auto">
          <a:xfrm>
            <a:off x="6104255" y="3588385"/>
            <a:ext cx="1779270" cy="1779270"/>
          </a:xfrm>
          <a:custGeom>
            <a:avLst/>
            <a:gdLst>
              <a:gd name="T0" fmla="*/ 0 w 1709"/>
              <a:gd name="T1" fmla="*/ 986 h 1709"/>
              <a:gd name="T2" fmla="*/ 0 w 1709"/>
              <a:gd name="T3" fmla="*/ 0 h 1709"/>
              <a:gd name="T4" fmla="*/ 987 w 1709"/>
              <a:gd name="T5" fmla="*/ 0 h 1709"/>
              <a:gd name="T6" fmla="*/ 1709 w 1709"/>
              <a:gd name="T7" fmla="*/ 722 h 1709"/>
              <a:gd name="T8" fmla="*/ 721 w 1709"/>
              <a:gd name="T9" fmla="*/ 1709 h 1709"/>
              <a:gd name="T10" fmla="*/ 0 w 1709"/>
              <a:gd name="T11" fmla="*/ 986 h 1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9" h="1709">
                <a:moveTo>
                  <a:pt x="0" y="986"/>
                </a:moveTo>
                <a:lnTo>
                  <a:pt x="0" y="0"/>
                </a:lnTo>
                <a:lnTo>
                  <a:pt x="987" y="0"/>
                </a:lnTo>
                <a:lnTo>
                  <a:pt x="1709" y="722"/>
                </a:lnTo>
                <a:lnTo>
                  <a:pt x="721" y="1709"/>
                </a:lnTo>
                <a:lnTo>
                  <a:pt x="0" y="98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42D10167-5E3D-41DA-80B2-4DE4FD262117}"/>
              </a:ext>
            </a:extLst>
          </p:cNvPr>
          <p:cNvGrpSpPr/>
          <p:nvPr/>
        </p:nvGrpSpPr>
        <p:grpSpPr>
          <a:xfrm>
            <a:off x="6022340" y="1643380"/>
            <a:ext cx="1785620" cy="1785620"/>
            <a:chOff x="6022340" y="1643380"/>
            <a:chExt cx="1785620" cy="178562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90AAC74B-B19A-4E23-9E84-79B7AA824083}"/>
                </a:ext>
              </a:extLst>
            </p:cNvPr>
            <p:cNvSpPr/>
            <p:nvPr/>
          </p:nvSpPr>
          <p:spPr bwMode="auto">
            <a:xfrm>
              <a:off x="6022340" y="1643380"/>
              <a:ext cx="1785620" cy="1785620"/>
            </a:xfrm>
            <a:custGeom>
              <a:avLst/>
              <a:gdLst>
                <a:gd name="T0" fmla="*/ 988 w 1715"/>
                <a:gd name="T1" fmla="*/ 1715 h 1715"/>
                <a:gd name="T2" fmla="*/ 0 w 1715"/>
                <a:gd name="T3" fmla="*/ 1715 h 1715"/>
                <a:gd name="T4" fmla="*/ 0 w 1715"/>
                <a:gd name="T5" fmla="*/ 727 h 1715"/>
                <a:gd name="T6" fmla="*/ 727 w 1715"/>
                <a:gd name="T7" fmla="*/ 0 h 1715"/>
                <a:gd name="T8" fmla="*/ 1715 w 1715"/>
                <a:gd name="T9" fmla="*/ 986 h 1715"/>
                <a:gd name="T10" fmla="*/ 988 w 1715"/>
                <a:gd name="T11" fmla="*/ 1715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15" h="1715">
                  <a:moveTo>
                    <a:pt x="988" y="1715"/>
                  </a:moveTo>
                  <a:lnTo>
                    <a:pt x="0" y="1715"/>
                  </a:lnTo>
                  <a:lnTo>
                    <a:pt x="0" y="727"/>
                  </a:lnTo>
                  <a:lnTo>
                    <a:pt x="727" y="0"/>
                  </a:lnTo>
                  <a:lnTo>
                    <a:pt x="1715" y="986"/>
                  </a:lnTo>
                  <a:lnTo>
                    <a:pt x="988" y="1715"/>
                  </a:lnTo>
                  <a:close/>
                </a:path>
              </a:pathLst>
            </a:custGeom>
            <a:solidFill>
              <a:srgbClr val="E542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2DCAC83-9272-469F-836E-02AD03C07418}"/>
                </a:ext>
              </a:extLst>
            </p:cNvPr>
            <p:cNvSpPr txBox="1"/>
            <p:nvPr/>
          </p:nvSpPr>
          <p:spPr>
            <a:xfrm>
              <a:off x="6610349" y="2145325"/>
              <a:ext cx="664845" cy="679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dirty="0">
                  <a:ln w="0"/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reflection blurRad="6350" stA="53000" endA="300" endPos="35500" dir="5400000" sy="-90000" algn="bl" rotWithShape="0"/>
                  </a:effectLst>
                  <a:latin typeface="华文彩云" panose="02010800040101010101" pitchFamily="2" charset="-122"/>
                  <a:ea typeface="华文彩云" panose="02010800040101010101" pitchFamily="2" charset="-122"/>
                </a:rPr>
                <a:t>盘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1F37CBA9-4B49-4CA6-AE1E-33A3791934E1}"/>
              </a:ext>
            </a:extLst>
          </p:cNvPr>
          <p:cNvGrpSpPr/>
          <p:nvPr/>
        </p:nvGrpSpPr>
        <p:grpSpPr>
          <a:xfrm>
            <a:off x="6021070" y="3505200"/>
            <a:ext cx="1779270" cy="1779270"/>
            <a:chOff x="6021070" y="3505200"/>
            <a:chExt cx="1779270" cy="1779270"/>
          </a:xfrm>
        </p:grpSpPr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81908DAC-48DB-4C30-8B60-491548B77D39}"/>
                </a:ext>
              </a:extLst>
            </p:cNvPr>
            <p:cNvSpPr/>
            <p:nvPr/>
          </p:nvSpPr>
          <p:spPr bwMode="auto">
            <a:xfrm>
              <a:off x="6021070" y="3505200"/>
              <a:ext cx="1779270" cy="1779270"/>
            </a:xfrm>
            <a:custGeom>
              <a:avLst/>
              <a:gdLst>
                <a:gd name="T0" fmla="*/ 0 w 1709"/>
                <a:gd name="T1" fmla="*/ 986 h 1709"/>
                <a:gd name="T2" fmla="*/ 0 w 1709"/>
                <a:gd name="T3" fmla="*/ 0 h 1709"/>
                <a:gd name="T4" fmla="*/ 987 w 1709"/>
                <a:gd name="T5" fmla="*/ 0 h 1709"/>
                <a:gd name="T6" fmla="*/ 1709 w 1709"/>
                <a:gd name="T7" fmla="*/ 722 h 1709"/>
                <a:gd name="T8" fmla="*/ 721 w 1709"/>
                <a:gd name="T9" fmla="*/ 1709 h 1709"/>
                <a:gd name="T10" fmla="*/ 0 w 1709"/>
                <a:gd name="T11" fmla="*/ 986 h 1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9" h="1709">
                  <a:moveTo>
                    <a:pt x="0" y="986"/>
                  </a:moveTo>
                  <a:lnTo>
                    <a:pt x="0" y="0"/>
                  </a:lnTo>
                  <a:lnTo>
                    <a:pt x="987" y="0"/>
                  </a:lnTo>
                  <a:lnTo>
                    <a:pt x="1709" y="722"/>
                  </a:lnTo>
                  <a:lnTo>
                    <a:pt x="721" y="1709"/>
                  </a:lnTo>
                  <a:lnTo>
                    <a:pt x="0" y="986"/>
                  </a:lnTo>
                  <a:close/>
                </a:path>
              </a:pathLst>
            </a:custGeom>
            <a:solidFill>
              <a:srgbClr val="F9A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441BB26-22AA-4F75-9AFA-4B9E0B67BF02}"/>
                </a:ext>
              </a:extLst>
            </p:cNvPr>
            <p:cNvSpPr txBox="1"/>
            <p:nvPr/>
          </p:nvSpPr>
          <p:spPr>
            <a:xfrm>
              <a:off x="6527800" y="3905991"/>
              <a:ext cx="664845" cy="679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dirty="0">
                  <a:ln w="0"/>
                  <a:solidFill>
                    <a:schemeClr val="accent3">
                      <a:lumMod val="60000"/>
                      <a:lumOff val="40000"/>
                    </a:schemeClr>
                  </a:solidFill>
                  <a:effectLst>
                    <a:reflection blurRad="6350" stA="53000" endA="300" endPos="35500" dir="5400000" sy="-90000" algn="bl" rotWithShape="0"/>
                  </a:effectLst>
                  <a:latin typeface="华文彩云" panose="02010800040101010101" pitchFamily="2" charset="-122"/>
                  <a:ea typeface="华文彩云" panose="02010800040101010101" pitchFamily="2" charset="-122"/>
                </a:rPr>
                <a:t>对</a:t>
              </a:r>
            </a:p>
          </p:txBody>
        </p:sp>
      </p:grpSp>
      <p:sp>
        <p:nvSpPr>
          <p:cNvPr id="9" name="Freeform 11">
            <a:extLst>
              <a:ext uri="{FF2B5EF4-FFF2-40B4-BE49-F238E27FC236}">
                <a16:creationId xmlns:a16="http://schemas.microsoft.com/office/drawing/2014/main" id="{E1286180-C73D-48DB-B2E5-C987F6BD208C}"/>
              </a:ext>
            </a:extLst>
          </p:cNvPr>
          <p:cNvSpPr/>
          <p:nvPr/>
        </p:nvSpPr>
        <p:spPr bwMode="auto">
          <a:xfrm>
            <a:off x="4164965" y="1643380"/>
            <a:ext cx="1785620" cy="1785620"/>
          </a:xfrm>
          <a:custGeom>
            <a:avLst/>
            <a:gdLst>
              <a:gd name="T0" fmla="*/ 727 w 1715"/>
              <a:gd name="T1" fmla="*/ 1715 h 1715"/>
              <a:gd name="T2" fmla="*/ 1715 w 1715"/>
              <a:gd name="T3" fmla="*/ 1715 h 1715"/>
              <a:gd name="T4" fmla="*/ 1715 w 1715"/>
              <a:gd name="T5" fmla="*/ 727 h 1715"/>
              <a:gd name="T6" fmla="*/ 988 w 1715"/>
              <a:gd name="T7" fmla="*/ 0 h 1715"/>
              <a:gd name="T8" fmla="*/ 0 w 1715"/>
              <a:gd name="T9" fmla="*/ 986 h 1715"/>
              <a:gd name="T10" fmla="*/ 727 w 1715"/>
              <a:gd name="T11" fmla="*/ 1715 h 1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15" h="1715">
                <a:moveTo>
                  <a:pt x="727" y="1715"/>
                </a:moveTo>
                <a:lnTo>
                  <a:pt x="1715" y="1715"/>
                </a:lnTo>
                <a:lnTo>
                  <a:pt x="1715" y="727"/>
                </a:lnTo>
                <a:lnTo>
                  <a:pt x="988" y="0"/>
                </a:lnTo>
                <a:lnTo>
                  <a:pt x="0" y="986"/>
                </a:lnTo>
                <a:lnTo>
                  <a:pt x="727" y="1715"/>
                </a:lnTo>
                <a:close/>
              </a:path>
            </a:pathLst>
          </a:custGeom>
          <a:solidFill>
            <a:srgbClr val="49B8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11" name="Oval 17">
            <a:extLst>
              <a:ext uri="{FF2B5EF4-FFF2-40B4-BE49-F238E27FC236}">
                <a16:creationId xmlns:a16="http://schemas.microsoft.com/office/drawing/2014/main" id="{0D0F0C34-104D-4993-842A-09161E880F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2875" y="2700020"/>
            <a:ext cx="1527175" cy="1527175"/>
          </a:xfrm>
          <a:prstGeom prst="ellipse">
            <a:avLst/>
          </a:prstGeom>
          <a:solidFill>
            <a:srgbClr val="F8F4EA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reeform 19">
            <a:extLst>
              <a:ext uri="{FF2B5EF4-FFF2-40B4-BE49-F238E27FC236}">
                <a16:creationId xmlns:a16="http://schemas.microsoft.com/office/drawing/2014/main" id="{AB38AA8B-9FA6-4310-8720-136C40563B9A}"/>
              </a:ext>
            </a:extLst>
          </p:cNvPr>
          <p:cNvSpPr/>
          <p:nvPr/>
        </p:nvSpPr>
        <p:spPr bwMode="auto">
          <a:xfrm>
            <a:off x="4607560" y="3637280"/>
            <a:ext cx="32385" cy="33020"/>
          </a:xfrm>
          <a:custGeom>
            <a:avLst/>
            <a:gdLst>
              <a:gd name="T0" fmla="*/ 16 w 19"/>
              <a:gd name="T1" fmla="*/ 3 h 19"/>
              <a:gd name="T2" fmla="*/ 16 w 19"/>
              <a:gd name="T3" fmla="*/ 16 h 19"/>
              <a:gd name="T4" fmla="*/ 4 w 19"/>
              <a:gd name="T5" fmla="*/ 16 h 19"/>
              <a:gd name="T6" fmla="*/ 4 w 19"/>
              <a:gd name="T7" fmla="*/ 3 h 19"/>
              <a:gd name="T8" fmla="*/ 16 w 19"/>
              <a:gd name="T9" fmla="*/ 3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" h="19">
                <a:moveTo>
                  <a:pt x="16" y="3"/>
                </a:moveTo>
                <a:cubicBezTo>
                  <a:pt x="19" y="7"/>
                  <a:pt x="19" y="12"/>
                  <a:pt x="16" y="16"/>
                </a:cubicBezTo>
                <a:cubicBezTo>
                  <a:pt x="13" y="19"/>
                  <a:pt x="7" y="19"/>
                  <a:pt x="4" y="16"/>
                </a:cubicBezTo>
                <a:cubicBezTo>
                  <a:pt x="0" y="12"/>
                  <a:pt x="0" y="7"/>
                  <a:pt x="4" y="3"/>
                </a:cubicBezTo>
                <a:cubicBezTo>
                  <a:pt x="7" y="0"/>
                  <a:pt x="13" y="0"/>
                  <a:pt x="16" y="3"/>
                </a:cubicBezTo>
                <a:close/>
              </a:path>
            </a:pathLst>
          </a:custGeom>
          <a:solidFill>
            <a:srgbClr val="908B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BE8B0688-8B91-42BA-9824-7AEF253021DE}"/>
              </a:ext>
            </a:extLst>
          </p:cNvPr>
          <p:cNvSpPr/>
          <p:nvPr/>
        </p:nvSpPr>
        <p:spPr bwMode="auto">
          <a:xfrm>
            <a:off x="6361430" y="5008245"/>
            <a:ext cx="32385" cy="33020"/>
          </a:xfrm>
          <a:custGeom>
            <a:avLst/>
            <a:gdLst>
              <a:gd name="T0" fmla="*/ 15 w 19"/>
              <a:gd name="T1" fmla="*/ 15 h 19"/>
              <a:gd name="T2" fmla="*/ 15 w 19"/>
              <a:gd name="T3" fmla="*/ 3 h 19"/>
              <a:gd name="T4" fmla="*/ 3 w 19"/>
              <a:gd name="T5" fmla="*/ 3 h 19"/>
              <a:gd name="T6" fmla="*/ 3 w 19"/>
              <a:gd name="T7" fmla="*/ 15 h 19"/>
              <a:gd name="T8" fmla="*/ 15 w 19"/>
              <a:gd name="T9" fmla="*/ 15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" h="19">
                <a:moveTo>
                  <a:pt x="15" y="15"/>
                </a:moveTo>
                <a:cubicBezTo>
                  <a:pt x="19" y="12"/>
                  <a:pt x="19" y="6"/>
                  <a:pt x="15" y="3"/>
                </a:cubicBezTo>
                <a:cubicBezTo>
                  <a:pt x="12" y="0"/>
                  <a:pt x="7" y="0"/>
                  <a:pt x="3" y="3"/>
                </a:cubicBezTo>
                <a:cubicBezTo>
                  <a:pt x="0" y="6"/>
                  <a:pt x="0" y="12"/>
                  <a:pt x="3" y="15"/>
                </a:cubicBezTo>
                <a:cubicBezTo>
                  <a:pt x="7" y="19"/>
                  <a:pt x="12" y="19"/>
                  <a:pt x="15" y="15"/>
                </a:cubicBezTo>
                <a:close/>
              </a:path>
            </a:pathLst>
          </a:custGeom>
          <a:solidFill>
            <a:srgbClr val="908B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CE24DCDA-CB61-4EEF-86C0-B4C0A20496D5}"/>
              </a:ext>
            </a:extLst>
          </p:cNvPr>
          <p:cNvSpPr/>
          <p:nvPr/>
        </p:nvSpPr>
        <p:spPr bwMode="auto">
          <a:xfrm>
            <a:off x="7319010" y="3283585"/>
            <a:ext cx="32385" cy="32385"/>
          </a:xfrm>
          <a:custGeom>
            <a:avLst/>
            <a:gdLst>
              <a:gd name="T0" fmla="*/ 4 w 19"/>
              <a:gd name="T1" fmla="*/ 16 h 19"/>
              <a:gd name="T2" fmla="*/ 4 w 19"/>
              <a:gd name="T3" fmla="*/ 3 h 19"/>
              <a:gd name="T4" fmla="*/ 16 w 19"/>
              <a:gd name="T5" fmla="*/ 3 h 19"/>
              <a:gd name="T6" fmla="*/ 16 w 19"/>
              <a:gd name="T7" fmla="*/ 16 h 19"/>
              <a:gd name="T8" fmla="*/ 4 w 19"/>
              <a:gd name="T9" fmla="*/ 16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" h="19">
                <a:moveTo>
                  <a:pt x="4" y="16"/>
                </a:moveTo>
                <a:cubicBezTo>
                  <a:pt x="0" y="12"/>
                  <a:pt x="0" y="7"/>
                  <a:pt x="4" y="3"/>
                </a:cubicBezTo>
                <a:cubicBezTo>
                  <a:pt x="7" y="0"/>
                  <a:pt x="12" y="0"/>
                  <a:pt x="16" y="3"/>
                </a:cubicBezTo>
                <a:cubicBezTo>
                  <a:pt x="19" y="7"/>
                  <a:pt x="19" y="12"/>
                  <a:pt x="16" y="16"/>
                </a:cubicBezTo>
                <a:cubicBezTo>
                  <a:pt x="12" y="19"/>
                  <a:pt x="7" y="19"/>
                  <a:pt x="4" y="16"/>
                </a:cubicBezTo>
                <a:close/>
              </a:path>
            </a:pathLst>
          </a:custGeom>
          <a:solidFill>
            <a:srgbClr val="908B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ECE30AC7-5597-474A-860D-D584A60CFD49}"/>
              </a:ext>
            </a:extLst>
          </p:cNvPr>
          <p:cNvSpPr/>
          <p:nvPr/>
        </p:nvSpPr>
        <p:spPr bwMode="auto">
          <a:xfrm>
            <a:off x="5509895" y="1818640"/>
            <a:ext cx="32385" cy="33020"/>
          </a:xfrm>
          <a:custGeom>
            <a:avLst/>
            <a:gdLst>
              <a:gd name="T0" fmla="*/ 4 w 19"/>
              <a:gd name="T1" fmla="*/ 3 h 19"/>
              <a:gd name="T2" fmla="*/ 4 w 19"/>
              <a:gd name="T3" fmla="*/ 16 h 19"/>
              <a:gd name="T4" fmla="*/ 16 w 19"/>
              <a:gd name="T5" fmla="*/ 16 h 19"/>
              <a:gd name="T6" fmla="*/ 16 w 19"/>
              <a:gd name="T7" fmla="*/ 3 h 19"/>
              <a:gd name="T8" fmla="*/ 4 w 19"/>
              <a:gd name="T9" fmla="*/ 3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" h="19">
                <a:moveTo>
                  <a:pt x="4" y="3"/>
                </a:moveTo>
                <a:cubicBezTo>
                  <a:pt x="0" y="7"/>
                  <a:pt x="0" y="12"/>
                  <a:pt x="4" y="16"/>
                </a:cubicBezTo>
                <a:cubicBezTo>
                  <a:pt x="7" y="19"/>
                  <a:pt x="12" y="19"/>
                  <a:pt x="16" y="16"/>
                </a:cubicBezTo>
                <a:cubicBezTo>
                  <a:pt x="19" y="12"/>
                  <a:pt x="19" y="7"/>
                  <a:pt x="16" y="3"/>
                </a:cubicBezTo>
                <a:cubicBezTo>
                  <a:pt x="12" y="0"/>
                  <a:pt x="7" y="0"/>
                  <a:pt x="4" y="3"/>
                </a:cubicBezTo>
                <a:close/>
              </a:path>
            </a:pathLst>
          </a:custGeom>
          <a:solidFill>
            <a:srgbClr val="908B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1DDA2C7E-868F-43EE-9D6E-F605B0C37691}"/>
              </a:ext>
            </a:extLst>
          </p:cNvPr>
          <p:cNvGrpSpPr/>
          <p:nvPr/>
        </p:nvGrpSpPr>
        <p:grpSpPr>
          <a:xfrm>
            <a:off x="4248150" y="1727200"/>
            <a:ext cx="1785620" cy="1785620"/>
            <a:chOff x="4248150" y="1727200"/>
            <a:chExt cx="1785620" cy="1785620"/>
          </a:xfrm>
        </p:grpSpPr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A38FB956-B36F-4CB8-A6F2-0D81097AA61B}"/>
                </a:ext>
              </a:extLst>
            </p:cNvPr>
            <p:cNvSpPr/>
            <p:nvPr/>
          </p:nvSpPr>
          <p:spPr bwMode="auto">
            <a:xfrm>
              <a:off x="4248150" y="1727200"/>
              <a:ext cx="1785620" cy="1785620"/>
            </a:xfrm>
            <a:custGeom>
              <a:avLst/>
              <a:gdLst>
                <a:gd name="T0" fmla="*/ 727 w 1715"/>
                <a:gd name="T1" fmla="*/ 1715 h 1715"/>
                <a:gd name="T2" fmla="*/ 1715 w 1715"/>
                <a:gd name="T3" fmla="*/ 1715 h 1715"/>
                <a:gd name="T4" fmla="*/ 1715 w 1715"/>
                <a:gd name="T5" fmla="*/ 727 h 1715"/>
                <a:gd name="T6" fmla="*/ 988 w 1715"/>
                <a:gd name="T7" fmla="*/ 0 h 1715"/>
                <a:gd name="T8" fmla="*/ 0 w 1715"/>
                <a:gd name="T9" fmla="*/ 986 h 1715"/>
                <a:gd name="T10" fmla="*/ 727 w 1715"/>
                <a:gd name="T11" fmla="*/ 1715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15" h="1715">
                  <a:moveTo>
                    <a:pt x="727" y="1715"/>
                  </a:moveTo>
                  <a:lnTo>
                    <a:pt x="1715" y="1715"/>
                  </a:lnTo>
                  <a:lnTo>
                    <a:pt x="1715" y="727"/>
                  </a:lnTo>
                  <a:lnTo>
                    <a:pt x="988" y="0"/>
                  </a:lnTo>
                  <a:lnTo>
                    <a:pt x="0" y="986"/>
                  </a:lnTo>
                  <a:lnTo>
                    <a:pt x="727" y="171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588AA22F-9E8A-4873-8F01-F0864A39F35B}"/>
                </a:ext>
              </a:extLst>
            </p:cNvPr>
            <p:cNvSpPr txBox="1"/>
            <p:nvPr/>
          </p:nvSpPr>
          <p:spPr>
            <a:xfrm>
              <a:off x="4823906" y="2202480"/>
              <a:ext cx="664845" cy="679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  <a:latin typeface="华文彩云" panose="02010800040101010101" pitchFamily="2" charset="-122"/>
                  <a:ea typeface="华文彩云" panose="02010800040101010101" pitchFamily="2" charset="-122"/>
                </a:rPr>
                <a:t>三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F0B61E2-AADB-47B0-AEE6-8F010629DA8C}"/>
              </a:ext>
            </a:extLst>
          </p:cNvPr>
          <p:cNvGrpSpPr/>
          <p:nvPr/>
        </p:nvGrpSpPr>
        <p:grpSpPr>
          <a:xfrm>
            <a:off x="4253230" y="3588385"/>
            <a:ext cx="1779905" cy="1779270"/>
            <a:chOff x="4253230" y="3588385"/>
            <a:chExt cx="1779905" cy="1779270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E4371CB9-6765-4C7E-998C-2981AC4AAD37}"/>
                </a:ext>
              </a:extLst>
            </p:cNvPr>
            <p:cNvSpPr/>
            <p:nvPr/>
          </p:nvSpPr>
          <p:spPr bwMode="auto">
            <a:xfrm>
              <a:off x="4253230" y="3588385"/>
              <a:ext cx="1779905" cy="1779270"/>
            </a:xfrm>
            <a:custGeom>
              <a:avLst/>
              <a:gdLst>
                <a:gd name="T0" fmla="*/ 1710 w 1710"/>
                <a:gd name="T1" fmla="*/ 986 h 1709"/>
                <a:gd name="T2" fmla="*/ 1710 w 1710"/>
                <a:gd name="T3" fmla="*/ 0 h 1709"/>
                <a:gd name="T4" fmla="*/ 722 w 1710"/>
                <a:gd name="T5" fmla="*/ 0 h 1709"/>
                <a:gd name="T6" fmla="*/ 0 w 1710"/>
                <a:gd name="T7" fmla="*/ 722 h 1709"/>
                <a:gd name="T8" fmla="*/ 988 w 1710"/>
                <a:gd name="T9" fmla="*/ 1709 h 1709"/>
                <a:gd name="T10" fmla="*/ 1710 w 1710"/>
                <a:gd name="T11" fmla="*/ 986 h 1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10" h="1709">
                  <a:moveTo>
                    <a:pt x="1710" y="986"/>
                  </a:moveTo>
                  <a:lnTo>
                    <a:pt x="1710" y="0"/>
                  </a:lnTo>
                  <a:lnTo>
                    <a:pt x="722" y="0"/>
                  </a:lnTo>
                  <a:lnTo>
                    <a:pt x="0" y="722"/>
                  </a:lnTo>
                  <a:lnTo>
                    <a:pt x="988" y="1709"/>
                  </a:lnTo>
                  <a:lnTo>
                    <a:pt x="1710" y="98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91C8C8E9-72F6-4C4B-B060-59A841E1C9D6}"/>
                </a:ext>
              </a:extLst>
            </p:cNvPr>
            <p:cNvSpPr txBox="1"/>
            <p:nvPr/>
          </p:nvSpPr>
          <p:spPr>
            <a:xfrm>
              <a:off x="4845050" y="3983695"/>
              <a:ext cx="664845" cy="679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dirty="0">
                  <a:ln w="0"/>
                  <a:solidFill>
                    <a:schemeClr val="tx2"/>
                  </a:solidFill>
                  <a:effectLst>
                    <a:reflection blurRad="6350" stA="53000" endA="300" endPos="35500" dir="5400000" sy="-90000" algn="bl" rotWithShape="0"/>
                  </a:effectLst>
                  <a:latin typeface="华文彩云" panose="02010800040101010101" pitchFamily="2" charset="-122"/>
                  <a:ea typeface="华文彩云" panose="02010800040101010101" pitchFamily="2" charset="-122"/>
                </a:rPr>
                <a:t>奕</a:t>
              </a:r>
            </a:p>
          </p:txBody>
        </p:sp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BA936609-AB7E-415B-8439-1D195512CF4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337" y="2656840"/>
            <a:ext cx="1310005" cy="1256613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4C4AA8FA-5403-4862-8D46-387275C9D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275" y="2942589"/>
            <a:ext cx="714375" cy="714375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A964FC27-9D7D-449D-8F43-D53BC5210E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866140"/>
            <a:ext cx="1905000" cy="190500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429A9D20-C3CE-48E4-B1E2-C4EAF4F7C5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852" y="5592332"/>
            <a:ext cx="714375" cy="714375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6E0CB3F6-D171-4AA3-9964-A1DAA584D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570" y="1286192"/>
            <a:ext cx="714375" cy="714375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8A2DF64F-25DB-4D9C-9A6A-FD43A8E66B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150" y="2573020"/>
            <a:ext cx="1905000" cy="1905000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B04CB6A8-4D82-416E-91DD-AA526AF3ED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275" y="5137150"/>
            <a:ext cx="1905000" cy="1905000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A32C5876-D837-43EC-8224-BA5673620E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300" y="-17145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33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ldLvl="0" animBg="1"/>
      <p:bldP spid="8" grpId="0"/>
      <p:bldP spid="9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MH_SubTitle_2"/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6706472" y="2171160"/>
            <a:ext cx="4527997" cy="1774535"/>
          </a:xfrm>
          <a:custGeom>
            <a:avLst/>
            <a:gdLst>
              <a:gd name="T0" fmla="*/ 27367 w 3275513"/>
              <a:gd name="T1" fmla="*/ 0 h 431880"/>
              <a:gd name="T2" fmla="*/ 3058172 w 3275513"/>
              <a:gd name="T3" fmla="*/ 0 h 431880"/>
              <a:gd name="T4" fmla="*/ 3274013 w 3275513"/>
              <a:gd name="T5" fmla="*/ 215820 h 431880"/>
              <a:gd name="T6" fmla="*/ 3058172 w 3275513"/>
              <a:gd name="T7" fmla="*/ 431640 h 431880"/>
              <a:gd name="T8" fmla="*/ 873032 w 3275513"/>
              <a:gd name="T9" fmla="*/ 431640 h 431880"/>
              <a:gd name="T10" fmla="*/ 803886 w 3275513"/>
              <a:gd name="T11" fmla="*/ 355570 h 431880"/>
              <a:gd name="T12" fmla="*/ 69518 w 3275513"/>
              <a:gd name="T13" fmla="*/ 6269 h 431880"/>
              <a:gd name="T14" fmla="*/ 0 w 3275513"/>
              <a:gd name="T15" fmla="*/ 2757 h 4318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275513"/>
              <a:gd name="T25" fmla="*/ 0 h 431880"/>
              <a:gd name="T26" fmla="*/ 3275513 w 3275513"/>
              <a:gd name="T27" fmla="*/ 431880 h 4318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275513" h="431880">
                <a:moveTo>
                  <a:pt x="27379" y="0"/>
                </a:moveTo>
                <a:lnTo>
                  <a:pt x="3059573" y="0"/>
                </a:lnTo>
                <a:cubicBezTo>
                  <a:pt x="3178833" y="0"/>
                  <a:pt x="3275513" y="96680"/>
                  <a:pt x="3275513" y="215940"/>
                </a:cubicBezTo>
                <a:cubicBezTo>
                  <a:pt x="3275513" y="335200"/>
                  <a:pt x="3178833" y="431880"/>
                  <a:pt x="3059573" y="431880"/>
                </a:cubicBezTo>
                <a:lnTo>
                  <a:pt x="873431" y="431880"/>
                </a:lnTo>
                <a:lnTo>
                  <a:pt x="804255" y="355768"/>
                </a:lnTo>
                <a:cubicBezTo>
                  <a:pt x="611921" y="163433"/>
                  <a:pt x="355385" y="35300"/>
                  <a:pt x="69551" y="6272"/>
                </a:cubicBezTo>
                <a:lnTo>
                  <a:pt x="0" y="2760"/>
                </a:lnTo>
                <a:lnTo>
                  <a:pt x="27379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lIns="180000" rIns="180000" anchor="ctr">
            <a:norm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lvl="3"/>
            <a:r>
              <a:rPr lang="en-US" altLang="zh-CN" sz="3200" b="1" dirty="0">
                <a:latin typeface="Bradley Hand ITC" panose="03070402050302030203" pitchFamily="66" charset="0"/>
                <a:ea typeface="华文仿宋" panose="02010600040101010101" pitchFamily="2" charset="-122"/>
              </a:rPr>
              <a:t>01.</a:t>
            </a:r>
            <a:r>
              <a:rPr lang="zh-CN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西洋跳棋</a:t>
            </a:r>
            <a:r>
              <a:rPr lang="en-US" altLang="zh-CN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AI</a:t>
            </a:r>
            <a:r>
              <a:rPr lang="zh-CN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击败人类选手</a:t>
            </a:r>
            <a:endParaRPr lang="zh-CN" altLang="en-US" sz="800" b="1" dirty="0">
              <a:solidFill>
                <a:schemeClr val="tx1">
                  <a:lumMod val="75000"/>
                  <a:lumOff val="2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3075" name="MH_SubTitle_1"/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1609023" y="4067139"/>
            <a:ext cx="4003527" cy="1180584"/>
          </a:xfrm>
          <a:custGeom>
            <a:avLst/>
            <a:gdLst>
              <a:gd name="T0" fmla="*/ 216036 w 3279285"/>
              <a:gd name="T1" fmla="*/ 0 h 431880"/>
              <a:gd name="T2" fmla="*/ 2354086 w 3279285"/>
              <a:gd name="T3" fmla="*/ 0 h 431880"/>
              <a:gd name="T4" fmla="*/ 2423293 w 3279285"/>
              <a:gd name="T5" fmla="*/ 76072 h 431880"/>
              <a:gd name="T6" fmla="*/ 3158326 w 3279285"/>
              <a:gd name="T7" fmla="*/ 425372 h 431880"/>
              <a:gd name="T8" fmla="*/ 3280755 w 3279285"/>
              <a:gd name="T9" fmla="*/ 431549 h 431880"/>
              <a:gd name="T10" fmla="*/ 3279845 w 3279285"/>
              <a:gd name="T11" fmla="*/ 431640 h 431880"/>
              <a:gd name="T12" fmla="*/ 216036 w 3279285"/>
              <a:gd name="T13" fmla="*/ 431640 h 431880"/>
              <a:gd name="T14" fmla="*/ 0 w 3279285"/>
              <a:gd name="T15" fmla="*/ 215820 h 431880"/>
              <a:gd name="T16" fmla="*/ 216036 w 3279285"/>
              <a:gd name="T17" fmla="*/ 0 h 43188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279285"/>
              <a:gd name="T28" fmla="*/ 0 h 431880"/>
              <a:gd name="T29" fmla="*/ 3279285 w 3279285"/>
              <a:gd name="T30" fmla="*/ 431880 h 43188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279285" h="431880">
                <a:moveTo>
                  <a:pt x="215940" y="0"/>
                </a:moveTo>
                <a:lnTo>
                  <a:pt x="2353030" y="0"/>
                </a:lnTo>
                <a:lnTo>
                  <a:pt x="2422207" y="76114"/>
                </a:lnTo>
                <a:cubicBezTo>
                  <a:pt x="2614541" y="268448"/>
                  <a:pt x="2871077" y="396581"/>
                  <a:pt x="3156910" y="425609"/>
                </a:cubicBezTo>
                <a:lnTo>
                  <a:pt x="3279285" y="431789"/>
                </a:lnTo>
                <a:lnTo>
                  <a:pt x="3278375" y="431880"/>
                </a:lnTo>
                <a:lnTo>
                  <a:pt x="215940" y="431880"/>
                </a:lnTo>
                <a:cubicBezTo>
                  <a:pt x="96680" y="431880"/>
                  <a:pt x="0" y="335200"/>
                  <a:pt x="0" y="215940"/>
                </a:cubicBezTo>
                <a:cubicBezTo>
                  <a:pt x="0" y="96680"/>
                  <a:pt x="96680" y="0"/>
                  <a:pt x="21594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180000" rIns="180000" anchor="ctr">
            <a:norm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  <a:defRPr/>
            </a:pPr>
            <a:endParaRPr lang="zh-CN" altLang="en-US" sz="2000" dirty="0">
              <a:solidFill>
                <a:srgbClr val="FFFFFF"/>
              </a:solidFill>
              <a:latin typeface="+mn-lt"/>
              <a:ea typeface="+mn-ea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70544" y="402712"/>
            <a:ext cx="11850912" cy="523220"/>
            <a:chOff x="170544" y="402712"/>
            <a:chExt cx="11850912" cy="523220"/>
          </a:xfrm>
        </p:grpSpPr>
        <p:sp>
          <p:nvSpPr>
            <p:cNvPr id="25" name="文本框 24"/>
            <p:cNvSpPr txBox="1"/>
            <p:nvPr/>
          </p:nvSpPr>
          <p:spPr>
            <a:xfrm>
              <a:off x="4448342" y="402712"/>
              <a:ext cx="32953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第一次对弈</a:t>
              </a: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170544" y="664322"/>
              <a:ext cx="4085771" cy="0"/>
            </a:xfrm>
            <a:prstGeom prst="line">
              <a:avLst/>
            </a:prstGeom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7935685" y="664322"/>
              <a:ext cx="4085771" cy="0"/>
            </a:xfrm>
            <a:prstGeom prst="line">
              <a:avLst/>
            </a:prstGeom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矩形 27"/>
          <p:cNvSpPr/>
          <p:nvPr/>
        </p:nvSpPr>
        <p:spPr>
          <a:xfrm>
            <a:off x="7521912" y="4405320"/>
            <a:ext cx="3712557" cy="923330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latin typeface="方正仿宋简体" panose="02010601030101010101" pitchFamily="2" charset="-122"/>
                <a:ea typeface="方正仿宋简体" panose="02010601030101010101" pitchFamily="2" charset="-122"/>
              </a:rPr>
              <a:t>并击败了当时全美最强的西洋棋选手之一的罗伯特</a:t>
            </a:r>
            <a:r>
              <a:rPr lang="en-US" altLang="zh-CN" b="1" dirty="0">
                <a:latin typeface="方正仿宋简体" panose="02010601030101010101" pitchFamily="2" charset="-122"/>
                <a:ea typeface="方正仿宋简体" panose="02010601030101010101" pitchFamily="2" charset="-122"/>
              </a:rPr>
              <a:t>·</a:t>
            </a:r>
            <a:r>
              <a:rPr lang="zh-CN" altLang="en-US" b="1" dirty="0">
                <a:latin typeface="方正仿宋简体" panose="02010601030101010101" pitchFamily="2" charset="-122"/>
                <a:ea typeface="方正仿宋简体" panose="02010601030101010101" pitchFamily="2" charset="-122"/>
              </a:rPr>
              <a:t>尼雷，引起了轰动。</a:t>
            </a:r>
          </a:p>
        </p:txBody>
      </p:sp>
      <p:sp>
        <p:nvSpPr>
          <p:cNvPr id="13" name="MH_Title_1"/>
          <p:cNvSpPr/>
          <p:nvPr>
            <p:custDataLst>
              <p:tags r:id="rId4"/>
            </p:custDataLst>
          </p:nvPr>
        </p:nvSpPr>
        <p:spPr>
          <a:xfrm>
            <a:off x="4733479" y="2432769"/>
            <a:ext cx="2709242" cy="2711215"/>
          </a:xfrm>
          <a:prstGeom prst="donut">
            <a:avLst>
              <a:gd name="adj" fmla="val 6327"/>
            </a:avLst>
          </a:prstGeom>
          <a:solidFill>
            <a:schemeClr val="tx1">
              <a:lumMod val="50000"/>
              <a:lumOff val="50000"/>
            </a:schemeClr>
          </a:solidFill>
        </p:spPr>
        <p:txBody>
          <a:bodyPr lIns="0" tIns="0" rIns="0" bIns="0" anchor="ctr">
            <a:normAutofit/>
          </a:bodyPr>
          <a:lstStyle/>
          <a:p>
            <a:pPr algn="ctr">
              <a:defRPr/>
            </a:pPr>
            <a:endParaRPr lang="zh-CN" altLang="en-US" sz="3200" dirty="0">
              <a:solidFill>
                <a:schemeClr val="accent1"/>
              </a:solidFill>
            </a:endParaRPr>
          </a:p>
        </p:txBody>
      </p:sp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DF33E2C5-3488-411A-8CB2-A76E6123DD7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7" r="9347"/>
          <a:stretch>
            <a:fillRect/>
          </a:stretch>
        </p:blipFill>
        <p:spPr/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91F511F-6DF5-4FB2-811B-1B67BD8A882D}"/>
              </a:ext>
            </a:extLst>
          </p:cNvPr>
          <p:cNvSpPr txBox="1"/>
          <p:nvPr/>
        </p:nvSpPr>
        <p:spPr>
          <a:xfrm>
            <a:off x="1393615" y="2359875"/>
            <a:ext cx="36296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方正仿宋简体" panose="02010601030101010101" pitchFamily="2" charset="-122"/>
                <a:ea typeface="方正仿宋简体" panose="02010601030101010101" pitchFamily="2" charset="-122"/>
              </a:rPr>
              <a:t>1962</a:t>
            </a:r>
            <a:r>
              <a:rPr lang="zh-CN" altLang="en-US" sz="2000" b="1" dirty="0">
                <a:latin typeface="方正仿宋简体" panose="02010601030101010101" pitchFamily="2" charset="-122"/>
                <a:ea typeface="方正仿宋简体" panose="02010601030101010101" pitchFamily="2" charset="-122"/>
              </a:rPr>
              <a:t>年，阿瑟</a:t>
            </a:r>
            <a:r>
              <a:rPr lang="en-US" altLang="zh-CN" sz="2000" b="1" dirty="0">
                <a:latin typeface="方正仿宋简体" panose="02010601030101010101" pitchFamily="2" charset="-122"/>
                <a:ea typeface="方正仿宋简体" panose="02010601030101010101" pitchFamily="2" charset="-122"/>
              </a:rPr>
              <a:t>·</a:t>
            </a:r>
            <a:r>
              <a:rPr lang="zh-CN" altLang="en-US" sz="2000" b="1" dirty="0">
                <a:latin typeface="方正仿宋简体" panose="02010601030101010101" pitchFamily="2" charset="-122"/>
                <a:ea typeface="方正仿宋简体" panose="02010601030101010101" pitchFamily="2" charset="-122"/>
              </a:rPr>
              <a:t>萨缪尔在</a:t>
            </a:r>
            <a:r>
              <a:rPr lang="en-US" altLang="zh-CN" sz="2000" b="1" dirty="0">
                <a:latin typeface="方正仿宋简体" panose="02010601030101010101" pitchFamily="2" charset="-122"/>
                <a:ea typeface="方正仿宋简体" panose="02010601030101010101" pitchFamily="2" charset="-122"/>
              </a:rPr>
              <a:t>IBM 7090</a:t>
            </a:r>
            <a:r>
              <a:rPr lang="zh-CN" altLang="en-US" sz="2000" b="1" dirty="0">
                <a:latin typeface="方正仿宋简体" panose="02010601030101010101" pitchFamily="2" charset="-122"/>
                <a:ea typeface="方正仿宋简体" panose="02010601030101010101" pitchFamily="2" charset="-122"/>
              </a:rPr>
              <a:t>晶体管计算机上研制出了西洋跳棋（</a:t>
            </a:r>
            <a:r>
              <a:rPr lang="en-US" altLang="zh-CN" sz="2000" b="1" dirty="0">
                <a:latin typeface="方正仿宋简体" panose="02010601030101010101" pitchFamily="2" charset="-122"/>
                <a:ea typeface="方正仿宋简体" panose="02010601030101010101" pitchFamily="2" charset="-122"/>
              </a:rPr>
              <a:t>Checkers</a:t>
            </a:r>
            <a:r>
              <a:rPr lang="zh-CN" altLang="en-US" sz="2000" b="1" dirty="0">
                <a:latin typeface="方正仿宋简体" panose="02010601030101010101" pitchFamily="2" charset="-122"/>
                <a:ea typeface="方正仿宋简体" panose="02010601030101010101" pitchFamily="2" charset="-122"/>
              </a:rPr>
              <a:t>）</a:t>
            </a:r>
            <a:r>
              <a:rPr lang="en-US" altLang="zh-CN" sz="2000" b="1" dirty="0">
                <a:latin typeface="方正仿宋简体" panose="02010601030101010101" pitchFamily="2" charset="-122"/>
                <a:ea typeface="方正仿宋简体" panose="02010601030101010101" pitchFamily="2" charset="-122"/>
              </a:rPr>
              <a:t>AI</a:t>
            </a:r>
            <a:r>
              <a:rPr lang="zh-CN" altLang="en-US" sz="2000" b="1" dirty="0">
                <a:latin typeface="方正仿宋简体" panose="02010601030101010101" pitchFamily="2" charset="-122"/>
                <a:ea typeface="方正仿宋简体" panose="02010601030101010101" pitchFamily="2" charset="-122"/>
              </a:rPr>
              <a:t>程序</a:t>
            </a:r>
            <a:endParaRPr lang="zh-CN" altLang="en-US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B341C31-D896-4DF8-BA8F-F368F17BAA4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579" y="2132571"/>
            <a:ext cx="6050078" cy="32386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5C3B4756-BFF5-46D1-8628-CEFC418A96F6}"/>
              </a:ext>
            </a:extLst>
          </p:cNvPr>
          <p:cNvSpPr/>
          <p:nvPr/>
        </p:nvSpPr>
        <p:spPr>
          <a:xfrm>
            <a:off x="2972836" y="1946216"/>
            <a:ext cx="6260769" cy="3751113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32EF74E0-227A-4255-8863-57CD81C4C01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189" y="-153866"/>
            <a:ext cx="2334220" cy="260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0421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 animBg="1"/>
      <p:bldP spid="3074" grpId="1" animBg="1"/>
      <p:bldP spid="3075" grpId="0" animBg="1"/>
      <p:bldP spid="3075" grpId="1" animBg="1"/>
      <p:bldP spid="28" grpId="0"/>
      <p:bldP spid="28" grpId="1"/>
      <p:bldP spid="13" grpId="0" animBg="1"/>
      <p:bldP spid="13" grpId="1" animBg="1"/>
      <p:bldP spid="12" grpId="0"/>
      <p:bldP spid="12" grpId="1"/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4585" y="2330029"/>
            <a:ext cx="5102794" cy="4371211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 rot="1800000">
            <a:off x="2166133" y="2850836"/>
            <a:ext cx="7801761" cy="4917551"/>
          </a:xfrm>
          <a:custGeom>
            <a:avLst/>
            <a:gdLst>
              <a:gd name="connsiteX0" fmla="*/ 0 w 7801761"/>
              <a:gd name="connsiteY0" fmla="*/ 0 h 4915516"/>
              <a:gd name="connsiteX1" fmla="*/ 7801761 w 7801761"/>
              <a:gd name="connsiteY1" fmla="*/ 0 h 4915516"/>
              <a:gd name="connsiteX2" fmla="*/ 7801761 w 7801761"/>
              <a:gd name="connsiteY2" fmla="*/ 4915516 h 4915516"/>
              <a:gd name="connsiteX3" fmla="*/ 0 w 7801761"/>
              <a:gd name="connsiteY3" fmla="*/ 4915516 h 4915516"/>
              <a:gd name="connsiteX4" fmla="*/ 0 w 7801761"/>
              <a:gd name="connsiteY4" fmla="*/ 0 h 4915516"/>
              <a:gd name="connsiteX0" fmla="*/ 0 w 7801761"/>
              <a:gd name="connsiteY0" fmla="*/ 2035 h 4917551"/>
              <a:gd name="connsiteX1" fmla="*/ 3966582 w 7801761"/>
              <a:gd name="connsiteY1" fmla="*/ 0 h 4917551"/>
              <a:gd name="connsiteX2" fmla="*/ 7801761 w 7801761"/>
              <a:gd name="connsiteY2" fmla="*/ 2035 h 4917551"/>
              <a:gd name="connsiteX3" fmla="*/ 7801761 w 7801761"/>
              <a:gd name="connsiteY3" fmla="*/ 4917551 h 4917551"/>
              <a:gd name="connsiteX4" fmla="*/ 0 w 7801761"/>
              <a:gd name="connsiteY4" fmla="*/ 4917551 h 4917551"/>
              <a:gd name="connsiteX5" fmla="*/ 0 w 7801761"/>
              <a:gd name="connsiteY5" fmla="*/ 2035 h 4917551"/>
              <a:gd name="connsiteX0" fmla="*/ 0 w 7801761"/>
              <a:gd name="connsiteY0" fmla="*/ 4917551 h 4917551"/>
              <a:gd name="connsiteX1" fmla="*/ 3966582 w 7801761"/>
              <a:gd name="connsiteY1" fmla="*/ 0 h 4917551"/>
              <a:gd name="connsiteX2" fmla="*/ 7801761 w 7801761"/>
              <a:gd name="connsiteY2" fmla="*/ 2035 h 4917551"/>
              <a:gd name="connsiteX3" fmla="*/ 7801761 w 7801761"/>
              <a:gd name="connsiteY3" fmla="*/ 4917551 h 4917551"/>
              <a:gd name="connsiteX4" fmla="*/ 0 w 7801761"/>
              <a:gd name="connsiteY4" fmla="*/ 4917551 h 4917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01761" h="4917551">
                <a:moveTo>
                  <a:pt x="0" y="4917551"/>
                </a:moveTo>
                <a:lnTo>
                  <a:pt x="3966582" y="0"/>
                </a:lnTo>
                <a:lnTo>
                  <a:pt x="7801761" y="2035"/>
                </a:lnTo>
                <a:lnTo>
                  <a:pt x="7801761" y="4917551"/>
                </a:lnTo>
                <a:lnTo>
                  <a:pt x="0" y="4917551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alpha val="40000"/>
                </a:schemeClr>
              </a:gs>
              <a:gs pos="62000">
                <a:srgbClr val="C7C7C7">
                  <a:alpha val="0"/>
                </a:srgbClr>
              </a:gs>
              <a:gs pos="100000">
                <a:srgbClr val="FAFAFA">
                  <a:alpha val="0"/>
                </a:srgb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25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59366" y="3184640"/>
            <a:ext cx="5875338" cy="2309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4" name="MH_Other_11"/>
          <p:cNvSpPr/>
          <p:nvPr>
            <p:custDataLst>
              <p:tags r:id="rId2"/>
            </p:custDataLst>
          </p:nvPr>
        </p:nvSpPr>
        <p:spPr>
          <a:xfrm>
            <a:off x="1459365" y="3184640"/>
            <a:ext cx="276679" cy="276679"/>
          </a:xfrm>
          <a:prstGeom prst="diagStripe">
            <a:avLst/>
          </a:prstGeom>
          <a:solidFill>
            <a:srgbClr val="5397EA"/>
          </a:solidFill>
        </p:spPr>
        <p:txBody>
          <a:bodyPr anchor="ctr"/>
          <a:lstStyle/>
          <a:p>
            <a:pPr algn="just">
              <a:lnSpc>
                <a:spcPct val="120000"/>
              </a:lnSpc>
              <a:defRPr/>
            </a:pPr>
            <a:endParaRPr lang="zh-CN" altLang="en-US" sz="14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55" name="MH_Other_12"/>
          <p:cNvSpPr/>
          <p:nvPr>
            <p:custDataLst>
              <p:tags r:id="rId3"/>
            </p:custDataLst>
          </p:nvPr>
        </p:nvSpPr>
        <p:spPr>
          <a:xfrm rot="10800000">
            <a:off x="7058024" y="5217544"/>
            <a:ext cx="276679" cy="276679"/>
          </a:xfrm>
          <a:prstGeom prst="diagStripe">
            <a:avLst/>
          </a:prstGeom>
          <a:solidFill>
            <a:srgbClr val="ED6196"/>
          </a:solidFill>
        </p:spPr>
        <p:txBody>
          <a:bodyPr anchor="ctr"/>
          <a:lstStyle/>
          <a:p>
            <a:pPr algn="just">
              <a:lnSpc>
                <a:spcPct val="120000"/>
              </a:lnSpc>
              <a:defRPr/>
            </a:pPr>
            <a:endParaRPr lang="zh-CN" altLang="en-US" sz="14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70544" y="402712"/>
            <a:ext cx="11850912" cy="523220"/>
            <a:chOff x="170544" y="402712"/>
            <a:chExt cx="11850912" cy="523220"/>
          </a:xfrm>
        </p:grpSpPr>
        <p:sp>
          <p:nvSpPr>
            <p:cNvPr id="30" name="文本框 29"/>
            <p:cNvSpPr txBox="1"/>
            <p:nvPr/>
          </p:nvSpPr>
          <p:spPr>
            <a:xfrm>
              <a:off x="4448342" y="402712"/>
              <a:ext cx="32953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第二次对弈</a:t>
              </a: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170544" y="664322"/>
              <a:ext cx="4085771" cy="0"/>
            </a:xfrm>
            <a:prstGeom prst="line">
              <a:avLst/>
            </a:prstGeom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7935685" y="664322"/>
              <a:ext cx="4085771" cy="0"/>
            </a:xfrm>
            <a:prstGeom prst="line">
              <a:avLst/>
            </a:prstGeom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矩形 32"/>
          <p:cNvSpPr/>
          <p:nvPr/>
        </p:nvSpPr>
        <p:spPr>
          <a:xfrm>
            <a:off x="1607356" y="3651491"/>
            <a:ext cx="5297917" cy="1806264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2000" dirty="0">
                <a:solidFill>
                  <a:srgbClr val="19191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时隔</a:t>
            </a:r>
            <a:r>
              <a:rPr lang="en-US" altLang="zh-CN" sz="2000" dirty="0">
                <a:solidFill>
                  <a:srgbClr val="19191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35</a:t>
            </a:r>
            <a:r>
              <a:rPr lang="zh-CN" altLang="en-US" sz="2000" dirty="0">
                <a:solidFill>
                  <a:srgbClr val="19191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年的</a:t>
            </a:r>
            <a:r>
              <a:rPr lang="en-US" altLang="zh-CN" sz="2000" dirty="0">
                <a:solidFill>
                  <a:srgbClr val="19191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1997</a:t>
            </a:r>
            <a:r>
              <a:rPr lang="zh-CN" altLang="en-US" sz="2000" dirty="0">
                <a:solidFill>
                  <a:srgbClr val="19191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年</a:t>
            </a:r>
            <a:r>
              <a:rPr lang="en-US" altLang="zh-CN" sz="2000" dirty="0">
                <a:solidFill>
                  <a:srgbClr val="19191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5</a:t>
            </a:r>
            <a:r>
              <a:rPr lang="zh-CN" altLang="en-US" sz="2000" dirty="0">
                <a:solidFill>
                  <a:srgbClr val="19191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月，</a:t>
            </a:r>
            <a:r>
              <a:rPr lang="en-US" altLang="zh-CN" sz="2000" dirty="0">
                <a:solidFill>
                  <a:srgbClr val="19191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IBM</a:t>
            </a:r>
            <a:r>
              <a:rPr lang="zh-CN" altLang="en-US" sz="2000" dirty="0">
                <a:solidFill>
                  <a:srgbClr val="19191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深蓝以 </a:t>
            </a:r>
            <a:r>
              <a:rPr lang="en-US" altLang="zh-CN" sz="2000" dirty="0">
                <a:solidFill>
                  <a:srgbClr val="19191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3.5:2.5</a:t>
            </a:r>
            <a:r>
              <a:rPr lang="zh-CN" altLang="en-US" sz="2000" dirty="0">
                <a:solidFill>
                  <a:srgbClr val="19191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战胜了人类国际象棋（</a:t>
            </a:r>
            <a:r>
              <a:rPr lang="en-US" altLang="zh-CN" sz="2000" dirty="0">
                <a:solidFill>
                  <a:srgbClr val="19191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Chess</a:t>
            </a:r>
            <a:r>
              <a:rPr lang="zh-CN" altLang="en-US" sz="2000" dirty="0">
                <a:solidFill>
                  <a:srgbClr val="19191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）世界冠军加里</a:t>
            </a:r>
            <a:r>
              <a:rPr lang="en-US" altLang="zh-CN" sz="2000" dirty="0">
                <a:solidFill>
                  <a:srgbClr val="19191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·</a:t>
            </a:r>
            <a:r>
              <a:rPr lang="zh-CN" altLang="en-US" sz="2000" dirty="0">
                <a:solidFill>
                  <a:srgbClr val="19191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卡斯帕罗夫，成为人工智能发展史上的又一个里程碑。</a:t>
            </a:r>
            <a:endParaRPr lang="zh-CN" altLang="en-US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just">
              <a:lnSpc>
                <a:spcPct val="120000"/>
              </a:lnSpc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B82B955-D741-4835-A0C4-70BB111C0C63}"/>
              </a:ext>
            </a:extLst>
          </p:cNvPr>
          <p:cNvSpPr txBox="1"/>
          <p:nvPr/>
        </p:nvSpPr>
        <p:spPr>
          <a:xfrm>
            <a:off x="2541330" y="1424142"/>
            <a:ext cx="403244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atin typeface="Bradley Hand ITC" panose="03070402050302030203" pitchFamily="66" charset="0"/>
                <a:ea typeface="华文仿宋" panose="02010600040101010101" pitchFamily="2" charset="-122"/>
              </a:rPr>
              <a:t>02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.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 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IBM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深蓝战胜国际象棋世界冠军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D94E543-CDC2-4BA9-B8C2-980AA6AAE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659" y="2159975"/>
            <a:ext cx="3646045" cy="204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0396F2F-8A6E-4BCA-873B-596E93151851}"/>
              </a:ext>
            </a:extLst>
          </p:cNvPr>
          <p:cNvSpPr/>
          <p:nvPr/>
        </p:nvSpPr>
        <p:spPr>
          <a:xfrm>
            <a:off x="5290943" y="2817758"/>
            <a:ext cx="1072731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3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+</a:t>
            </a:r>
            <a:endParaRPr lang="zh-CN" altLang="en-US" sz="13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617626D-468E-495C-A3F6-4D9511CA3FB1}"/>
              </a:ext>
            </a:extLst>
          </p:cNvPr>
          <p:cNvGrpSpPr/>
          <p:nvPr/>
        </p:nvGrpSpPr>
        <p:grpSpPr>
          <a:xfrm>
            <a:off x="1971557" y="2817758"/>
            <a:ext cx="2604345" cy="2619222"/>
            <a:chOff x="1971557" y="2817758"/>
            <a:chExt cx="2604345" cy="2619222"/>
          </a:xfrm>
        </p:grpSpPr>
        <p:sp>
          <p:nvSpPr>
            <p:cNvPr id="15" name="KSO_Shape">
              <a:extLst>
                <a:ext uri="{FF2B5EF4-FFF2-40B4-BE49-F238E27FC236}">
                  <a16:creationId xmlns:a16="http://schemas.microsoft.com/office/drawing/2014/main" id="{29F53783-B008-4C74-A35E-4647B51567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3541" y="3322979"/>
              <a:ext cx="1905000" cy="1533525"/>
            </a:xfrm>
            <a:custGeom>
              <a:avLst/>
              <a:gdLst>
                <a:gd name="T0" fmla="*/ 913166 w 4940"/>
                <a:gd name="T1" fmla="*/ 216832 h 3973"/>
                <a:gd name="T2" fmla="*/ 832184 w 4940"/>
                <a:gd name="T3" fmla="*/ 139667 h 3973"/>
                <a:gd name="T4" fmla="*/ 750431 w 4940"/>
                <a:gd name="T5" fmla="*/ 81408 h 3973"/>
                <a:gd name="T6" fmla="*/ 668293 w 4940"/>
                <a:gd name="T7" fmla="*/ 40897 h 3973"/>
                <a:gd name="T8" fmla="*/ 586925 w 4940"/>
                <a:gd name="T9" fmla="*/ 14661 h 3973"/>
                <a:gd name="T10" fmla="*/ 506715 w 4940"/>
                <a:gd name="T11" fmla="*/ 2315 h 3973"/>
                <a:gd name="T12" fmla="*/ 429203 w 4940"/>
                <a:gd name="T13" fmla="*/ 772 h 3973"/>
                <a:gd name="T14" fmla="*/ 354777 w 4940"/>
                <a:gd name="T15" fmla="*/ 8102 h 3973"/>
                <a:gd name="T16" fmla="*/ 285364 w 4940"/>
                <a:gd name="T17" fmla="*/ 22763 h 3973"/>
                <a:gd name="T18" fmla="*/ 220965 w 4940"/>
                <a:gd name="T19" fmla="*/ 42826 h 3973"/>
                <a:gd name="T20" fmla="*/ 136898 w 4940"/>
                <a:gd name="T21" fmla="*/ 77164 h 3973"/>
                <a:gd name="T22" fmla="*/ 52060 w 4940"/>
                <a:gd name="T23" fmla="*/ 123077 h 3973"/>
                <a:gd name="T24" fmla="*/ 0 w 4940"/>
                <a:gd name="T25" fmla="*/ 158573 h 3973"/>
                <a:gd name="T26" fmla="*/ 23523 w 4940"/>
                <a:gd name="T27" fmla="*/ 1411336 h 3973"/>
                <a:gd name="T28" fmla="*/ 90237 w 4940"/>
                <a:gd name="T29" fmla="*/ 1371211 h 3973"/>
                <a:gd name="T30" fmla="*/ 191271 w 4940"/>
                <a:gd name="T31" fmla="*/ 1323755 h 3973"/>
                <a:gd name="T32" fmla="*/ 252200 w 4940"/>
                <a:gd name="T33" fmla="*/ 1302149 h 3973"/>
                <a:gd name="T34" fmla="*/ 319300 w 4940"/>
                <a:gd name="T35" fmla="*/ 1284787 h 3973"/>
                <a:gd name="T36" fmla="*/ 391798 w 4940"/>
                <a:gd name="T37" fmla="*/ 1273212 h 3973"/>
                <a:gd name="T38" fmla="*/ 467381 w 4940"/>
                <a:gd name="T39" fmla="*/ 1270511 h 3973"/>
                <a:gd name="T40" fmla="*/ 546434 w 4940"/>
                <a:gd name="T41" fmla="*/ 1277070 h 3973"/>
                <a:gd name="T42" fmla="*/ 627802 w 4940"/>
                <a:gd name="T43" fmla="*/ 1295975 h 3973"/>
                <a:gd name="T44" fmla="*/ 709555 w 4940"/>
                <a:gd name="T45" fmla="*/ 1329156 h 3973"/>
                <a:gd name="T46" fmla="*/ 791693 w 4940"/>
                <a:gd name="T47" fmla="*/ 1378155 h 3973"/>
                <a:gd name="T48" fmla="*/ 873061 w 4940"/>
                <a:gd name="T49" fmla="*/ 1445288 h 3973"/>
                <a:gd name="T50" fmla="*/ 952500 w 4940"/>
                <a:gd name="T51" fmla="*/ 1532870 h 3973"/>
                <a:gd name="T52" fmla="*/ 1011887 w 4940"/>
                <a:gd name="T53" fmla="*/ 1465351 h 3973"/>
                <a:gd name="T54" fmla="*/ 1092868 w 4940"/>
                <a:gd name="T55" fmla="*/ 1393588 h 3973"/>
                <a:gd name="T56" fmla="*/ 1175007 w 4940"/>
                <a:gd name="T57" fmla="*/ 1339959 h 3973"/>
                <a:gd name="T58" fmla="*/ 1256760 w 4940"/>
                <a:gd name="T59" fmla="*/ 1302920 h 3973"/>
                <a:gd name="T60" fmla="*/ 1338128 w 4940"/>
                <a:gd name="T61" fmla="*/ 1280928 h 3973"/>
                <a:gd name="T62" fmla="*/ 1417952 w 4940"/>
                <a:gd name="T63" fmla="*/ 1270897 h 3973"/>
                <a:gd name="T64" fmla="*/ 1494692 w 4940"/>
                <a:gd name="T65" fmla="*/ 1271669 h 3973"/>
                <a:gd name="T66" fmla="*/ 1567962 w 4940"/>
                <a:gd name="T67" fmla="*/ 1281314 h 3973"/>
                <a:gd name="T68" fmla="*/ 1635832 w 4940"/>
                <a:gd name="T69" fmla="*/ 1297519 h 3973"/>
                <a:gd name="T70" fmla="*/ 1698689 w 4940"/>
                <a:gd name="T71" fmla="*/ 1318353 h 3973"/>
                <a:gd name="T72" fmla="*/ 1792397 w 4940"/>
                <a:gd name="T73" fmla="*/ 1359250 h 3973"/>
                <a:gd name="T74" fmla="*/ 1868365 w 4940"/>
                <a:gd name="T75" fmla="*/ 1402848 h 3973"/>
                <a:gd name="T76" fmla="*/ 1905000 w 4940"/>
                <a:gd name="T77" fmla="*/ 158573 h 3973"/>
                <a:gd name="T78" fmla="*/ 1868365 w 4940"/>
                <a:gd name="T79" fmla="*/ 133109 h 3973"/>
                <a:gd name="T80" fmla="*/ 1792397 w 4940"/>
                <a:gd name="T81" fmla="*/ 89511 h 3973"/>
                <a:gd name="T82" fmla="*/ 1698689 w 4940"/>
                <a:gd name="T83" fmla="*/ 47842 h 3973"/>
                <a:gd name="T84" fmla="*/ 1635832 w 4940"/>
                <a:gd name="T85" fmla="*/ 27393 h 3973"/>
                <a:gd name="T86" fmla="*/ 1567962 w 4940"/>
                <a:gd name="T87" fmla="*/ 11575 h 3973"/>
                <a:gd name="T88" fmla="*/ 1494692 w 4940"/>
                <a:gd name="T89" fmla="*/ 1929 h 3973"/>
                <a:gd name="T90" fmla="*/ 1417952 w 4940"/>
                <a:gd name="T91" fmla="*/ 1157 h 3973"/>
                <a:gd name="T92" fmla="*/ 1338128 w 4940"/>
                <a:gd name="T93" fmla="*/ 10417 h 3973"/>
                <a:gd name="T94" fmla="*/ 1256760 w 4940"/>
                <a:gd name="T95" fmla="*/ 33181 h 3973"/>
                <a:gd name="T96" fmla="*/ 1175007 w 4940"/>
                <a:gd name="T97" fmla="*/ 70220 h 3973"/>
                <a:gd name="T98" fmla="*/ 1092868 w 4940"/>
                <a:gd name="T99" fmla="*/ 123463 h 3973"/>
                <a:gd name="T100" fmla="*/ 1011887 w 4940"/>
                <a:gd name="T101" fmla="*/ 195612 h 3973"/>
                <a:gd name="T102" fmla="*/ 952500 w 4940"/>
                <a:gd name="T103" fmla="*/ 262745 h 3973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4940" h="3973">
                  <a:moveTo>
                    <a:pt x="2470" y="681"/>
                  </a:moveTo>
                  <a:lnTo>
                    <a:pt x="2470" y="681"/>
                  </a:lnTo>
                  <a:lnTo>
                    <a:pt x="2419" y="619"/>
                  </a:lnTo>
                  <a:lnTo>
                    <a:pt x="2368" y="562"/>
                  </a:lnTo>
                  <a:lnTo>
                    <a:pt x="2315" y="507"/>
                  </a:lnTo>
                  <a:lnTo>
                    <a:pt x="2264" y="455"/>
                  </a:lnTo>
                  <a:lnTo>
                    <a:pt x="2211" y="407"/>
                  </a:lnTo>
                  <a:lnTo>
                    <a:pt x="2158" y="362"/>
                  </a:lnTo>
                  <a:lnTo>
                    <a:pt x="2106" y="320"/>
                  </a:lnTo>
                  <a:lnTo>
                    <a:pt x="2053" y="281"/>
                  </a:lnTo>
                  <a:lnTo>
                    <a:pt x="2000" y="244"/>
                  </a:lnTo>
                  <a:lnTo>
                    <a:pt x="1946" y="211"/>
                  </a:lnTo>
                  <a:lnTo>
                    <a:pt x="1894" y="182"/>
                  </a:lnTo>
                  <a:lnTo>
                    <a:pt x="1840" y="154"/>
                  </a:lnTo>
                  <a:lnTo>
                    <a:pt x="1787" y="128"/>
                  </a:lnTo>
                  <a:lnTo>
                    <a:pt x="1733" y="106"/>
                  </a:lnTo>
                  <a:lnTo>
                    <a:pt x="1680" y="86"/>
                  </a:lnTo>
                  <a:lnTo>
                    <a:pt x="1628" y="68"/>
                  </a:lnTo>
                  <a:lnTo>
                    <a:pt x="1575" y="52"/>
                  </a:lnTo>
                  <a:lnTo>
                    <a:pt x="1522" y="38"/>
                  </a:lnTo>
                  <a:lnTo>
                    <a:pt x="1469" y="27"/>
                  </a:lnTo>
                  <a:lnTo>
                    <a:pt x="1417" y="19"/>
                  </a:lnTo>
                  <a:lnTo>
                    <a:pt x="1365" y="11"/>
                  </a:lnTo>
                  <a:lnTo>
                    <a:pt x="1314" y="6"/>
                  </a:lnTo>
                  <a:lnTo>
                    <a:pt x="1264" y="3"/>
                  </a:lnTo>
                  <a:lnTo>
                    <a:pt x="1212" y="0"/>
                  </a:lnTo>
                  <a:lnTo>
                    <a:pt x="1163" y="0"/>
                  </a:lnTo>
                  <a:lnTo>
                    <a:pt x="1113" y="2"/>
                  </a:lnTo>
                  <a:lnTo>
                    <a:pt x="1064" y="5"/>
                  </a:lnTo>
                  <a:lnTo>
                    <a:pt x="1016" y="9"/>
                  </a:lnTo>
                  <a:lnTo>
                    <a:pt x="968" y="15"/>
                  </a:lnTo>
                  <a:lnTo>
                    <a:pt x="920" y="21"/>
                  </a:lnTo>
                  <a:lnTo>
                    <a:pt x="875" y="30"/>
                  </a:lnTo>
                  <a:lnTo>
                    <a:pt x="828" y="38"/>
                  </a:lnTo>
                  <a:lnTo>
                    <a:pt x="784" y="48"/>
                  </a:lnTo>
                  <a:lnTo>
                    <a:pt x="740" y="59"/>
                  </a:lnTo>
                  <a:lnTo>
                    <a:pt x="697" y="71"/>
                  </a:lnTo>
                  <a:lnTo>
                    <a:pt x="654" y="84"/>
                  </a:lnTo>
                  <a:lnTo>
                    <a:pt x="614" y="96"/>
                  </a:lnTo>
                  <a:lnTo>
                    <a:pt x="573" y="111"/>
                  </a:lnTo>
                  <a:lnTo>
                    <a:pt x="534" y="124"/>
                  </a:lnTo>
                  <a:lnTo>
                    <a:pt x="496" y="139"/>
                  </a:lnTo>
                  <a:lnTo>
                    <a:pt x="423" y="169"/>
                  </a:lnTo>
                  <a:lnTo>
                    <a:pt x="355" y="200"/>
                  </a:lnTo>
                  <a:lnTo>
                    <a:pt x="292" y="232"/>
                  </a:lnTo>
                  <a:lnTo>
                    <a:pt x="234" y="263"/>
                  </a:lnTo>
                  <a:lnTo>
                    <a:pt x="181" y="292"/>
                  </a:lnTo>
                  <a:lnTo>
                    <a:pt x="135" y="319"/>
                  </a:lnTo>
                  <a:lnTo>
                    <a:pt x="95" y="345"/>
                  </a:lnTo>
                  <a:lnTo>
                    <a:pt x="61" y="367"/>
                  </a:lnTo>
                  <a:lnTo>
                    <a:pt x="16" y="399"/>
                  </a:lnTo>
                  <a:lnTo>
                    <a:pt x="0" y="411"/>
                  </a:lnTo>
                  <a:lnTo>
                    <a:pt x="0" y="3702"/>
                  </a:lnTo>
                  <a:lnTo>
                    <a:pt x="16" y="3690"/>
                  </a:lnTo>
                  <a:lnTo>
                    <a:pt x="61" y="3658"/>
                  </a:lnTo>
                  <a:lnTo>
                    <a:pt x="95" y="3636"/>
                  </a:lnTo>
                  <a:lnTo>
                    <a:pt x="135" y="3612"/>
                  </a:lnTo>
                  <a:lnTo>
                    <a:pt x="181" y="3583"/>
                  </a:lnTo>
                  <a:lnTo>
                    <a:pt x="234" y="3554"/>
                  </a:lnTo>
                  <a:lnTo>
                    <a:pt x="292" y="3523"/>
                  </a:lnTo>
                  <a:lnTo>
                    <a:pt x="355" y="3493"/>
                  </a:lnTo>
                  <a:lnTo>
                    <a:pt x="423" y="3461"/>
                  </a:lnTo>
                  <a:lnTo>
                    <a:pt x="496" y="3431"/>
                  </a:lnTo>
                  <a:lnTo>
                    <a:pt x="534" y="3417"/>
                  </a:lnTo>
                  <a:lnTo>
                    <a:pt x="573" y="3402"/>
                  </a:lnTo>
                  <a:lnTo>
                    <a:pt x="614" y="3388"/>
                  </a:lnTo>
                  <a:lnTo>
                    <a:pt x="654" y="3375"/>
                  </a:lnTo>
                  <a:lnTo>
                    <a:pt x="697" y="3363"/>
                  </a:lnTo>
                  <a:lnTo>
                    <a:pt x="740" y="3350"/>
                  </a:lnTo>
                  <a:lnTo>
                    <a:pt x="784" y="3339"/>
                  </a:lnTo>
                  <a:lnTo>
                    <a:pt x="828" y="3330"/>
                  </a:lnTo>
                  <a:lnTo>
                    <a:pt x="875" y="3321"/>
                  </a:lnTo>
                  <a:lnTo>
                    <a:pt x="920" y="3312"/>
                  </a:lnTo>
                  <a:lnTo>
                    <a:pt x="968" y="3306"/>
                  </a:lnTo>
                  <a:lnTo>
                    <a:pt x="1016" y="3300"/>
                  </a:lnTo>
                  <a:lnTo>
                    <a:pt x="1064" y="3296"/>
                  </a:lnTo>
                  <a:lnTo>
                    <a:pt x="1113" y="3294"/>
                  </a:lnTo>
                  <a:lnTo>
                    <a:pt x="1163" y="3292"/>
                  </a:lnTo>
                  <a:lnTo>
                    <a:pt x="1212" y="3293"/>
                  </a:lnTo>
                  <a:lnTo>
                    <a:pt x="1264" y="3294"/>
                  </a:lnTo>
                  <a:lnTo>
                    <a:pt x="1314" y="3298"/>
                  </a:lnTo>
                  <a:lnTo>
                    <a:pt x="1365" y="3303"/>
                  </a:lnTo>
                  <a:lnTo>
                    <a:pt x="1417" y="3310"/>
                  </a:lnTo>
                  <a:lnTo>
                    <a:pt x="1469" y="3320"/>
                  </a:lnTo>
                  <a:lnTo>
                    <a:pt x="1522" y="3331"/>
                  </a:lnTo>
                  <a:lnTo>
                    <a:pt x="1575" y="3344"/>
                  </a:lnTo>
                  <a:lnTo>
                    <a:pt x="1628" y="3359"/>
                  </a:lnTo>
                  <a:lnTo>
                    <a:pt x="1680" y="3377"/>
                  </a:lnTo>
                  <a:lnTo>
                    <a:pt x="1733" y="3397"/>
                  </a:lnTo>
                  <a:lnTo>
                    <a:pt x="1787" y="3420"/>
                  </a:lnTo>
                  <a:lnTo>
                    <a:pt x="1840" y="3445"/>
                  </a:lnTo>
                  <a:lnTo>
                    <a:pt x="1894" y="3473"/>
                  </a:lnTo>
                  <a:lnTo>
                    <a:pt x="1946" y="3504"/>
                  </a:lnTo>
                  <a:lnTo>
                    <a:pt x="2000" y="3537"/>
                  </a:lnTo>
                  <a:lnTo>
                    <a:pt x="2053" y="3572"/>
                  </a:lnTo>
                  <a:lnTo>
                    <a:pt x="2106" y="3612"/>
                  </a:lnTo>
                  <a:lnTo>
                    <a:pt x="2158" y="3653"/>
                  </a:lnTo>
                  <a:lnTo>
                    <a:pt x="2211" y="3699"/>
                  </a:lnTo>
                  <a:lnTo>
                    <a:pt x="2264" y="3746"/>
                  </a:lnTo>
                  <a:lnTo>
                    <a:pt x="2315" y="3798"/>
                  </a:lnTo>
                  <a:lnTo>
                    <a:pt x="2368" y="3853"/>
                  </a:lnTo>
                  <a:lnTo>
                    <a:pt x="2419" y="3911"/>
                  </a:lnTo>
                  <a:lnTo>
                    <a:pt x="2470" y="3973"/>
                  </a:lnTo>
                  <a:lnTo>
                    <a:pt x="2521" y="3911"/>
                  </a:lnTo>
                  <a:lnTo>
                    <a:pt x="2573" y="3853"/>
                  </a:lnTo>
                  <a:lnTo>
                    <a:pt x="2624" y="3798"/>
                  </a:lnTo>
                  <a:lnTo>
                    <a:pt x="2676" y="3746"/>
                  </a:lnTo>
                  <a:lnTo>
                    <a:pt x="2728" y="3699"/>
                  </a:lnTo>
                  <a:lnTo>
                    <a:pt x="2781" y="3653"/>
                  </a:lnTo>
                  <a:lnTo>
                    <a:pt x="2834" y="3612"/>
                  </a:lnTo>
                  <a:lnTo>
                    <a:pt x="2886" y="3572"/>
                  </a:lnTo>
                  <a:lnTo>
                    <a:pt x="2940" y="3537"/>
                  </a:lnTo>
                  <a:lnTo>
                    <a:pt x="2993" y="3504"/>
                  </a:lnTo>
                  <a:lnTo>
                    <a:pt x="3047" y="3473"/>
                  </a:lnTo>
                  <a:lnTo>
                    <a:pt x="3100" y="3445"/>
                  </a:lnTo>
                  <a:lnTo>
                    <a:pt x="3154" y="3420"/>
                  </a:lnTo>
                  <a:lnTo>
                    <a:pt x="3206" y="3397"/>
                  </a:lnTo>
                  <a:lnTo>
                    <a:pt x="3259" y="3377"/>
                  </a:lnTo>
                  <a:lnTo>
                    <a:pt x="3313" y="3359"/>
                  </a:lnTo>
                  <a:lnTo>
                    <a:pt x="3366" y="3344"/>
                  </a:lnTo>
                  <a:lnTo>
                    <a:pt x="3418" y="3331"/>
                  </a:lnTo>
                  <a:lnTo>
                    <a:pt x="3470" y="3320"/>
                  </a:lnTo>
                  <a:lnTo>
                    <a:pt x="3523" y="3310"/>
                  </a:lnTo>
                  <a:lnTo>
                    <a:pt x="3574" y="3303"/>
                  </a:lnTo>
                  <a:lnTo>
                    <a:pt x="3626" y="3298"/>
                  </a:lnTo>
                  <a:lnTo>
                    <a:pt x="3677" y="3294"/>
                  </a:lnTo>
                  <a:lnTo>
                    <a:pt x="3727" y="3293"/>
                  </a:lnTo>
                  <a:lnTo>
                    <a:pt x="3778" y="3292"/>
                  </a:lnTo>
                  <a:lnTo>
                    <a:pt x="3827" y="3294"/>
                  </a:lnTo>
                  <a:lnTo>
                    <a:pt x="3876" y="3296"/>
                  </a:lnTo>
                  <a:lnTo>
                    <a:pt x="3925" y="3300"/>
                  </a:lnTo>
                  <a:lnTo>
                    <a:pt x="3973" y="3306"/>
                  </a:lnTo>
                  <a:lnTo>
                    <a:pt x="4019" y="3312"/>
                  </a:lnTo>
                  <a:lnTo>
                    <a:pt x="4066" y="3321"/>
                  </a:lnTo>
                  <a:lnTo>
                    <a:pt x="4111" y="3330"/>
                  </a:lnTo>
                  <a:lnTo>
                    <a:pt x="4155" y="3339"/>
                  </a:lnTo>
                  <a:lnTo>
                    <a:pt x="4199" y="3350"/>
                  </a:lnTo>
                  <a:lnTo>
                    <a:pt x="4242" y="3363"/>
                  </a:lnTo>
                  <a:lnTo>
                    <a:pt x="4285" y="3375"/>
                  </a:lnTo>
                  <a:lnTo>
                    <a:pt x="4327" y="3388"/>
                  </a:lnTo>
                  <a:lnTo>
                    <a:pt x="4366" y="3402"/>
                  </a:lnTo>
                  <a:lnTo>
                    <a:pt x="4405" y="3417"/>
                  </a:lnTo>
                  <a:lnTo>
                    <a:pt x="4444" y="3431"/>
                  </a:lnTo>
                  <a:lnTo>
                    <a:pt x="4517" y="3461"/>
                  </a:lnTo>
                  <a:lnTo>
                    <a:pt x="4585" y="3493"/>
                  </a:lnTo>
                  <a:lnTo>
                    <a:pt x="4648" y="3523"/>
                  </a:lnTo>
                  <a:lnTo>
                    <a:pt x="4707" y="3554"/>
                  </a:lnTo>
                  <a:lnTo>
                    <a:pt x="4758" y="3583"/>
                  </a:lnTo>
                  <a:lnTo>
                    <a:pt x="4805" y="3612"/>
                  </a:lnTo>
                  <a:lnTo>
                    <a:pt x="4845" y="3636"/>
                  </a:lnTo>
                  <a:lnTo>
                    <a:pt x="4878" y="3658"/>
                  </a:lnTo>
                  <a:lnTo>
                    <a:pt x="4924" y="3690"/>
                  </a:lnTo>
                  <a:lnTo>
                    <a:pt x="4940" y="3702"/>
                  </a:lnTo>
                  <a:lnTo>
                    <a:pt x="4940" y="411"/>
                  </a:lnTo>
                  <a:lnTo>
                    <a:pt x="4924" y="399"/>
                  </a:lnTo>
                  <a:lnTo>
                    <a:pt x="4878" y="367"/>
                  </a:lnTo>
                  <a:lnTo>
                    <a:pt x="4845" y="345"/>
                  </a:lnTo>
                  <a:lnTo>
                    <a:pt x="4805" y="319"/>
                  </a:lnTo>
                  <a:lnTo>
                    <a:pt x="4758" y="292"/>
                  </a:lnTo>
                  <a:lnTo>
                    <a:pt x="4707" y="263"/>
                  </a:lnTo>
                  <a:lnTo>
                    <a:pt x="4648" y="232"/>
                  </a:lnTo>
                  <a:lnTo>
                    <a:pt x="4585" y="200"/>
                  </a:lnTo>
                  <a:lnTo>
                    <a:pt x="4517" y="169"/>
                  </a:lnTo>
                  <a:lnTo>
                    <a:pt x="4444" y="139"/>
                  </a:lnTo>
                  <a:lnTo>
                    <a:pt x="4405" y="124"/>
                  </a:lnTo>
                  <a:lnTo>
                    <a:pt x="4366" y="111"/>
                  </a:lnTo>
                  <a:lnTo>
                    <a:pt x="4327" y="96"/>
                  </a:lnTo>
                  <a:lnTo>
                    <a:pt x="4285" y="84"/>
                  </a:lnTo>
                  <a:lnTo>
                    <a:pt x="4242" y="71"/>
                  </a:lnTo>
                  <a:lnTo>
                    <a:pt x="4199" y="59"/>
                  </a:lnTo>
                  <a:lnTo>
                    <a:pt x="4155" y="48"/>
                  </a:lnTo>
                  <a:lnTo>
                    <a:pt x="4111" y="38"/>
                  </a:lnTo>
                  <a:lnTo>
                    <a:pt x="4066" y="30"/>
                  </a:lnTo>
                  <a:lnTo>
                    <a:pt x="4019" y="21"/>
                  </a:lnTo>
                  <a:lnTo>
                    <a:pt x="3973" y="15"/>
                  </a:lnTo>
                  <a:lnTo>
                    <a:pt x="3925" y="9"/>
                  </a:lnTo>
                  <a:lnTo>
                    <a:pt x="3876" y="5"/>
                  </a:lnTo>
                  <a:lnTo>
                    <a:pt x="3827" y="2"/>
                  </a:lnTo>
                  <a:lnTo>
                    <a:pt x="3778" y="0"/>
                  </a:lnTo>
                  <a:lnTo>
                    <a:pt x="3727" y="0"/>
                  </a:lnTo>
                  <a:lnTo>
                    <a:pt x="3677" y="3"/>
                  </a:lnTo>
                  <a:lnTo>
                    <a:pt x="3626" y="6"/>
                  </a:lnTo>
                  <a:lnTo>
                    <a:pt x="3574" y="11"/>
                  </a:lnTo>
                  <a:lnTo>
                    <a:pt x="3523" y="19"/>
                  </a:lnTo>
                  <a:lnTo>
                    <a:pt x="3470" y="27"/>
                  </a:lnTo>
                  <a:lnTo>
                    <a:pt x="3418" y="38"/>
                  </a:lnTo>
                  <a:lnTo>
                    <a:pt x="3366" y="52"/>
                  </a:lnTo>
                  <a:lnTo>
                    <a:pt x="3313" y="68"/>
                  </a:lnTo>
                  <a:lnTo>
                    <a:pt x="3259" y="86"/>
                  </a:lnTo>
                  <a:lnTo>
                    <a:pt x="3206" y="106"/>
                  </a:lnTo>
                  <a:lnTo>
                    <a:pt x="3154" y="128"/>
                  </a:lnTo>
                  <a:lnTo>
                    <a:pt x="3100" y="154"/>
                  </a:lnTo>
                  <a:lnTo>
                    <a:pt x="3047" y="182"/>
                  </a:lnTo>
                  <a:lnTo>
                    <a:pt x="2993" y="211"/>
                  </a:lnTo>
                  <a:lnTo>
                    <a:pt x="2940" y="244"/>
                  </a:lnTo>
                  <a:lnTo>
                    <a:pt x="2886" y="281"/>
                  </a:lnTo>
                  <a:lnTo>
                    <a:pt x="2834" y="320"/>
                  </a:lnTo>
                  <a:lnTo>
                    <a:pt x="2781" y="362"/>
                  </a:lnTo>
                  <a:lnTo>
                    <a:pt x="2728" y="407"/>
                  </a:lnTo>
                  <a:lnTo>
                    <a:pt x="2676" y="455"/>
                  </a:lnTo>
                  <a:lnTo>
                    <a:pt x="2624" y="507"/>
                  </a:lnTo>
                  <a:lnTo>
                    <a:pt x="2573" y="562"/>
                  </a:lnTo>
                  <a:lnTo>
                    <a:pt x="2521" y="619"/>
                  </a:lnTo>
                  <a:lnTo>
                    <a:pt x="2470" y="681"/>
                  </a:lnTo>
                  <a:close/>
                </a:path>
              </a:pathLst>
            </a:custGeom>
            <a:solidFill>
              <a:schemeClr val="bg2"/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EEACA781-36E3-47AB-B676-5C245576716C}"/>
                </a:ext>
              </a:extLst>
            </p:cNvPr>
            <p:cNvSpPr/>
            <p:nvPr/>
          </p:nvSpPr>
          <p:spPr>
            <a:xfrm>
              <a:off x="1971557" y="2817758"/>
              <a:ext cx="2604345" cy="2619222"/>
            </a:xfrm>
            <a:prstGeom prst="ellipse">
              <a:avLst/>
            </a:prstGeom>
            <a:noFill/>
            <a:ln w="76200">
              <a:solidFill>
                <a:schemeClr val="accent1">
                  <a:lumMod val="75000"/>
                </a:scheme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A896E38-E4BD-4474-AA40-9ABED6F17B43}"/>
              </a:ext>
            </a:extLst>
          </p:cNvPr>
          <p:cNvGrpSpPr/>
          <p:nvPr/>
        </p:nvGrpSpPr>
        <p:grpSpPr>
          <a:xfrm>
            <a:off x="6795655" y="3034145"/>
            <a:ext cx="2604345" cy="2309584"/>
            <a:chOff x="6795655" y="3034145"/>
            <a:chExt cx="2604345" cy="2309584"/>
          </a:xfrm>
        </p:grpSpPr>
        <p:sp>
          <p:nvSpPr>
            <p:cNvPr id="14" name="KSO_Shape">
              <a:extLst>
                <a:ext uri="{FF2B5EF4-FFF2-40B4-BE49-F238E27FC236}">
                  <a16:creationId xmlns:a16="http://schemas.microsoft.com/office/drawing/2014/main" id="{858ED9D5-CEFF-4C0E-8F3A-B65A56F80110}"/>
                </a:ext>
              </a:extLst>
            </p:cNvPr>
            <p:cNvSpPr/>
            <p:nvPr/>
          </p:nvSpPr>
          <p:spPr>
            <a:xfrm>
              <a:off x="7259180" y="3256804"/>
              <a:ext cx="1631950" cy="1905000"/>
            </a:xfrm>
            <a:custGeom>
              <a:avLst/>
              <a:gdLst>
                <a:gd name="connsiteX0" fmla="*/ 1638300 w 4396363"/>
                <a:gd name="connsiteY0" fmla="*/ 558403 h 5128349"/>
                <a:gd name="connsiteX1" fmla="*/ 558403 w 4396363"/>
                <a:gd name="connsiteY1" fmla="*/ 1638300 h 5128349"/>
                <a:gd name="connsiteX2" fmla="*/ 1638300 w 4396363"/>
                <a:gd name="connsiteY2" fmla="*/ 2718197 h 5128349"/>
                <a:gd name="connsiteX3" fmla="*/ 2718197 w 4396363"/>
                <a:gd name="connsiteY3" fmla="*/ 1638300 h 5128349"/>
                <a:gd name="connsiteX4" fmla="*/ 1638300 w 4396363"/>
                <a:gd name="connsiteY4" fmla="*/ 558403 h 5128349"/>
                <a:gd name="connsiteX5" fmla="*/ 1638300 w 4396363"/>
                <a:gd name="connsiteY5" fmla="*/ 0 h 5128349"/>
                <a:gd name="connsiteX6" fmla="*/ 3276600 w 4396363"/>
                <a:gd name="connsiteY6" fmla="*/ 1638300 h 5128349"/>
                <a:gd name="connsiteX7" fmla="*/ 2902492 w 4396363"/>
                <a:gd name="connsiteY7" fmla="*/ 2680411 h 5128349"/>
                <a:gd name="connsiteX8" fmla="*/ 2816386 w 4396363"/>
                <a:gd name="connsiteY8" fmla="*/ 2775151 h 5128349"/>
                <a:gd name="connsiteX9" fmla="*/ 2928393 w 4396363"/>
                <a:gd name="connsiteY9" fmla="*/ 2923790 h 5128349"/>
                <a:gd name="connsiteX10" fmla="*/ 2942554 w 4396363"/>
                <a:gd name="connsiteY10" fmla="*/ 2913119 h 5128349"/>
                <a:gd name="connsiteX11" fmla="*/ 3136485 w 4396363"/>
                <a:gd name="connsiteY11" fmla="*/ 2942400 h 5128349"/>
                <a:gd name="connsiteX12" fmla="*/ 4367683 w 4396363"/>
                <a:gd name="connsiteY12" fmla="*/ 4576254 h 5128349"/>
                <a:gd name="connsiteX13" fmla="*/ 4342375 w 4396363"/>
                <a:gd name="connsiteY13" fmla="*/ 4770744 h 5128349"/>
                <a:gd name="connsiteX14" fmla="*/ 3903910 w 4396363"/>
                <a:gd name="connsiteY14" fmla="*/ 5101151 h 5128349"/>
                <a:gd name="connsiteX15" fmla="*/ 3709978 w 4396363"/>
                <a:gd name="connsiteY15" fmla="*/ 5071870 h 5128349"/>
                <a:gd name="connsiteX16" fmla="*/ 2478781 w 4396363"/>
                <a:gd name="connsiteY16" fmla="*/ 3438015 h 5128349"/>
                <a:gd name="connsiteX17" fmla="*/ 2504089 w 4396363"/>
                <a:gd name="connsiteY17" fmla="*/ 3243526 h 5128349"/>
                <a:gd name="connsiteX18" fmla="*/ 2518249 w 4396363"/>
                <a:gd name="connsiteY18" fmla="*/ 3232855 h 5128349"/>
                <a:gd name="connsiteX19" fmla="*/ 2406738 w 4396363"/>
                <a:gd name="connsiteY19" fmla="*/ 3084875 h 5128349"/>
                <a:gd name="connsiteX20" fmla="*/ 2276001 w 4396363"/>
                <a:gd name="connsiteY20" fmla="*/ 3147854 h 5128349"/>
                <a:gd name="connsiteX21" fmla="*/ 1638300 w 4396363"/>
                <a:gd name="connsiteY21" fmla="*/ 3276600 h 5128349"/>
                <a:gd name="connsiteX22" fmla="*/ 0 w 4396363"/>
                <a:gd name="connsiteY22" fmla="*/ 1638300 h 5128349"/>
                <a:gd name="connsiteX23" fmla="*/ 1638300 w 4396363"/>
                <a:gd name="connsiteY23" fmla="*/ 0 h 512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96363" h="5128349">
                  <a:moveTo>
                    <a:pt x="1638300" y="558403"/>
                  </a:moveTo>
                  <a:cubicBezTo>
                    <a:pt x="1041889" y="558403"/>
                    <a:pt x="558403" y="1041889"/>
                    <a:pt x="558403" y="1638300"/>
                  </a:cubicBezTo>
                  <a:cubicBezTo>
                    <a:pt x="558403" y="2234711"/>
                    <a:pt x="1041889" y="2718197"/>
                    <a:pt x="1638300" y="2718197"/>
                  </a:cubicBezTo>
                  <a:cubicBezTo>
                    <a:pt x="2234711" y="2718197"/>
                    <a:pt x="2718197" y="2234711"/>
                    <a:pt x="2718197" y="1638300"/>
                  </a:cubicBezTo>
                  <a:cubicBezTo>
                    <a:pt x="2718197" y="1041889"/>
                    <a:pt x="2234711" y="558403"/>
                    <a:pt x="1638300" y="558403"/>
                  </a:cubicBezTo>
                  <a:close/>
                  <a:moveTo>
                    <a:pt x="1638300" y="0"/>
                  </a:moveTo>
                  <a:cubicBezTo>
                    <a:pt x="2543108" y="0"/>
                    <a:pt x="3276600" y="733492"/>
                    <a:pt x="3276600" y="1638300"/>
                  </a:cubicBezTo>
                  <a:cubicBezTo>
                    <a:pt x="3276600" y="2034154"/>
                    <a:pt x="3136205" y="2397216"/>
                    <a:pt x="2902492" y="2680411"/>
                  </a:cubicBezTo>
                  <a:lnTo>
                    <a:pt x="2816386" y="2775151"/>
                  </a:lnTo>
                  <a:lnTo>
                    <a:pt x="2928393" y="2923790"/>
                  </a:lnTo>
                  <a:lnTo>
                    <a:pt x="2942554" y="2913119"/>
                  </a:lnTo>
                  <a:cubicBezTo>
                    <a:pt x="3003095" y="2867498"/>
                    <a:pt x="3089921" y="2880607"/>
                    <a:pt x="3136485" y="2942400"/>
                  </a:cubicBezTo>
                  <a:lnTo>
                    <a:pt x="4367683" y="4576254"/>
                  </a:lnTo>
                  <a:cubicBezTo>
                    <a:pt x="4414247" y="4638047"/>
                    <a:pt x="4402916" y="4725123"/>
                    <a:pt x="4342375" y="4770744"/>
                  </a:cubicBezTo>
                  <a:lnTo>
                    <a:pt x="3903910" y="5101151"/>
                  </a:lnTo>
                  <a:cubicBezTo>
                    <a:pt x="3843369" y="5146772"/>
                    <a:pt x="3756543" y="5133662"/>
                    <a:pt x="3709978" y="5071870"/>
                  </a:cubicBezTo>
                  <a:lnTo>
                    <a:pt x="2478781" y="3438015"/>
                  </a:lnTo>
                  <a:cubicBezTo>
                    <a:pt x="2432217" y="3376223"/>
                    <a:pt x="2443548" y="3289147"/>
                    <a:pt x="2504089" y="3243526"/>
                  </a:cubicBezTo>
                  <a:lnTo>
                    <a:pt x="2518249" y="3232855"/>
                  </a:lnTo>
                  <a:lnTo>
                    <a:pt x="2406738" y="3084875"/>
                  </a:lnTo>
                  <a:lnTo>
                    <a:pt x="2276001" y="3147854"/>
                  </a:lnTo>
                  <a:cubicBezTo>
                    <a:pt x="2079997" y="3230757"/>
                    <a:pt x="1864502" y="3276600"/>
                    <a:pt x="1638300" y="3276600"/>
                  </a:cubicBezTo>
                  <a:cubicBezTo>
                    <a:pt x="733492" y="3276600"/>
                    <a:pt x="0" y="2543108"/>
                    <a:pt x="0" y="1638300"/>
                  </a:cubicBezTo>
                  <a:cubicBezTo>
                    <a:pt x="0" y="733492"/>
                    <a:pt x="733492" y="0"/>
                    <a:pt x="16383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808BD20-BFD4-439B-A20D-79A788C7969D}"/>
                </a:ext>
              </a:extLst>
            </p:cNvPr>
            <p:cNvSpPr/>
            <p:nvPr/>
          </p:nvSpPr>
          <p:spPr>
            <a:xfrm>
              <a:off x="6795655" y="3034145"/>
              <a:ext cx="2604345" cy="2309584"/>
            </a:xfrm>
            <a:prstGeom prst="rect">
              <a:avLst/>
            </a:prstGeom>
            <a:noFill/>
            <a:ln w="76200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2809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3" grpId="0" animBg="1"/>
      <p:bldP spid="3" grpId="1" animBg="1"/>
      <p:bldP spid="254" grpId="0" animBg="1"/>
      <p:bldP spid="254" grpId="1" animBg="1"/>
      <p:bldP spid="255" grpId="0" animBg="1"/>
      <p:bldP spid="255" grpId="1" animBg="1"/>
      <p:bldP spid="33" grpId="0"/>
      <p:bldP spid="33" grpId="1"/>
      <p:bldP spid="17" grpId="0"/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rot="1800000">
            <a:off x="2892422" y="1633329"/>
            <a:ext cx="4475833" cy="3591342"/>
          </a:xfrm>
          <a:custGeom>
            <a:avLst/>
            <a:gdLst>
              <a:gd name="connsiteX0" fmla="*/ 0 w 4475833"/>
              <a:gd name="connsiteY0" fmla="*/ 0 h 3591342"/>
              <a:gd name="connsiteX1" fmla="*/ 4475833 w 4475833"/>
              <a:gd name="connsiteY1" fmla="*/ 0 h 3591342"/>
              <a:gd name="connsiteX2" fmla="*/ 4475833 w 4475833"/>
              <a:gd name="connsiteY2" fmla="*/ 3591342 h 3591342"/>
              <a:gd name="connsiteX3" fmla="*/ 0 w 4475833"/>
              <a:gd name="connsiteY3" fmla="*/ 3591342 h 3591342"/>
              <a:gd name="connsiteX4" fmla="*/ 0 w 4475833"/>
              <a:gd name="connsiteY4" fmla="*/ 0 h 3591342"/>
              <a:gd name="connsiteX0" fmla="*/ 0 w 4475833"/>
              <a:gd name="connsiteY0" fmla="*/ 0 h 3591342"/>
              <a:gd name="connsiteX1" fmla="*/ 1899834 w 4475833"/>
              <a:gd name="connsiteY1" fmla="*/ 4900 h 3591342"/>
              <a:gd name="connsiteX2" fmla="*/ 4475833 w 4475833"/>
              <a:gd name="connsiteY2" fmla="*/ 0 h 3591342"/>
              <a:gd name="connsiteX3" fmla="*/ 4475833 w 4475833"/>
              <a:gd name="connsiteY3" fmla="*/ 3591342 h 3591342"/>
              <a:gd name="connsiteX4" fmla="*/ 0 w 4475833"/>
              <a:gd name="connsiteY4" fmla="*/ 3591342 h 3591342"/>
              <a:gd name="connsiteX5" fmla="*/ 0 w 4475833"/>
              <a:gd name="connsiteY5" fmla="*/ 0 h 3591342"/>
              <a:gd name="connsiteX0" fmla="*/ 0 w 4475833"/>
              <a:gd name="connsiteY0" fmla="*/ 3591342 h 3591342"/>
              <a:gd name="connsiteX1" fmla="*/ 1899834 w 4475833"/>
              <a:gd name="connsiteY1" fmla="*/ 4900 h 3591342"/>
              <a:gd name="connsiteX2" fmla="*/ 4475833 w 4475833"/>
              <a:gd name="connsiteY2" fmla="*/ 0 h 3591342"/>
              <a:gd name="connsiteX3" fmla="*/ 4475833 w 4475833"/>
              <a:gd name="connsiteY3" fmla="*/ 3591342 h 3591342"/>
              <a:gd name="connsiteX4" fmla="*/ 0 w 4475833"/>
              <a:gd name="connsiteY4" fmla="*/ 3591342 h 3591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75833" h="3591342">
                <a:moveTo>
                  <a:pt x="0" y="3591342"/>
                </a:moveTo>
                <a:lnTo>
                  <a:pt x="1899834" y="4900"/>
                </a:lnTo>
                <a:lnTo>
                  <a:pt x="4475833" y="0"/>
                </a:lnTo>
                <a:lnTo>
                  <a:pt x="4475833" y="3591342"/>
                </a:lnTo>
                <a:lnTo>
                  <a:pt x="0" y="3591342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alpha val="40000"/>
                </a:schemeClr>
              </a:gs>
              <a:gs pos="62000">
                <a:srgbClr val="C7C7C7">
                  <a:alpha val="0"/>
                </a:srgbClr>
              </a:gs>
              <a:gs pos="100000">
                <a:srgbClr val="FAFAFA">
                  <a:alpha val="0"/>
                </a:srgb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25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14" name="矩形 12"/>
          <p:cNvSpPr/>
          <p:nvPr/>
        </p:nvSpPr>
        <p:spPr>
          <a:xfrm rot="1800000">
            <a:off x="7227412" y="3648953"/>
            <a:ext cx="4475833" cy="3591342"/>
          </a:xfrm>
          <a:custGeom>
            <a:avLst/>
            <a:gdLst>
              <a:gd name="connsiteX0" fmla="*/ 0 w 4475833"/>
              <a:gd name="connsiteY0" fmla="*/ 0 h 3591342"/>
              <a:gd name="connsiteX1" fmla="*/ 4475833 w 4475833"/>
              <a:gd name="connsiteY1" fmla="*/ 0 h 3591342"/>
              <a:gd name="connsiteX2" fmla="*/ 4475833 w 4475833"/>
              <a:gd name="connsiteY2" fmla="*/ 3591342 h 3591342"/>
              <a:gd name="connsiteX3" fmla="*/ 0 w 4475833"/>
              <a:gd name="connsiteY3" fmla="*/ 3591342 h 3591342"/>
              <a:gd name="connsiteX4" fmla="*/ 0 w 4475833"/>
              <a:gd name="connsiteY4" fmla="*/ 0 h 3591342"/>
              <a:gd name="connsiteX0" fmla="*/ 0 w 4475833"/>
              <a:gd name="connsiteY0" fmla="*/ 0 h 3591342"/>
              <a:gd name="connsiteX1" fmla="*/ 1899834 w 4475833"/>
              <a:gd name="connsiteY1" fmla="*/ 4900 h 3591342"/>
              <a:gd name="connsiteX2" fmla="*/ 4475833 w 4475833"/>
              <a:gd name="connsiteY2" fmla="*/ 0 h 3591342"/>
              <a:gd name="connsiteX3" fmla="*/ 4475833 w 4475833"/>
              <a:gd name="connsiteY3" fmla="*/ 3591342 h 3591342"/>
              <a:gd name="connsiteX4" fmla="*/ 0 w 4475833"/>
              <a:gd name="connsiteY4" fmla="*/ 3591342 h 3591342"/>
              <a:gd name="connsiteX5" fmla="*/ 0 w 4475833"/>
              <a:gd name="connsiteY5" fmla="*/ 0 h 3591342"/>
              <a:gd name="connsiteX0" fmla="*/ 0 w 4475833"/>
              <a:gd name="connsiteY0" fmla="*/ 3591342 h 3591342"/>
              <a:gd name="connsiteX1" fmla="*/ 1899834 w 4475833"/>
              <a:gd name="connsiteY1" fmla="*/ 4900 h 3591342"/>
              <a:gd name="connsiteX2" fmla="*/ 4475833 w 4475833"/>
              <a:gd name="connsiteY2" fmla="*/ 0 h 3591342"/>
              <a:gd name="connsiteX3" fmla="*/ 4475833 w 4475833"/>
              <a:gd name="connsiteY3" fmla="*/ 3591342 h 3591342"/>
              <a:gd name="connsiteX4" fmla="*/ 0 w 4475833"/>
              <a:gd name="connsiteY4" fmla="*/ 3591342 h 3591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75833" h="3591342">
                <a:moveTo>
                  <a:pt x="0" y="3591342"/>
                </a:moveTo>
                <a:lnTo>
                  <a:pt x="1899834" y="4900"/>
                </a:lnTo>
                <a:lnTo>
                  <a:pt x="4475833" y="0"/>
                </a:lnTo>
                <a:lnTo>
                  <a:pt x="4475833" y="3591342"/>
                </a:lnTo>
                <a:lnTo>
                  <a:pt x="0" y="3591342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alpha val="40000"/>
                </a:schemeClr>
              </a:gs>
              <a:gs pos="62000">
                <a:srgbClr val="C7C7C7">
                  <a:alpha val="0"/>
                </a:srgbClr>
              </a:gs>
              <a:gs pos="100000">
                <a:srgbClr val="FAFAFA">
                  <a:alpha val="0"/>
                </a:srgb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25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7" name="MH_Other_2"/>
          <p:cNvSpPr/>
          <p:nvPr>
            <p:custDataLst>
              <p:tags r:id="rId2"/>
            </p:custDataLst>
          </p:nvPr>
        </p:nvSpPr>
        <p:spPr>
          <a:xfrm>
            <a:off x="2262188" y="1818143"/>
            <a:ext cx="304800" cy="304800"/>
          </a:xfrm>
          <a:custGeom>
            <a:avLst/>
            <a:gdLst>
              <a:gd name="connsiteX0" fmla="*/ 0 w 495300"/>
              <a:gd name="connsiteY0" fmla="*/ 0 h 495300"/>
              <a:gd name="connsiteX1" fmla="*/ 495300 w 495300"/>
              <a:gd name="connsiteY1" fmla="*/ 0 h 495300"/>
              <a:gd name="connsiteX2" fmla="*/ 495300 w 495300"/>
              <a:gd name="connsiteY2" fmla="*/ 85725 h 495300"/>
              <a:gd name="connsiteX3" fmla="*/ 85725 w 495300"/>
              <a:gd name="connsiteY3" fmla="*/ 85725 h 495300"/>
              <a:gd name="connsiteX4" fmla="*/ 85725 w 495300"/>
              <a:gd name="connsiteY4" fmla="*/ 495300 h 495300"/>
              <a:gd name="connsiteX5" fmla="*/ 0 w 49530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5300" h="495300">
                <a:moveTo>
                  <a:pt x="0" y="0"/>
                </a:moveTo>
                <a:lnTo>
                  <a:pt x="495300" y="0"/>
                </a:lnTo>
                <a:lnTo>
                  <a:pt x="495300" y="85725"/>
                </a:lnTo>
                <a:lnTo>
                  <a:pt x="85725" y="85725"/>
                </a:lnTo>
                <a:lnTo>
                  <a:pt x="85725" y="495300"/>
                </a:lnTo>
                <a:lnTo>
                  <a:pt x="0" y="495300"/>
                </a:lnTo>
                <a:close/>
              </a:path>
            </a:pathLst>
          </a:custGeom>
          <a:solidFill>
            <a:srgbClr val="ED6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MH_Other_4"/>
          <p:cNvSpPr/>
          <p:nvPr>
            <p:custDataLst>
              <p:tags r:id="rId3"/>
            </p:custDataLst>
          </p:nvPr>
        </p:nvSpPr>
        <p:spPr>
          <a:xfrm>
            <a:off x="6538913" y="3637418"/>
            <a:ext cx="304800" cy="304800"/>
          </a:xfrm>
          <a:custGeom>
            <a:avLst/>
            <a:gdLst>
              <a:gd name="connsiteX0" fmla="*/ 0 w 495300"/>
              <a:gd name="connsiteY0" fmla="*/ 0 h 495300"/>
              <a:gd name="connsiteX1" fmla="*/ 495300 w 495300"/>
              <a:gd name="connsiteY1" fmla="*/ 0 h 495300"/>
              <a:gd name="connsiteX2" fmla="*/ 495300 w 495300"/>
              <a:gd name="connsiteY2" fmla="*/ 85725 h 495300"/>
              <a:gd name="connsiteX3" fmla="*/ 85725 w 495300"/>
              <a:gd name="connsiteY3" fmla="*/ 85725 h 495300"/>
              <a:gd name="connsiteX4" fmla="*/ 85725 w 495300"/>
              <a:gd name="connsiteY4" fmla="*/ 495300 h 495300"/>
              <a:gd name="connsiteX5" fmla="*/ 0 w 49530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5300" h="495300">
                <a:moveTo>
                  <a:pt x="0" y="0"/>
                </a:moveTo>
                <a:lnTo>
                  <a:pt x="495300" y="0"/>
                </a:lnTo>
                <a:lnTo>
                  <a:pt x="495300" y="85725"/>
                </a:lnTo>
                <a:lnTo>
                  <a:pt x="85725" y="85725"/>
                </a:lnTo>
                <a:lnTo>
                  <a:pt x="85725" y="495300"/>
                </a:lnTo>
                <a:lnTo>
                  <a:pt x="0" y="495300"/>
                </a:lnTo>
                <a:close/>
              </a:path>
            </a:pathLst>
          </a:custGeom>
          <a:solidFill>
            <a:srgbClr val="ED6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70544" y="402712"/>
            <a:ext cx="11850912" cy="523220"/>
            <a:chOff x="170544" y="402712"/>
            <a:chExt cx="11850912" cy="523220"/>
          </a:xfrm>
        </p:grpSpPr>
        <p:sp>
          <p:nvSpPr>
            <p:cNvPr id="22" name="文本框 21"/>
            <p:cNvSpPr txBox="1"/>
            <p:nvPr/>
          </p:nvSpPr>
          <p:spPr>
            <a:xfrm>
              <a:off x="4448342" y="402712"/>
              <a:ext cx="32953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第三次对弈</a:t>
              </a: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170544" y="664322"/>
              <a:ext cx="4085771" cy="0"/>
            </a:xfrm>
            <a:prstGeom prst="line">
              <a:avLst/>
            </a:prstGeom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7935685" y="664322"/>
              <a:ext cx="4085771" cy="0"/>
            </a:xfrm>
            <a:prstGeom prst="line">
              <a:avLst/>
            </a:prstGeom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矩形 24"/>
          <p:cNvSpPr/>
          <p:nvPr/>
        </p:nvSpPr>
        <p:spPr>
          <a:xfrm>
            <a:off x="2213429" y="4735058"/>
            <a:ext cx="3686175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19191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2016</a:t>
            </a:r>
            <a:r>
              <a:rPr lang="zh-CN" altLang="en-US" dirty="0">
                <a:solidFill>
                  <a:srgbClr val="19191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年</a:t>
            </a:r>
            <a:r>
              <a:rPr lang="en-US" altLang="zh-CN" dirty="0">
                <a:solidFill>
                  <a:srgbClr val="19191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dirty="0">
                <a:solidFill>
                  <a:srgbClr val="19191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月，谷歌旗下的</a:t>
            </a:r>
            <a:r>
              <a:rPr lang="en-US" altLang="zh-CN" dirty="0">
                <a:solidFill>
                  <a:srgbClr val="19191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DeepMind</a:t>
            </a:r>
            <a:r>
              <a:rPr lang="zh-CN" altLang="en-US" dirty="0">
                <a:solidFill>
                  <a:srgbClr val="19191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公司的</a:t>
            </a:r>
            <a:r>
              <a:rPr lang="en-US" altLang="zh-CN" dirty="0">
                <a:solidFill>
                  <a:srgbClr val="19191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AlphaGo</a:t>
            </a:r>
            <a:r>
              <a:rPr lang="zh-CN" altLang="en-US" dirty="0">
                <a:solidFill>
                  <a:srgbClr val="19191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围棋</a:t>
            </a:r>
            <a:r>
              <a:rPr lang="en-US" altLang="zh-CN" dirty="0">
                <a:solidFill>
                  <a:srgbClr val="19191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AI</a:t>
            </a:r>
            <a:r>
              <a:rPr lang="zh-CN" altLang="en-US" dirty="0">
                <a:solidFill>
                  <a:srgbClr val="19191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战胜了韩国围棋世界冠军九段棋手李世石，再一次掀起了人工智能的浪潮。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510535" y="1833655"/>
            <a:ext cx="4913937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dirty="0">
                <a:latin typeface="Bradley Hand ITC" panose="03070402050302030203" pitchFamily="66" charset="0"/>
                <a:ea typeface="华文仿宋" panose="02010600040101010101" pitchFamily="2" charset="-122"/>
              </a:rPr>
              <a:t>03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.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 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 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AlphaGo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战胜围棋</a:t>
            </a:r>
            <a:endParaRPr lang="en-US" altLang="zh-CN" sz="2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	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世界冠军李世石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3963DB43-2347-48A2-AB5F-48B57D31CD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3" b="6533"/>
          <a:stretch>
            <a:fillRect/>
          </a:stretch>
        </p:blipFill>
        <p:spPr/>
      </p:pic>
      <p:pic>
        <p:nvPicPr>
          <p:cNvPr id="21" name="图片占位符 20">
            <a:extLst>
              <a:ext uri="{FF2B5EF4-FFF2-40B4-BE49-F238E27FC236}">
                <a16:creationId xmlns:a16="http://schemas.microsoft.com/office/drawing/2014/main" id="{495358B1-22AE-4202-A0E6-17AF50EB6EC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2" b="8362"/>
          <a:stretch>
            <a:fillRect/>
          </a:stretch>
        </p:blipFill>
        <p:spPr/>
      </p:pic>
    </p:spTree>
    <p:custDataLst>
      <p:tags r:id="rId1"/>
    </p:custDataLst>
    <p:extLst>
      <p:ext uri="{BB962C8B-B14F-4D97-AF65-F5344CB8AC3E}">
        <p14:creationId xmlns:p14="http://schemas.microsoft.com/office/powerpoint/2010/main" val="113598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7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云形 1">
            <a:extLst>
              <a:ext uri="{FF2B5EF4-FFF2-40B4-BE49-F238E27FC236}">
                <a16:creationId xmlns:a16="http://schemas.microsoft.com/office/drawing/2014/main" id="{BDC4A501-F9CF-49DD-906C-9B4963C1E537}"/>
              </a:ext>
            </a:extLst>
          </p:cNvPr>
          <p:cNvSpPr/>
          <p:nvPr/>
        </p:nvSpPr>
        <p:spPr>
          <a:xfrm>
            <a:off x="1434362" y="218640"/>
            <a:ext cx="9633482" cy="6721395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BEACBA8-5FA9-453C-ABD3-4295DFBE068D}"/>
              </a:ext>
            </a:extLst>
          </p:cNvPr>
          <p:cNvGrpSpPr/>
          <p:nvPr/>
        </p:nvGrpSpPr>
        <p:grpSpPr>
          <a:xfrm>
            <a:off x="2889227" y="2493486"/>
            <a:ext cx="876300" cy="910167"/>
            <a:chOff x="2254250" y="2162175"/>
            <a:chExt cx="657225" cy="682625"/>
          </a:xfrm>
        </p:grpSpPr>
        <p:sp>
          <p:nvSpPr>
            <p:cNvPr id="5" name="Freeform 262">
              <a:extLst>
                <a:ext uri="{FF2B5EF4-FFF2-40B4-BE49-F238E27FC236}">
                  <a16:creationId xmlns:a16="http://schemas.microsoft.com/office/drawing/2014/main" id="{34995DF2-B29C-4AAF-A7D1-171D0883E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2350" y="2236788"/>
              <a:ext cx="38100" cy="179388"/>
            </a:xfrm>
            <a:custGeom>
              <a:avLst/>
              <a:gdLst/>
              <a:ahLst/>
              <a:cxnLst>
                <a:cxn ang="0">
                  <a:pos x="65" y="0"/>
                </a:cxn>
                <a:cxn ang="0">
                  <a:pos x="58" y="7"/>
                </a:cxn>
                <a:cxn ang="0">
                  <a:pos x="52" y="16"/>
                </a:cxn>
                <a:cxn ang="0">
                  <a:pos x="50" y="36"/>
                </a:cxn>
                <a:cxn ang="0">
                  <a:pos x="48" y="64"/>
                </a:cxn>
                <a:cxn ang="0">
                  <a:pos x="41" y="122"/>
                </a:cxn>
                <a:cxn ang="0">
                  <a:pos x="36" y="150"/>
                </a:cxn>
                <a:cxn ang="0">
                  <a:pos x="14" y="245"/>
                </a:cxn>
                <a:cxn ang="0">
                  <a:pos x="9" y="267"/>
                </a:cxn>
                <a:cxn ang="0">
                  <a:pos x="1" y="311"/>
                </a:cxn>
                <a:cxn ang="0">
                  <a:pos x="0" y="333"/>
                </a:cxn>
                <a:cxn ang="0">
                  <a:pos x="0" y="335"/>
                </a:cxn>
                <a:cxn ang="0">
                  <a:pos x="2" y="338"/>
                </a:cxn>
                <a:cxn ang="0">
                  <a:pos x="10" y="338"/>
                </a:cxn>
                <a:cxn ang="0">
                  <a:pos x="12" y="338"/>
                </a:cxn>
                <a:cxn ang="0">
                  <a:pos x="14" y="335"/>
                </a:cxn>
                <a:cxn ang="0">
                  <a:pos x="14" y="331"/>
                </a:cxn>
                <a:cxn ang="0">
                  <a:pos x="12" y="328"/>
                </a:cxn>
                <a:cxn ang="0">
                  <a:pos x="9" y="328"/>
                </a:cxn>
                <a:cxn ang="0">
                  <a:pos x="10" y="310"/>
                </a:cxn>
                <a:cxn ang="0">
                  <a:pos x="16" y="272"/>
                </a:cxn>
                <a:cxn ang="0">
                  <a:pos x="31" y="215"/>
                </a:cxn>
                <a:cxn ang="0">
                  <a:pos x="39" y="178"/>
                </a:cxn>
                <a:cxn ang="0">
                  <a:pos x="50" y="118"/>
                </a:cxn>
                <a:cxn ang="0">
                  <a:pos x="52" y="98"/>
                </a:cxn>
                <a:cxn ang="0">
                  <a:pos x="58" y="54"/>
                </a:cxn>
                <a:cxn ang="0">
                  <a:pos x="61" y="24"/>
                </a:cxn>
                <a:cxn ang="0">
                  <a:pos x="65" y="14"/>
                </a:cxn>
                <a:cxn ang="0">
                  <a:pos x="67" y="15"/>
                </a:cxn>
                <a:cxn ang="0">
                  <a:pos x="71" y="13"/>
                </a:cxn>
                <a:cxn ang="0">
                  <a:pos x="72" y="4"/>
                </a:cxn>
                <a:cxn ang="0">
                  <a:pos x="71" y="2"/>
                </a:cxn>
                <a:cxn ang="0">
                  <a:pos x="67" y="0"/>
                </a:cxn>
                <a:cxn ang="0">
                  <a:pos x="65" y="0"/>
                </a:cxn>
              </a:cxnLst>
              <a:rect l="0" t="0" r="r" b="b"/>
              <a:pathLst>
                <a:path w="72" h="338">
                  <a:moveTo>
                    <a:pt x="65" y="0"/>
                  </a:moveTo>
                  <a:lnTo>
                    <a:pt x="65" y="0"/>
                  </a:lnTo>
                  <a:lnTo>
                    <a:pt x="61" y="4"/>
                  </a:lnTo>
                  <a:lnTo>
                    <a:pt x="58" y="7"/>
                  </a:lnTo>
                  <a:lnTo>
                    <a:pt x="55" y="11"/>
                  </a:lnTo>
                  <a:lnTo>
                    <a:pt x="52" y="16"/>
                  </a:lnTo>
                  <a:lnTo>
                    <a:pt x="50" y="26"/>
                  </a:lnTo>
                  <a:lnTo>
                    <a:pt x="50" y="36"/>
                  </a:lnTo>
                  <a:lnTo>
                    <a:pt x="50" y="36"/>
                  </a:lnTo>
                  <a:lnTo>
                    <a:pt x="48" y="64"/>
                  </a:lnTo>
                  <a:lnTo>
                    <a:pt x="45" y="93"/>
                  </a:lnTo>
                  <a:lnTo>
                    <a:pt x="41" y="122"/>
                  </a:lnTo>
                  <a:lnTo>
                    <a:pt x="36" y="150"/>
                  </a:lnTo>
                  <a:lnTo>
                    <a:pt x="36" y="150"/>
                  </a:lnTo>
                  <a:lnTo>
                    <a:pt x="25" y="197"/>
                  </a:lnTo>
                  <a:lnTo>
                    <a:pt x="14" y="245"/>
                  </a:lnTo>
                  <a:lnTo>
                    <a:pt x="14" y="245"/>
                  </a:lnTo>
                  <a:lnTo>
                    <a:pt x="9" y="267"/>
                  </a:lnTo>
                  <a:lnTo>
                    <a:pt x="4" y="289"/>
                  </a:lnTo>
                  <a:lnTo>
                    <a:pt x="1" y="311"/>
                  </a:lnTo>
                  <a:lnTo>
                    <a:pt x="0" y="322"/>
                  </a:lnTo>
                  <a:lnTo>
                    <a:pt x="0" y="333"/>
                  </a:lnTo>
                  <a:lnTo>
                    <a:pt x="0" y="333"/>
                  </a:lnTo>
                  <a:lnTo>
                    <a:pt x="0" y="335"/>
                  </a:lnTo>
                  <a:lnTo>
                    <a:pt x="1" y="337"/>
                  </a:lnTo>
                  <a:lnTo>
                    <a:pt x="2" y="338"/>
                  </a:lnTo>
                  <a:lnTo>
                    <a:pt x="4" y="338"/>
                  </a:lnTo>
                  <a:lnTo>
                    <a:pt x="10" y="338"/>
                  </a:lnTo>
                  <a:lnTo>
                    <a:pt x="10" y="338"/>
                  </a:lnTo>
                  <a:lnTo>
                    <a:pt x="12" y="338"/>
                  </a:lnTo>
                  <a:lnTo>
                    <a:pt x="14" y="337"/>
                  </a:lnTo>
                  <a:lnTo>
                    <a:pt x="14" y="335"/>
                  </a:lnTo>
                  <a:lnTo>
                    <a:pt x="15" y="333"/>
                  </a:lnTo>
                  <a:lnTo>
                    <a:pt x="14" y="331"/>
                  </a:lnTo>
                  <a:lnTo>
                    <a:pt x="14" y="329"/>
                  </a:lnTo>
                  <a:lnTo>
                    <a:pt x="12" y="328"/>
                  </a:lnTo>
                  <a:lnTo>
                    <a:pt x="10" y="328"/>
                  </a:lnTo>
                  <a:lnTo>
                    <a:pt x="9" y="328"/>
                  </a:lnTo>
                  <a:lnTo>
                    <a:pt x="9" y="328"/>
                  </a:lnTo>
                  <a:lnTo>
                    <a:pt x="10" y="310"/>
                  </a:lnTo>
                  <a:lnTo>
                    <a:pt x="13" y="290"/>
                  </a:lnTo>
                  <a:lnTo>
                    <a:pt x="16" y="272"/>
                  </a:lnTo>
                  <a:lnTo>
                    <a:pt x="20" y="253"/>
                  </a:lnTo>
                  <a:lnTo>
                    <a:pt x="31" y="215"/>
                  </a:lnTo>
                  <a:lnTo>
                    <a:pt x="39" y="178"/>
                  </a:lnTo>
                  <a:lnTo>
                    <a:pt x="39" y="178"/>
                  </a:lnTo>
                  <a:lnTo>
                    <a:pt x="46" y="138"/>
                  </a:lnTo>
                  <a:lnTo>
                    <a:pt x="50" y="118"/>
                  </a:lnTo>
                  <a:lnTo>
                    <a:pt x="52" y="98"/>
                  </a:lnTo>
                  <a:lnTo>
                    <a:pt x="52" y="98"/>
                  </a:lnTo>
                  <a:lnTo>
                    <a:pt x="58" y="54"/>
                  </a:lnTo>
                  <a:lnTo>
                    <a:pt x="58" y="54"/>
                  </a:lnTo>
                  <a:lnTo>
                    <a:pt x="59" y="34"/>
                  </a:lnTo>
                  <a:lnTo>
                    <a:pt x="61" y="24"/>
                  </a:lnTo>
                  <a:lnTo>
                    <a:pt x="62" y="18"/>
                  </a:lnTo>
                  <a:lnTo>
                    <a:pt x="65" y="14"/>
                  </a:lnTo>
                  <a:lnTo>
                    <a:pt x="65" y="14"/>
                  </a:lnTo>
                  <a:lnTo>
                    <a:pt x="67" y="15"/>
                  </a:lnTo>
                  <a:lnTo>
                    <a:pt x="69" y="15"/>
                  </a:lnTo>
                  <a:lnTo>
                    <a:pt x="71" y="13"/>
                  </a:lnTo>
                  <a:lnTo>
                    <a:pt x="72" y="10"/>
                  </a:lnTo>
                  <a:lnTo>
                    <a:pt x="72" y="4"/>
                  </a:lnTo>
                  <a:lnTo>
                    <a:pt x="72" y="4"/>
                  </a:lnTo>
                  <a:lnTo>
                    <a:pt x="71" y="2"/>
                  </a:lnTo>
                  <a:lnTo>
                    <a:pt x="70" y="0"/>
                  </a:lnTo>
                  <a:lnTo>
                    <a:pt x="67" y="0"/>
                  </a:lnTo>
                  <a:lnTo>
                    <a:pt x="65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6" name="Freeform 263">
              <a:extLst>
                <a:ext uri="{FF2B5EF4-FFF2-40B4-BE49-F238E27FC236}">
                  <a16:creationId xmlns:a16="http://schemas.microsoft.com/office/drawing/2014/main" id="{D60467A6-81BF-450F-B928-AE1845E507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9813" y="2203450"/>
              <a:ext cx="53975" cy="276225"/>
            </a:xfrm>
            <a:custGeom>
              <a:avLst/>
              <a:gdLst/>
              <a:ahLst/>
              <a:cxnLst>
                <a:cxn ang="0">
                  <a:pos x="104" y="4"/>
                </a:cxn>
                <a:cxn ang="0">
                  <a:pos x="103" y="1"/>
                </a:cxn>
                <a:cxn ang="0">
                  <a:pos x="100" y="0"/>
                </a:cxn>
                <a:cxn ang="0">
                  <a:pos x="97" y="1"/>
                </a:cxn>
                <a:cxn ang="0">
                  <a:pos x="95" y="4"/>
                </a:cxn>
                <a:cxn ang="0">
                  <a:pos x="94" y="16"/>
                </a:cxn>
                <a:cxn ang="0">
                  <a:pos x="90" y="42"/>
                </a:cxn>
                <a:cxn ang="0">
                  <a:pos x="89" y="55"/>
                </a:cxn>
                <a:cxn ang="0">
                  <a:pos x="89" y="103"/>
                </a:cxn>
                <a:cxn ang="0">
                  <a:pos x="87" y="120"/>
                </a:cxn>
                <a:cxn ang="0">
                  <a:pos x="62" y="234"/>
                </a:cxn>
                <a:cxn ang="0">
                  <a:pos x="52" y="273"/>
                </a:cxn>
                <a:cxn ang="0">
                  <a:pos x="32" y="341"/>
                </a:cxn>
                <a:cxn ang="0">
                  <a:pos x="17" y="391"/>
                </a:cxn>
                <a:cxn ang="0">
                  <a:pos x="14" y="409"/>
                </a:cxn>
                <a:cxn ang="0">
                  <a:pos x="12" y="437"/>
                </a:cxn>
                <a:cxn ang="0">
                  <a:pos x="10" y="465"/>
                </a:cxn>
                <a:cxn ang="0">
                  <a:pos x="9" y="478"/>
                </a:cxn>
                <a:cxn ang="0">
                  <a:pos x="9" y="497"/>
                </a:cxn>
                <a:cxn ang="0">
                  <a:pos x="5" y="508"/>
                </a:cxn>
                <a:cxn ang="0">
                  <a:pos x="1" y="513"/>
                </a:cxn>
                <a:cxn ang="0">
                  <a:pos x="0" y="516"/>
                </a:cxn>
                <a:cxn ang="0">
                  <a:pos x="2" y="519"/>
                </a:cxn>
                <a:cxn ang="0">
                  <a:pos x="5" y="520"/>
                </a:cxn>
                <a:cxn ang="0">
                  <a:pos x="8" y="519"/>
                </a:cxn>
                <a:cxn ang="0">
                  <a:pos x="13" y="513"/>
                </a:cxn>
                <a:cxn ang="0">
                  <a:pos x="18" y="502"/>
                </a:cxn>
                <a:cxn ang="0">
                  <a:pos x="18" y="494"/>
                </a:cxn>
                <a:cxn ang="0">
                  <a:pos x="22" y="433"/>
                </a:cxn>
                <a:cxn ang="0">
                  <a:pos x="24" y="413"/>
                </a:cxn>
                <a:cxn ang="0">
                  <a:pos x="31" y="376"/>
                </a:cxn>
                <a:cxn ang="0">
                  <a:pos x="47" y="321"/>
                </a:cxn>
                <a:cxn ang="0">
                  <a:pos x="59" y="285"/>
                </a:cxn>
                <a:cxn ang="0">
                  <a:pos x="79" y="203"/>
                </a:cxn>
                <a:cxn ang="0">
                  <a:pos x="96" y="122"/>
                </a:cxn>
                <a:cxn ang="0">
                  <a:pos x="98" y="92"/>
                </a:cxn>
                <a:cxn ang="0">
                  <a:pos x="98" y="62"/>
                </a:cxn>
                <a:cxn ang="0">
                  <a:pos x="101" y="33"/>
                </a:cxn>
                <a:cxn ang="0">
                  <a:pos x="104" y="4"/>
                </a:cxn>
              </a:cxnLst>
              <a:rect l="0" t="0" r="r" b="b"/>
              <a:pathLst>
                <a:path w="104" h="520">
                  <a:moveTo>
                    <a:pt x="104" y="4"/>
                  </a:moveTo>
                  <a:lnTo>
                    <a:pt x="104" y="4"/>
                  </a:lnTo>
                  <a:lnTo>
                    <a:pt x="104" y="2"/>
                  </a:lnTo>
                  <a:lnTo>
                    <a:pt x="103" y="1"/>
                  </a:lnTo>
                  <a:lnTo>
                    <a:pt x="101" y="0"/>
                  </a:lnTo>
                  <a:lnTo>
                    <a:pt x="100" y="0"/>
                  </a:lnTo>
                  <a:lnTo>
                    <a:pt x="98" y="0"/>
                  </a:lnTo>
                  <a:lnTo>
                    <a:pt x="97" y="1"/>
                  </a:lnTo>
                  <a:lnTo>
                    <a:pt x="95" y="2"/>
                  </a:lnTo>
                  <a:lnTo>
                    <a:pt x="95" y="4"/>
                  </a:lnTo>
                  <a:lnTo>
                    <a:pt x="95" y="4"/>
                  </a:lnTo>
                  <a:lnTo>
                    <a:pt x="94" y="16"/>
                  </a:lnTo>
                  <a:lnTo>
                    <a:pt x="92" y="30"/>
                  </a:lnTo>
                  <a:lnTo>
                    <a:pt x="90" y="42"/>
                  </a:lnTo>
                  <a:lnTo>
                    <a:pt x="89" y="55"/>
                  </a:lnTo>
                  <a:lnTo>
                    <a:pt x="89" y="55"/>
                  </a:lnTo>
                  <a:lnTo>
                    <a:pt x="90" y="88"/>
                  </a:lnTo>
                  <a:lnTo>
                    <a:pt x="89" y="103"/>
                  </a:lnTo>
                  <a:lnTo>
                    <a:pt x="87" y="120"/>
                  </a:lnTo>
                  <a:lnTo>
                    <a:pt x="87" y="120"/>
                  </a:lnTo>
                  <a:lnTo>
                    <a:pt x="71" y="196"/>
                  </a:lnTo>
                  <a:lnTo>
                    <a:pt x="62" y="234"/>
                  </a:lnTo>
                  <a:lnTo>
                    <a:pt x="52" y="273"/>
                  </a:lnTo>
                  <a:lnTo>
                    <a:pt x="52" y="273"/>
                  </a:lnTo>
                  <a:lnTo>
                    <a:pt x="42" y="307"/>
                  </a:lnTo>
                  <a:lnTo>
                    <a:pt x="32" y="341"/>
                  </a:lnTo>
                  <a:lnTo>
                    <a:pt x="21" y="375"/>
                  </a:lnTo>
                  <a:lnTo>
                    <a:pt x="17" y="391"/>
                  </a:lnTo>
                  <a:lnTo>
                    <a:pt x="14" y="409"/>
                  </a:lnTo>
                  <a:lnTo>
                    <a:pt x="14" y="409"/>
                  </a:lnTo>
                  <a:lnTo>
                    <a:pt x="13" y="423"/>
                  </a:lnTo>
                  <a:lnTo>
                    <a:pt x="12" y="437"/>
                  </a:lnTo>
                  <a:lnTo>
                    <a:pt x="11" y="451"/>
                  </a:lnTo>
                  <a:lnTo>
                    <a:pt x="10" y="465"/>
                  </a:lnTo>
                  <a:lnTo>
                    <a:pt x="10" y="465"/>
                  </a:lnTo>
                  <a:lnTo>
                    <a:pt x="9" y="478"/>
                  </a:lnTo>
                  <a:lnTo>
                    <a:pt x="10" y="490"/>
                  </a:lnTo>
                  <a:lnTo>
                    <a:pt x="9" y="497"/>
                  </a:lnTo>
                  <a:lnTo>
                    <a:pt x="8" y="502"/>
                  </a:lnTo>
                  <a:lnTo>
                    <a:pt x="5" y="508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0" y="514"/>
                  </a:lnTo>
                  <a:lnTo>
                    <a:pt x="0" y="516"/>
                  </a:lnTo>
                  <a:lnTo>
                    <a:pt x="1" y="518"/>
                  </a:lnTo>
                  <a:lnTo>
                    <a:pt x="2" y="519"/>
                  </a:lnTo>
                  <a:lnTo>
                    <a:pt x="3" y="520"/>
                  </a:lnTo>
                  <a:lnTo>
                    <a:pt x="5" y="520"/>
                  </a:lnTo>
                  <a:lnTo>
                    <a:pt x="6" y="520"/>
                  </a:lnTo>
                  <a:lnTo>
                    <a:pt x="8" y="519"/>
                  </a:lnTo>
                  <a:lnTo>
                    <a:pt x="8" y="519"/>
                  </a:lnTo>
                  <a:lnTo>
                    <a:pt x="13" y="513"/>
                  </a:lnTo>
                  <a:lnTo>
                    <a:pt x="16" y="508"/>
                  </a:lnTo>
                  <a:lnTo>
                    <a:pt x="18" y="502"/>
                  </a:lnTo>
                  <a:lnTo>
                    <a:pt x="18" y="494"/>
                  </a:lnTo>
                  <a:lnTo>
                    <a:pt x="18" y="494"/>
                  </a:lnTo>
                  <a:lnTo>
                    <a:pt x="20" y="463"/>
                  </a:lnTo>
                  <a:lnTo>
                    <a:pt x="22" y="433"/>
                  </a:lnTo>
                  <a:lnTo>
                    <a:pt x="22" y="433"/>
                  </a:lnTo>
                  <a:lnTo>
                    <a:pt x="24" y="413"/>
                  </a:lnTo>
                  <a:lnTo>
                    <a:pt x="27" y="394"/>
                  </a:lnTo>
                  <a:lnTo>
                    <a:pt x="31" y="376"/>
                  </a:lnTo>
                  <a:lnTo>
                    <a:pt x="36" y="357"/>
                  </a:lnTo>
                  <a:lnTo>
                    <a:pt x="47" y="321"/>
                  </a:lnTo>
                  <a:lnTo>
                    <a:pt x="59" y="285"/>
                  </a:lnTo>
                  <a:lnTo>
                    <a:pt x="59" y="285"/>
                  </a:lnTo>
                  <a:lnTo>
                    <a:pt x="69" y="245"/>
                  </a:lnTo>
                  <a:lnTo>
                    <a:pt x="79" y="203"/>
                  </a:lnTo>
                  <a:lnTo>
                    <a:pt x="96" y="122"/>
                  </a:lnTo>
                  <a:lnTo>
                    <a:pt x="96" y="122"/>
                  </a:lnTo>
                  <a:lnTo>
                    <a:pt x="98" y="107"/>
                  </a:lnTo>
                  <a:lnTo>
                    <a:pt x="98" y="92"/>
                  </a:lnTo>
                  <a:lnTo>
                    <a:pt x="98" y="62"/>
                  </a:lnTo>
                  <a:lnTo>
                    <a:pt x="98" y="62"/>
                  </a:lnTo>
                  <a:lnTo>
                    <a:pt x="99" y="47"/>
                  </a:lnTo>
                  <a:lnTo>
                    <a:pt x="101" y="33"/>
                  </a:lnTo>
                  <a:lnTo>
                    <a:pt x="103" y="18"/>
                  </a:lnTo>
                  <a:lnTo>
                    <a:pt x="104" y="4"/>
                  </a:lnTo>
                  <a:lnTo>
                    <a:pt x="104" y="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7" name="Freeform 264">
              <a:extLst>
                <a:ext uri="{FF2B5EF4-FFF2-40B4-BE49-F238E27FC236}">
                  <a16:creationId xmlns:a16="http://schemas.microsoft.com/office/drawing/2014/main" id="{470D4007-72A3-4F64-A138-84D3F1C5AA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9500" y="2176463"/>
              <a:ext cx="61913" cy="349250"/>
            </a:xfrm>
            <a:custGeom>
              <a:avLst/>
              <a:gdLst/>
              <a:ahLst/>
              <a:cxnLst>
                <a:cxn ang="0">
                  <a:pos x="108" y="2"/>
                </a:cxn>
                <a:cxn ang="0">
                  <a:pos x="100" y="16"/>
                </a:cxn>
                <a:cxn ang="0">
                  <a:pos x="96" y="30"/>
                </a:cxn>
                <a:cxn ang="0">
                  <a:pos x="93" y="61"/>
                </a:cxn>
                <a:cxn ang="0">
                  <a:pos x="90" y="83"/>
                </a:cxn>
                <a:cxn ang="0">
                  <a:pos x="78" y="150"/>
                </a:cxn>
                <a:cxn ang="0">
                  <a:pos x="69" y="192"/>
                </a:cxn>
                <a:cxn ang="0">
                  <a:pos x="39" y="318"/>
                </a:cxn>
                <a:cxn ang="0">
                  <a:pos x="30" y="360"/>
                </a:cxn>
                <a:cxn ang="0">
                  <a:pos x="18" y="444"/>
                </a:cxn>
                <a:cxn ang="0">
                  <a:pos x="14" y="487"/>
                </a:cxn>
                <a:cxn ang="0">
                  <a:pos x="7" y="577"/>
                </a:cxn>
                <a:cxn ang="0">
                  <a:pos x="2" y="616"/>
                </a:cxn>
                <a:cxn ang="0">
                  <a:pos x="0" y="656"/>
                </a:cxn>
                <a:cxn ang="0">
                  <a:pos x="0" y="657"/>
                </a:cxn>
                <a:cxn ang="0">
                  <a:pos x="2" y="660"/>
                </a:cxn>
                <a:cxn ang="0">
                  <a:pos x="6" y="660"/>
                </a:cxn>
                <a:cxn ang="0">
                  <a:pos x="8" y="657"/>
                </a:cxn>
                <a:cxn ang="0">
                  <a:pos x="9" y="656"/>
                </a:cxn>
                <a:cxn ang="0">
                  <a:pos x="15" y="576"/>
                </a:cxn>
                <a:cxn ang="0">
                  <a:pos x="22" y="496"/>
                </a:cxn>
                <a:cxn ang="0">
                  <a:pos x="26" y="452"/>
                </a:cxn>
                <a:cxn ang="0">
                  <a:pos x="39" y="364"/>
                </a:cxn>
                <a:cxn ang="0">
                  <a:pos x="49" y="320"/>
                </a:cxn>
                <a:cxn ang="0">
                  <a:pos x="85" y="161"/>
                </a:cxn>
                <a:cxn ang="0">
                  <a:pos x="92" y="123"/>
                </a:cxn>
                <a:cxn ang="0">
                  <a:pos x="99" y="86"/>
                </a:cxn>
                <a:cxn ang="0">
                  <a:pos x="103" y="45"/>
                </a:cxn>
                <a:cxn ang="0">
                  <a:pos x="108" y="25"/>
                </a:cxn>
                <a:cxn ang="0">
                  <a:pos x="116" y="6"/>
                </a:cxn>
                <a:cxn ang="0">
                  <a:pos x="117" y="5"/>
                </a:cxn>
                <a:cxn ang="0">
                  <a:pos x="116" y="2"/>
                </a:cxn>
                <a:cxn ang="0">
                  <a:pos x="111" y="0"/>
                </a:cxn>
                <a:cxn ang="0">
                  <a:pos x="108" y="2"/>
                </a:cxn>
              </a:cxnLst>
              <a:rect l="0" t="0" r="r" b="b"/>
              <a:pathLst>
                <a:path w="117" h="660">
                  <a:moveTo>
                    <a:pt x="108" y="2"/>
                  </a:moveTo>
                  <a:lnTo>
                    <a:pt x="108" y="2"/>
                  </a:lnTo>
                  <a:lnTo>
                    <a:pt x="103" y="8"/>
                  </a:lnTo>
                  <a:lnTo>
                    <a:pt x="100" y="16"/>
                  </a:lnTo>
                  <a:lnTo>
                    <a:pt x="98" y="23"/>
                  </a:lnTo>
                  <a:lnTo>
                    <a:pt x="96" y="30"/>
                  </a:lnTo>
                  <a:lnTo>
                    <a:pt x="94" y="46"/>
                  </a:lnTo>
                  <a:lnTo>
                    <a:pt x="93" y="61"/>
                  </a:lnTo>
                  <a:lnTo>
                    <a:pt x="93" y="61"/>
                  </a:lnTo>
                  <a:lnTo>
                    <a:pt x="90" y="83"/>
                  </a:lnTo>
                  <a:lnTo>
                    <a:pt x="87" y="106"/>
                  </a:lnTo>
                  <a:lnTo>
                    <a:pt x="78" y="150"/>
                  </a:lnTo>
                  <a:lnTo>
                    <a:pt x="78" y="150"/>
                  </a:lnTo>
                  <a:lnTo>
                    <a:pt x="69" y="192"/>
                  </a:lnTo>
                  <a:lnTo>
                    <a:pt x="60" y="235"/>
                  </a:lnTo>
                  <a:lnTo>
                    <a:pt x="39" y="318"/>
                  </a:lnTo>
                  <a:lnTo>
                    <a:pt x="39" y="318"/>
                  </a:lnTo>
                  <a:lnTo>
                    <a:pt x="30" y="360"/>
                  </a:lnTo>
                  <a:lnTo>
                    <a:pt x="23" y="402"/>
                  </a:lnTo>
                  <a:lnTo>
                    <a:pt x="18" y="444"/>
                  </a:lnTo>
                  <a:lnTo>
                    <a:pt x="14" y="487"/>
                  </a:lnTo>
                  <a:lnTo>
                    <a:pt x="14" y="487"/>
                  </a:lnTo>
                  <a:lnTo>
                    <a:pt x="11" y="532"/>
                  </a:lnTo>
                  <a:lnTo>
                    <a:pt x="7" y="577"/>
                  </a:lnTo>
                  <a:lnTo>
                    <a:pt x="7" y="577"/>
                  </a:lnTo>
                  <a:lnTo>
                    <a:pt x="2" y="616"/>
                  </a:lnTo>
                  <a:lnTo>
                    <a:pt x="1" y="637"/>
                  </a:lnTo>
                  <a:lnTo>
                    <a:pt x="0" y="656"/>
                  </a:lnTo>
                  <a:lnTo>
                    <a:pt x="0" y="656"/>
                  </a:lnTo>
                  <a:lnTo>
                    <a:pt x="0" y="657"/>
                  </a:lnTo>
                  <a:lnTo>
                    <a:pt x="1" y="659"/>
                  </a:lnTo>
                  <a:lnTo>
                    <a:pt x="2" y="660"/>
                  </a:lnTo>
                  <a:lnTo>
                    <a:pt x="4" y="660"/>
                  </a:lnTo>
                  <a:lnTo>
                    <a:pt x="6" y="660"/>
                  </a:lnTo>
                  <a:lnTo>
                    <a:pt x="7" y="659"/>
                  </a:lnTo>
                  <a:lnTo>
                    <a:pt x="8" y="657"/>
                  </a:lnTo>
                  <a:lnTo>
                    <a:pt x="9" y="656"/>
                  </a:lnTo>
                  <a:lnTo>
                    <a:pt x="9" y="656"/>
                  </a:lnTo>
                  <a:lnTo>
                    <a:pt x="12" y="616"/>
                  </a:lnTo>
                  <a:lnTo>
                    <a:pt x="15" y="576"/>
                  </a:lnTo>
                  <a:lnTo>
                    <a:pt x="19" y="535"/>
                  </a:lnTo>
                  <a:lnTo>
                    <a:pt x="22" y="496"/>
                  </a:lnTo>
                  <a:lnTo>
                    <a:pt x="22" y="496"/>
                  </a:lnTo>
                  <a:lnTo>
                    <a:pt x="26" y="452"/>
                  </a:lnTo>
                  <a:lnTo>
                    <a:pt x="32" y="408"/>
                  </a:lnTo>
                  <a:lnTo>
                    <a:pt x="39" y="364"/>
                  </a:lnTo>
                  <a:lnTo>
                    <a:pt x="49" y="320"/>
                  </a:lnTo>
                  <a:lnTo>
                    <a:pt x="49" y="320"/>
                  </a:lnTo>
                  <a:lnTo>
                    <a:pt x="67" y="241"/>
                  </a:lnTo>
                  <a:lnTo>
                    <a:pt x="85" y="161"/>
                  </a:lnTo>
                  <a:lnTo>
                    <a:pt x="85" y="161"/>
                  </a:lnTo>
                  <a:lnTo>
                    <a:pt x="92" y="123"/>
                  </a:lnTo>
                  <a:lnTo>
                    <a:pt x="99" y="86"/>
                  </a:lnTo>
                  <a:lnTo>
                    <a:pt x="99" y="86"/>
                  </a:lnTo>
                  <a:lnTo>
                    <a:pt x="101" y="65"/>
                  </a:lnTo>
                  <a:lnTo>
                    <a:pt x="103" y="45"/>
                  </a:lnTo>
                  <a:lnTo>
                    <a:pt x="106" y="34"/>
                  </a:lnTo>
                  <a:lnTo>
                    <a:pt x="108" y="25"/>
                  </a:lnTo>
                  <a:lnTo>
                    <a:pt x="111" y="16"/>
                  </a:lnTo>
                  <a:lnTo>
                    <a:pt x="116" y="6"/>
                  </a:lnTo>
                  <a:lnTo>
                    <a:pt x="116" y="6"/>
                  </a:lnTo>
                  <a:lnTo>
                    <a:pt x="117" y="5"/>
                  </a:lnTo>
                  <a:lnTo>
                    <a:pt x="117" y="3"/>
                  </a:lnTo>
                  <a:lnTo>
                    <a:pt x="116" y="2"/>
                  </a:lnTo>
                  <a:lnTo>
                    <a:pt x="115" y="1"/>
                  </a:lnTo>
                  <a:lnTo>
                    <a:pt x="111" y="0"/>
                  </a:lnTo>
                  <a:lnTo>
                    <a:pt x="110" y="0"/>
                  </a:lnTo>
                  <a:lnTo>
                    <a:pt x="108" y="2"/>
                  </a:lnTo>
                  <a:lnTo>
                    <a:pt x="108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8" name="Freeform 265">
              <a:extLst>
                <a:ext uri="{FF2B5EF4-FFF2-40B4-BE49-F238E27FC236}">
                  <a16:creationId xmlns:a16="http://schemas.microsoft.com/office/drawing/2014/main" id="{7E7D990D-8ABE-4BED-9347-DD20D2290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6013" y="2193925"/>
              <a:ext cx="58738" cy="395288"/>
            </a:xfrm>
            <a:custGeom>
              <a:avLst/>
              <a:gdLst/>
              <a:ahLst/>
              <a:cxnLst>
                <a:cxn ang="0">
                  <a:pos x="102" y="5"/>
                </a:cxn>
                <a:cxn ang="0">
                  <a:pos x="94" y="49"/>
                </a:cxn>
                <a:cxn ang="0">
                  <a:pos x="89" y="93"/>
                </a:cxn>
                <a:cxn ang="0">
                  <a:pos x="88" y="142"/>
                </a:cxn>
                <a:cxn ang="0">
                  <a:pos x="85" y="190"/>
                </a:cxn>
                <a:cxn ang="0">
                  <a:pos x="81" y="216"/>
                </a:cxn>
                <a:cxn ang="0">
                  <a:pos x="73" y="268"/>
                </a:cxn>
                <a:cxn ang="0">
                  <a:pos x="54" y="343"/>
                </a:cxn>
                <a:cxn ang="0">
                  <a:pos x="41" y="394"/>
                </a:cxn>
                <a:cxn ang="0">
                  <a:pos x="30" y="438"/>
                </a:cxn>
                <a:cxn ang="0">
                  <a:pos x="24" y="484"/>
                </a:cxn>
                <a:cxn ang="0">
                  <a:pos x="16" y="576"/>
                </a:cxn>
                <a:cxn ang="0">
                  <a:pos x="13" y="618"/>
                </a:cxn>
                <a:cxn ang="0">
                  <a:pos x="12" y="628"/>
                </a:cxn>
                <a:cxn ang="0">
                  <a:pos x="8" y="648"/>
                </a:cxn>
                <a:cxn ang="0">
                  <a:pos x="7" y="657"/>
                </a:cxn>
                <a:cxn ang="0">
                  <a:pos x="7" y="705"/>
                </a:cxn>
                <a:cxn ang="0">
                  <a:pos x="6" y="715"/>
                </a:cxn>
                <a:cxn ang="0">
                  <a:pos x="1" y="735"/>
                </a:cxn>
                <a:cxn ang="0">
                  <a:pos x="0" y="745"/>
                </a:cxn>
                <a:cxn ang="0">
                  <a:pos x="1" y="748"/>
                </a:cxn>
                <a:cxn ang="0">
                  <a:pos x="5" y="749"/>
                </a:cxn>
                <a:cxn ang="0">
                  <a:pos x="10" y="747"/>
                </a:cxn>
                <a:cxn ang="0">
                  <a:pos x="10" y="745"/>
                </a:cxn>
                <a:cxn ang="0">
                  <a:pos x="13" y="729"/>
                </a:cxn>
                <a:cxn ang="0">
                  <a:pos x="16" y="713"/>
                </a:cxn>
                <a:cxn ang="0">
                  <a:pos x="17" y="701"/>
                </a:cxn>
                <a:cxn ang="0">
                  <a:pos x="16" y="662"/>
                </a:cxn>
                <a:cxn ang="0">
                  <a:pos x="17" y="655"/>
                </a:cxn>
                <a:cxn ang="0">
                  <a:pos x="21" y="633"/>
                </a:cxn>
                <a:cxn ang="0">
                  <a:pos x="23" y="609"/>
                </a:cxn>
                <a:cxn ang="0">
                  <a:pos x="25" y="585"/>
                </a:cxn>
                <a:cxn ang="0">
                  <a:pos x="34" y="481"/>
                </a:cxn>
                <a:cxn ang="0">
                  <a:pos x="43" y="430"/>
                </a:cxn>
                <a:cxn ang="0">
                  <a:pos x="54" y="379"/>
                </a:cxn>
                <a:cxn ang="0">
                  <a:pos x="66" y="335"/>
                </a:cxn>
                <a:cxn ang="0">
                  <a:pos x="86" y="245"/>
                </a:cxn>
                <a:cxn ang="0">
                  <a:pos x="93" y="200"/>
                </a:cxn>
                <a:cxn ang="0">
                  <a:pos x="97" y="151"/>
                </a:cxn>
                <a:cxn ang="0">
                  <a:pos x="99" y="102"/>
                </a:cxn>
                <a:cxn ang="0">
                  <a:pos x="100" y="78"/>
                </a:cxn>
                <a:cxn ang="0">
                  <a:pos x="108" y="29"/>
                </a:cxn>
                <a:cxn ang="0">
                  <a:pos x="111" y="5"/>
                </a:cxn>
                <a:cxn ang="0">
                  <a:pos x="110" y="1"/>
                </a:cxn>
                <a:cxn ang="0">
                  <a:pos x="107" y="0"/>
                </a:cxn>
                <a:cxn ang="0">
                  <a:pos x="102" y="3"/>
                </a:cxn>
                <a:cxn ang="0">
                  <a:pos x="102" y="5"/>
                </a:cxn>
              </a:cxnLst>
              <a:rect l="0" t="0" r="r" b="b"/>
              <a:pathLst>
                <a:path w="111" h="749">
                  <a:moveTo>
                    <a:pt x="102" y="5"/>
                  </a:moveTo>
                  <a:lnTo>
                    <a:pt x="102" y="5"/>
                  </a:lnTo>
                  <a:lnTo>
                    <a:pt x="99" y="27"/>
                  </a:lnTo>
                  <a:lnTo>
                    <a:pt x="94" y="49"/>
                  </a:lnTo>
                  <a:lnTo>
                    <a:pt x="91" y="71"/>
                  </a:lnTo>
                  <a:lnTo>
                    <a:pt x="89" y="93"/>
                  </a:lnTo>
                  <a:lnTo>
                    <a:pt x="89" y="93"/>
                  </a:lnTo>
                  <a:lnTo>
                    <a:pt x="88" y="142"/>
                  </a:lnTo>
                  <a:lnTo>
                    <a:pt x="87" y="167"/>
                  </a:lnTo>
                  <a:lnTo>
                    <a:pt x="85" y="190"/>
                  </a:lnTo>
                  <a:lnTo>
                    <a:pt x="85" y="190"/>
                  </a:lnTo>
                  <a:lnTo>
                    <a:pt x="81" y="216"/>
                  </a:lnTo>
                  <a:lnTo>
                    <a:pt x="77" y="242"/>
                  </a:lnTo>
                  <a:lnTo>
                    <a:pt x="73" y="268"/>
                  </a:lnTo>
                  <a:lnTo>
                    <a:pt x="66" y="293"/>
                  </a:lnTo>
                  <a:lnTo>
                    <a:pt x="54" y="343"/>
                  </a:lnTo>
                  <a:lnTo>
                    <a:pt x="41" y="394"/>
                  </a:lnTo>
                  <a:lnTo>
                    <a:pt x="41" y="394"/>
                  </a:lnTo>
                  <a:lnTo>
                    <a:pt x="36" y="416"/>
                  </a:lnTo>
                  <a:lnTo>
                    <a:pt x="30" y="438"/>
                  </a:lnTo>
                  <a:lnTo>
                    <a:pt x="27" y="461"/>
                  </a:lnTo>
                  <a:lnTo>
                    <a:pt x="24" y="484"/>
                  </a:lnTo>
                  <a:lnTo>
                    <a:pt x="19" y="530"/>
                  </a:lnTo>
                  <a:lnTo>
                    <a:pt x="16" y="576"/>
                  </a:lnTo>
                  <a:lnTo>
                    <a:pt x="16" y="576"/>
                  </a:lnTo>
                  <a:lnTo>
                    <a:pt x="13" y="618"/>
                  </a:lnTo>
                  <a:lnTo>
                    <a:pt x="13" y="618"/>
                  </a:lnTo>
                  <a:lnTo>
                    <a:pt x="12" y="628"/>
                  </a:lnTo>
                  <a:lnTo>
                    <a:pt x="10" y="638"/>
                  </a:lnTo>
                  <a:lnTo>
                    <a:pt x="8" y="648"/>
                  </a:lnTo>
                  <a:lnTo>
                    <a:pt x="7" y="657"/>
                  </a:lnTo>
                  <a:lnTo>
                    <a:pt x="7" y="657"/>
                  </a:lnTo>
                  <a:lnTo>
                    <a:pt x="7" y="681"/>
                  </a:lnTo>
                  <a:lnTo>
                    <a:pt x="7" y="705"/>
                  </a:lnTo>
                  <a:lnTo>
                    <a:pt x="7" y="705"/>
                  </a:lnTo>
                  <a:lnTo>
                    <a:pt x="6" y="715"/>
                  </a:lnTo>
                  <a:lnTo>
                    <a:pt x="3" y="724"/>
                  </a:lnTo>
                  <a:lnTo>
                    <a:pt x="1" y="735"/>
                  </a:lnTo>
                  <a:lnTo>
                    <a:pt x="0" y="745"/>
                  </a:lnTo>
                  <a:lnTo>
                    <a:pt x="0" y="745"/>
                  </a:lnTo>
                  <a:lnTo>
                    <a:pt x="0" y="747"/>
                  </a:lnTo>
                  <a:lnTo>
                    <a:pt x="1" y="748"/>
                  </a:lnTo>
                  <a:lnTo>
                    <a:pt x="2" y="749"/>
                  </a:lnTo>
                  <a:lnTo>
                    <a:pt x="5" y="749"/>
                  </a:lnTo>
                  <a:lnTo>
                    <a:pt x="8" y="748"/>
                  </a:lnTo>
                  <a:lnTo>
                    <a:pt x="10" y="747"/>
                  </a:lnTo>
                  <a:lnTo>
                    <a:pt x="10" y="745"/>
                  </a:lnTo>
                  <a:lnTo>
                    <a:pt x="10" y="745"/>
                  </a:lnTo>
                  <a:lnTo>
                    <a:pt x="11" y="737"/>
                  </a:lnTo>
                  <a:lnTo>
                    <a:pt x="13" y="729"/>
                  </a:lnTo>
                  <a:lnTo>
                    <a:pt x="15" y="721"/>
                  </a:lnTo>
                  <a:lnTo>
                    <a:pt x="16" y="713"/>
                  </a:lnTo>
                  <a:lnTo>
                    <a:pt x="16" y="713"/>
                  </a:lnTo>
                  <a:lnTo>
                    <a:pt x="17" y="701"/>
                  </a:lnTo>
                  <a:lnTo>
                    <a:pt x="17" y="688"/>
                  </a:lnTo>
                  <a:lnTo>
                    <a:pt x="16" y="662"/>
                  </a:lnTo>
                  <a:lnTo>
                    <a:pt x="16" y="662"/>
                  </a:lnTo>
                  <a:lnTo>
                    <a:pt x="17" y="655"/>
                  </a:lnTo>
                  <a:lnTo>
                    <a:pt x="18" y="648"/>
                  </a:lnTo>
                  <a:lnTo>
                    <a:pt x="21" y="633"/>
                  </a:lnTo>
                  <a:lnTo>
                    <a:pt x="21" y="633"/>
                  </a:lnTo>
                  <a:lnTo>
                    <a:pt x="23" y="609"/>
                  </a:lnTo>
                  <a:lnTo>
                    <a:pt x="25" y="585"/>
                  </a:lnTo>
                  <a:lnTo>
                    <a:pt x="25" y="585"/>
                  </a:lnTo>
                  <a:lnTo>
                    <a:pt x="29" y="532"/>
                  </a:lnTo>
                  <a:lnTo>
                    <a:pt x="34" y="481"/>
                  </a:lnTo>
                  <a:lnTo>
                    <a:pt x="39" y="456"/>
                  </a:lnTo>
                  <a:lnTo>
                    <a:pt x="43" y="430"/>
                  </a:lnTo>
                  <a:lnTo>
                    <a:pt x="48" y="404"/>
                  </a:lnTo>
                  <a:lnTo>
                    <a:pt x="54" y="379"/>
                  </a:lnTo>
                  <a:lnTo>
                    <a:pt x="54" y="379"/>
                  </a:lnTo>
                  <a:lnTo>
                    <a:pt x="66" y="335"/>
                  </a:lnTo>
                  <a:lnTo>
                    <a:pt x="77" y="289"/>
                  </a:lnTo>
                  <a:lnTo>
                    <a:pt x="86" y="245"/>
                  </a:lnTo>
                  <a:lnTo>
                    <a:pt x="93" y="200"/>
                  </a:lnTo>
                  <a:lnTo>
                    <a:pt x="93" y="200"/>
                  </a:lnTo>
                  <a:lnTo>
                    <a:pt x="95" y="175"/>
                  </a:lnTo>
                  <a:lnTo>
                    <a:pt x="97" y="151"/>
                  </a:lnTo>
                  <a:lnTo>
                    <a:pt x="99" y="102"/>
                  </a:lnTo>
                  <a:lnTo>
                    <a:pt x="99" y="102"/>
                  </a:lnTo>
                  <a:lnTo>
                    <a:pt x="99" y="90"/>
                  </a:lnTo>
                  <a:lnTo>
                    <a:pt x="100" y="78"/>
                  </a:lnTo>
                  <a:lnTo>
                    <a:pt x="104" y="54"/>
                  </a:lnTo>
                  <a:lnTo>
                    <a:pt x="108" y="29"/>
                  </a:lnTo>
                  <a:lnTo>
                    <a:pt x="111" y="5"/>
                  </a:lnTo>
                  <a:lnTo>
                    <a:pt x="111" y="5"/>
                  </a:lnTo>
                  <a:lnTo>
                    <a:pt x="111" y="3"/>
                  </a:lnTo>
                  <a:lnTo>
                    <a:pt x="110" y="1"/>
                  </a:lnTo>
                  <a:lnTo>
                    <a:pt x="108" y="1"/>
                  </a:lnTo>
                  <a:lnTo>
                    <a:pt x="107" y="0"/>
                  </a:lnTo>
                  <a:lnTo>
                    <a:pt x="104" y="1"/>
                  </a:lnTo>
                  <a:lnTo>
                    <a:pt x="102" y="3"/>
                  </a:lnTo>
                  <a:lnTo>
                    <a:pt x="102" y="5"/>
                  </a:lnTo>
                  <a:lnTo>
                    <a:pt x="102" y="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9" name="Freeform 266">
              <a:extLst>
                <a:ext uri="{FF2B5EF4-FFF2-40B4-BE49-F238E27FC236}">
                  <a16:creationId xmlns:a16="http://schemas.microsoft.com/office/drawing/2014/main" id="{A62C06FE-F799-4AAF-9AE0-0BC676309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3000" y="2193925"/>
              <a:ext cx="79375" cy="442913"/>
            </a:xfrm>
            <a:custGeom>
              <a:avLst/>
              <a:gdLst/>
              <a:ahLst/>
              <a:cxnLst>
                <a:cxn ang="0">
                  <a:pos x="139" y="5"/>
                </a:cxn>
                <a:cxn ang="0">
                  <a:pos x="135" y="30"/>
                </a:cxn>
                <a:cxn ang="0">
                  <a:pos x="128" y="56"/>
                </a:cxn>
                <a:cxn ang="0">
                  <a:pos x="116" y="93"/>
                </a:cxn>
                <a:cxn ang="0">
                  <a:pos x="113" y="106"/>
                </a:cxn>
                <a:cxn ang="0">
                  <a:pos x="106" y="155"/>
                </a:cxn>
                <a:cxn ang="0">
                  <a:pos x="102" y="206"/>
                </a:cxn>
                <a:cxn ang="0">
                  <a:pos x="95" y="257"/>
                </a:cxn>
                <a:cxn ang="0">
                  <a:pos x="85" y="309"/>
                </a:cxn>
                <a:cxn ang="0">
                  <a:pos x="77" y="337"/>
                </a:cxn>
                <a:cxn ang="0">
                  <a:pos x="62" y="392"/>
                </a:cxn>
                <a:cxn ang="0">
                  <a:pos x="56" y="420"/>
                </a:cxn>
                <a:cxn ang="0">
                  <a:pos x="36" y="532"/>
                </a:cxn>
                <a:cxn ang="0">
                  <a:pos x="19" y="646"/>
                </a:cxn>
                <a:cxn ang="0">
                  <a:pos x="7" y="719"/>
                </a:cxn>
                <a:cxn ang="0">
                  <a:pos x="6" y="744"/>
                </a:cxn>
                <a:cxn ang="0">
                  <a:pos x="3" y="788"/>
                </a:cxn>
                <a:cxn ang="0">
                  <a:pos x="0" y="834"/>
                </a:cxn>
                <a:cxn ang="0">
                  <a:pos x="0" y="835"/>
                </a:cxn>
                <a:cxn ang="0">
                  <a:pos x="3" y="838"/>
                </a:cxn>
                <a:cxn ang="0">
                  <a:pos x="6" y="838"/>
                </a:cxn>
                <a:cxn ang="0">
                  <a:pos x="9" y="835"/>
                </a:cxn>
                <a:cxn ang="0">
                  <a:pos x="9" y="834"/>
                </a:cxn>
                <a:cxn ang="0">
                  <a:pos x="12" y="792"/>
                </a:cxn>
                <a:cxn ang="0">
                  <a:pos x="15" y="752"/>
                </a:cxn>
                <a:cxn ang="0">
                  <a:pos x="18" y="721"/>
                </a:cxn>
                <a:cxn ang="0">
                  <a:pos x="26" y="660"/>
                </a:cxn>
                <a:cxn ang="0">
                  <a:pos x="31" y="629"/>
                </a:cxn>
                <a:cxn ang="0">
                  <a:pos x="58" y="461"/>
                </a:cxn>
                <a:cxn ang="0">
                  <a:pos x="68" y="405"/>
                </a:cxn>
                <a:cxn ang="0">
                  <a:pos x="82" y="353"/>
                </a:cxn>
                <a:cxn ang="0">
                  <a:pos x="96" y="304"/>
                </a:cxn>
                <a:cxn ang="0">
                  <a:pos x="101" y="279"/>
                </a:cxn>
                <a:cxn ang="0">
                  <a:pos x="112" y="206"/>
                </a:cxn>
                <a:cxn ang="0">
                  <a:pos x="115" y="179"/>
                </a:cxn>
                <a:cxn ang="0">
                  <a:pos x="120" y="126"/>
                </a:cxn>
                <a:cxn ang="0">
                  <a:pos x="124" y="100"/>
                </a:cxn>
                <a:cxn ang="0">
                  <a:pos x="130" y="76"/>
                </a:cxn>
                <a:cxn ang="0">
                  <a:pos x="142" y="42"/>
                </a:cxn>
                <a:cxn ang="0">
                  <a:pos x="147" y="18"/>
                </a:cxn>
                <a:cxn ang="0">
                  <a:pos x="149" y="5"/>
                </a:cxn>
                <a:cxn ang="0">
                  <a:pos x="147" y="1"/>
                </a:cxn>
                <a:cxn ang="0">
                  <a:pos x="144" y="0"/>
                </a:cxn>
                <a:cxn ang="0">
                  <a:pos x="140" y="1"/>
                </a:cxn>
                <a:cxn ang="0">
                  <a:pos x="139" y="5"/>
                </a:cxn>
              </a:cxnLst>
              <a:rect l="0" t="0" r="r" b="b"/>
              <a:pathLst>
                <a:path w="149" h="838">
                  <a:moveTo>
                    <a:pt x="139" y="5"/>
                  </a:moveTo>
                  <a:lnTo>
                    <a:pt x="139" y="5"/>
                  </a:lnTo>
                  <a:lnTo>
                    <a:pt x="137" y="18"/>
                  </a:lnTo>
                  <a:lnTo>
                    <a:pt x="135" y="30"/>
                  </a:lnTo>
                  <a:lnTo>
                    <a:pt x="131" y="44"/>
                  </a:lnTo>
                  <a:lnTo>
                    <a:pt x="128" y="56"/>
                  </a:lnTo>
                  <a:lnTo>
                    <a:pt x="120" y="81"/>
                  </a:lnTo>
                  <a:lnTo>
                    <a:pt x="116" y="93"/>
                  </a:lnTo>
                  <a:lnTo>
                    <a:pt x="113" y="106"/>
                  </a:lnTo>
                  <a:lnTo>
                    <a:pt x="113" y="106"/>
                  </a:lnTo>
                  <a:lnTo>
                    <a:pt x="109" y="130"/>
                  </a:lnTo>
                  <a:lnTo>
                    <a:pt x="106" y="155"/>
                  </a:lnTo>
                  <a:lnTo>
                    <a:pt x="102" y="206"/>
                  </a:lnTo>
                  <a:lnTo>
                    <a:pt x="102" y="206"/>
                  </a:lnTo>
                  <a:lnTo>
                    <a:pt x="99" y="232"/>
                  </a:lnTo>
                  <a:lnTo>
                    <a:pt x="95" y="257"/>
                  </a:lnTo>
                  <a:lnTo>
                    <a:pt x="90" y="283"/>
                  </a:lnTo>
                  <a:lnTo>
                    <a:pt x="85" y="309"/>
                  </a:lnTo>
                  <a:lnTo>
                    <a:pt x="85" y="309"/>
                  </a:lnTo>
                  <a:lnTo>
                    <a:pt x="77" y="337"/>
                  </a:lnTo>
                  <a:lnTo>
                    <a:pt x="69" y="364"/>
                  </a:lnTo>
                  <a:lnTo>
                    <a:pt x="62" y="392"/>
                  </a:lnTo>
                  <a:lnTo>
                    <a:pt x="56" y="420"/>
                  </a:lnTo>
                  <a:lnTo>
                    <a:pt x="56" y="420"/>
                  </a:lnTo>
                  <a:lnTo>
                    <a:pt x="45" y="476"/>
                  </a:lnTo>
                  <a:lnTo>
                    <a:pt x="36" y="532"/>
                  </a:lnTo>
                  <a:lnTo>
                    <a:pt x="19" y="646"/>
                  </a:lnTo>
                  <a:lnTo>
                    <a:pt x="19" y="646"/>
                  </a:lnTo>
                  <a:lnTo>
                    <a:pt x="10" y="694"/>
                  </a:lnTo>
                  <a:lnTo>
                    <a:pt x="7" y="719"/>
                  </a:lnTo>
                  <a:lnTo>
                    <a:pt x="6" y="744"/>
                  </a:lnTo>
                  <a:lnTo>
                    <a:pt x="6" y="744"/>
                  </a:lnTo>
                  <a:lnTo>
                    <a:pt x="5" y="767"/>
                  </a:lnTo>
                  <a:lnTo>
                    <a:pt x="3" y="788"/>
                  </a:lnTo>
                  <a:lnTo>
                    <a:pt x="1" y="811"/>
                  </a:lnTo>
                  <a:lnTo>
                    <a:pt x="0" y="834"/>
                  </a:lnTo>
                  <a:lnTo>
                    <a:pt x="0" y="834"/>
                  </a:lnTo>
                  <a:lnTo>
                    <a:pt x="0" y="835"/>
                  </a:lnTo>
                  <a:lnTo>
                    <a:pt x="1" y="837"/>
                  </a:lnTo>
                  <a:lnTo>
                    <a:pt x="3" y="838"/>
                  </a:lnTo>
                  <a:lnTo>
                    <a:pt x="4" y="838"/>
                  </a:lnTo>
                  <a:lnTo>
                    <a:pt x="6" y="838"/>
                  </a:lnTo>
                  <a:lnTo>
                    <a:pt x="8" y="837"/>
                  </a:lnTo>
                  <a:lnTo>
                    <a:pt x="9" y="835"/>
                  </a:lnTo>
                  <a:lnTo>
                    <a:pt x="9" y="834"/>
                  </a:lnTo>
                  <a:lnTo>
                    <a:pt x="9" y="834"/>
                  </a:lnTo>
                  <a:lnTo>
                    <a:pt x="10" y="813"/>
                  </a:lnTo>
                  <a:lnTo>
                    <a:pt x="12" y="792"/>
                  </a:lnTo>
                  <a:lnTo>
                    <a:pt x="14" y="773"/>
                  </a:lnTo>
                  <a:lnTo>
                    <a:pt x="15" y="752"/>
                  </a:lnTo>
                  <a:lnTo>
                    <a:pt x="15" y="752"/>
                  </a:lnTo>
                  <a:lnTo>
                    <a:pt x="18" y="721"/>
                  </a:lnTo>
                  <a:lnTo>
                    <a:pt x="21" y="690"/>
                  </a:lnTo>
                  <a:lnTo>
                    <a:pt x="26" y="660"/>
                  </a:lnTo>
                  <a:lnTo>
                    <a:pt x="31" y="629"/>
                  </a:lnTo>
                  <a:lnTo>
                    <a:pt x="31" y="629"/>
                  </a:lnTo>
                  <a:lnTo>
                    <a:pt x="49" y="517"/>
                  </a:lnTo>
                  <a:lnTo>
                    <a:pt x="58" y="461"/>
                  </a:lnTo>
                  <a:lnTo>
                    <a:pt x="68" y="405"/>
                  </a:lnTo>
                  <a:lnTo>
                    <a:pt x="68" y="405"/>
                  </a:lnTo>
                  <a:lnTo>
                    <a:pt x="74" y="379"/>
                  </a:lnTo>
                  <a:lnTo>
                    <a:pt x="82" y="353"/>
                  </a:lnTo>
                  <a:lnTo>
                    <a:pt x="89" y="329"/>
                  </a:lnTo>
                  <a:lnTo>
                    <a:pt x="96" y="304"/>
                  </a:lnTo>
                  <a:lnTo>
                    <a:pt x="96" y="304"/>
                  </a:lnTo>
                  <a:lnTo>
                    <a:pt x="101" y="279"/>
                  </a:lnTo>
                  <a:lnTo>
                    <a:pt x="105" y="255"/>
                  </a:lnTo>
                  <a:lnTo>
                    <a:pt x="112" y="206"/>
                  </a:lnTo>
                  <a:lnTo>
                    <a:pt x="112" y="206"/>
                  </a:lnTo>
                  <a:lnTo>
                    <a:pt x="115" y="179"/>
                  </a:lnTo>
                  <a:lnTo>
                    <a:pt x="117" y="153"/>
                  </a:lnTo>
                  <a:lnTo>
                    <a:pt x="120" y="126"/>
                  </a:lnTo>
                  <a:lnTo>
                    <a:pt x="124" y="100"/>
                  </a:lnTo>
                  <a:lnTo>
                    <a:pt x="124" y="100"/>
                  </a:lnTo>
                  <a:lnTo>
                    <a:pt x="126" y="88"/>
                  </a:lnTo>
                  <a:lnTo>
                    <a:pt x="130" y="76"/>
                  </a:lnTo>
                  <a:lnTo>
                    <a:pt x="137" y="53"/>
                  </a:lnTo>
                  <a:lnTo>
                    <a:pt x="142" y="42"/>
                  </a:lnTo>
                  <a:lnTo>
                    <a:pt x="145" y="29"/>
                  </a:lnTo>
                  <a:lnTo>
                    <a:pt x="147" y="18"/>
                  </a:lnTo>
                  <a:lnTo>
                    <a:pt x="149" y="5"/>
                  </a:lnTo>
                  <a:lnTo>
                    <a:pt x="149" y="5"/>
                  </a:lnTo>
                  <a:lnTo>
                    <a:pt x="148" y="3"/>
                  </a:lnTo>
                  <a:lnTo>
                    <a:pt x="147" y="1"/>
                  </a:lnTo>
                  <a:lnTo>
                    <a:pt x="146" y="1"/>
                  </a:lnTo>
                  <a:lnTo>
                    <a:pt x="144" y="0"/>
                  </a:lnTo>
                  <a:lnTo>
                    <a:pt x="143" y="1"/>
                  </a:lnTo>
                  <a:lnTo>
                    <a:pt x="140" y="1"/>
                  </a:lnTo>
                  <a:lnTo>
                    <a:pt x="139" y="3"/>
                  </a:lnTo>
                  <a:lnTo>
                    <a:pt x="139" y="5"/>
                  </a:lnTo>
                  <a:lnTo>
                    <a:pt x="139" y="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0" name="Freeform 267">
              <a:extLst>
                <a:ext uri="{FF2B5EF4-FFF2-40B4-BE49-F238E27FC236}">
                  <a16:creationId xmlns:a16="http://schemas.microsoft.com/office/drawing/2014/main" id="{2A3241F0-D42A-4968-8836-93166FBBA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6500" y="2239963"/>
              <a:ext cx="38100" cy="149225"/>
            </a:xfrm>
            <a:custGeom>
              <a:avLst/>
              <a:gdLst/>
              <a:ahLst/>
              <a:cxnLst>
                <a:cxn ang="0">
                  <a:pos x="65" y="1"/>
                </a:cxn>
                <a:cxn ang="0">
                  <a:pos x="65" y="1"/>
                </a:cxn>
                <a:cxn ang="0">
                  <a:pos x="56" y="13"/>
                </a:cxn>
                <a:cxn ang="0">
                  <a:pos x="48" y="26"/>
                </a:cxn>
                <a:cxn ang="0">
                  <a:pos x="42" y="39"/>
                </a:cxn>
                <a:cxn ang="0">
                  <a:pos x="38" y="53"/>
                </a:cxn>
                <a:cxn ang="0">
                  <a:pos x="35" y="67"/>
                </a:cxn>
                <a:cxn ang="0">
                  <a:pos x="32" y="82"/>
                </a:cxn>
                <a:cxn ang="0">
                  <a:pos x="29" y="111"/>
                </a:cxn>
                <a:cxn ang="0">
                  <a:pos x="29" y="111"/>
                </a:cxn>
                <a:cxn ang="0">
                  <a:pos x="26" y="132"/>
                </a:cxn>
                <a:cxn ang="0">
                  <a:pos x="22" y="153"/>
                </a:cxn>
                <a:cxn ang="0">
                  <a:pos x="12" y="193"/>
                </a:cxn>
                <a:cxn ang="0">
                  <a:pos x="8" y="214"/>
                </a:cxn>
                <a:cxn ang="0">
                  <a:pos x="4" y="235"/>
                </a:cxn>
                <a:cxn ang="0">
                  <a:pos x="1" y="255"/>
                </a:cxn>
                <a:cxn ang="0">
                  <a:pos x="0" y="277"/>
                </a:cxn>
                <a:cxn ang="0">
                  <a:pos x="0" y="277"/>
                </a:cxn>
                <a:cxn ang="0">
                  <a:pos x="1" y="279"/>
                </a:cxn>
                <a:cxn ang="0">
                  <a:pos x="2" y="280"/>
                </a:cxn>
                <a:cxn ang="0">
                  <a:pos x="3" y="281"/>
                </a:cxn>
                <a:cxn ang="0">
                  <a:pos x="5" y="281"/>
                </a:cxn>
                <a:cxn ang="0">
                  <a:pos x="6" y="281"/>
                </a:cxn>
                <a:cxn ang="0">
                  <a:pos x="8" y="280"/>
                </a:cxn>
                <a:cxn ang="0">
                  <a:pos x="9" y="279"/>
                </a:cxn>
                <a:cxn ang="0">
                  <a:pos x="9" y="277"/>
                </a:cxn>
                <a:cxn ang="0">
                  <a:pos x="9" y="277"/>
                </a:cxn>
                <a:cxn ang="0">
                  <a:pos x="10" y="258"/>
                </a:cxn>
                <a:cxn ang="0">
                  <a:pos x="12" y="240"/>
                </a:cxn>
                <a:cxn ang="0">
                  <a:pos x="14" y="222"/>
                </a:cxn>
                <a:cxn ang="0">
                  <a:pos x="18" y="204"/>
                </a:cxn>
                <a:cxn ang="0">
                  <a:pos x="18" y="204"/>
                </a:cxn>
                <a:cxn ang="0">
                  <a:pos x="23" y="186"/>
                </a:cxn>
                <a:cxn ang="0">
                  <a:pos x="28" y="168"/>
                </a:cxn>
                <a:cxn ang="0">
                  <a:pos x="32" y="150"/>
                </a:cxn>
                <a:cxn ang="0">
                  <a:pos x="35" y="132"/>
                </a:cxn>
                <a:cxn ang="0">
                  <a:pos x="35" y="132"/>
                </a:cxn>
                <a:cxn ang="0">
                  <a:pos x="39" y="99"/>
                </a:cxn>
                <a:cxn ang="0">
                  <a:pos x="41" y="83"/>
                </a:cxn>
                <a:cxn ang="0">
                  <a:pos x="44" y="67"/>
                </a:cxn>
                <a:cxn ang="0">
                  <a:pos x="48" y="51"/>
                </a:cxn>
                <a:cxn ang="0">
                  <a:pos x="54" y="35"/>
                </a:cxn>
                <a:cxn ang="0">
                  <a:pos x="57" y="28"/>
                </a:cxn>
                <a:cxn ang="0">
                  <a:pos x="61" y="21"/>
                </a:cxn>
                <a:cxn ang="0">
                  <a:pos x="66" y="14"/>
                </a:cxn>
                <a:cxn ang="0">
                  <a:pos x="71" y="8"/>
                </a:cxn>
                <a:cxn ang="0">
                  <a:pos x="71" y="8"/>
                </a:cxn>
                <a:cxn ang="0">
                  <a:pos x="72" y="6"/>
                </a:cxn>
                <a:cxn ang="0">
                  <a:pos x="72" y="4"/>
                </a:cxn>
                <a:cxn ang="0">
                  <a:pos x="72" y="3"/>
                </a:cxn>
                <a:cxn ang="0">
                  <a:pos x="71" y="1"/>
                </a:cxn>
                <a:cxn ang="0">
                  <a:pos x="70" y="0"/>
                </a:cxn>
                <a:cxn ang="0">
                  <a:pos x="68" y="0"/>
                </a:cxn>
                <a:cxn ang="0">
                  <a:pos x="66" y="0"/>
                </a:cxn>
                <a:cxn ang="0">
                  <a:pos x="65" y="1"/>
                </a:cxn>
                <a:cxn ang="0">
                  <a:pos x="65" y="1"/>
                </a:cxn>
              </a:cxnLst>
              <a:rect l="0" t="0" r="r" b="b"/>
              <a:pathLst>
                <a:path w="72" h="281">
                  <a:moveTo>
                    <a:pt x="65" y="1"/>
                  </a:moveTo>
                  <a:lnTo>
                    <a:pt x="65" y="1"/>
                  </a:lnTo>
                  <a:lnTo>
                    <a:pt x="56" y="13"/>
                  </a:lnTo>
                  <a:lnTo>
                    <a:pt x="48" y="26"/>
                  </a:lnTo>
                  <a:lnTo>
                    <a:pt x="42" y="39"/>
                  </a:lnTo>
                  <a:lnTo>
                    <a:pt x="38" y="53"/>
                  </a:lnTo>
                  <a:lnTo>
                    <a:pt x="35" y="67"/>
                  </a:lnTo>
                  <a:lnTo>
                    <a:pt x="32" y="82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6" y="132"/>
                  </a:lnTo>
                  <a:lnTo>
                    <a:pt x="22" y="153"/>
                  </a:lnTo>
                  <a:lnTo>
                    <a:pt x="12" y="193"/>
                  </a:lnTo>
                  <a:lnTo>
                    <a:pt x="8" y="214"/>
                  </a:lnTo>
                  <a:lnTo>
                    <a:pt x="4" y="235"/>
                  </a:lnTo>
                  <a:lnTo>
                    <a:pt x="1" y="255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1" y="279"/>
                  </a:lnTo>
                  <a:lnTo>
                    <a:pt x="2" y="280"/>
                  </a:lnTo>
                  <a:lnTo>
                    <a:pt x="3" y="281"/>
                  </a:lnTo>
                  <a:lnTo>
                    <a:pt x="5" y="281"/>
                  </a:lnTo>
                  <a:lnTo>
                    <a:pt x="6" y="281"/>
                  </a:lnTo>
                  <a:lnTo>
                    <a:pt x="8" y="280"/>
                  </a:lnTo>
                  <a:lnTo>
                    <a:pt x="9" y="279"/>
                  </a:lnTo>
                  <a:lnTo>
                    <a:pt x="9" y="277"/>
                  </a:lnTo>
                  <a:lnTo>
                    <a:pt x="9" y="277"/>
                  </a:lnTo>
                  <a:lnTo>
                    <a:pt x="10" y="258"/>
                  </a:lnTo>
                  <a:lnTo>
                    <a:pt x="12" y="240"/>
                  </a:lnTo>
                  <a:lnTo>
                    <a:pt x="14" y="222"/>
                  </a:lnTo>
                  <a:lnTo>
                    <a:pt x="18" y="204"/>
                  </a:lnTo>
                  <a:lnTo>
                    <a:pt x="18" y="204"/>
                  </a:lnTo>
                  <a:lnTo>
                    <a:pt x="23" y="186"/>
                  </a:lnTo>
                  <a:lnTo>
                    <a:pt x="28" y="168"/>
                  </a:lnTo>
                  <a:lnTo>
                    <a:pt x="32" y="150"/>
                  </a:lnTo>
                  <a:lnTo>
                    <a:pt x="35" y="132"/>
                  </a:lnTo>
                  <a:lnTo>
                    <a:pt x="35" y="132"/>
                  </a:lnTo>
                  <a:lnTo>
                    <a:pt x="39" y="99"/>
                  </a:lnTo>
                  <a:lnTo>
                    <a:pt x="41" y="83"/>
                  </a:lnTo>
                  <a:lnTo>
                    <a:pt x="44" y="67"/>
                  </a:lnTo>
                  <a:lnTo>
                    <a:pt x="48" y="51"/>
                  </a:lnTo>
                  <a:lnTo>
                    <a:pt x="54" y="35"/>
                  </a:lnTo>
                  <a:lnTo>
                    <a:pt x="57" y="28"/>
                  </a:lnTo>
                  <a:lnTo>
                    <a:pt x="61" y="21"/>
                  </a:lnTo>
                  <a:lnTo>
                    <a:pt x="66" y="14"/>
                  </a:lnTo>
                  <a:lnTo>
                    <a:pt x="71" y="8"/>
                  </a:lnTo>
                  <a:lnTo>
                    <a:pt x="71" y="8"/>
                  </a:lnTo>
                  <a:lnTo>
                    <a:pt x="72" y="6"/>
                  </a:lnTo>
                  <a:lnTo>
                    <a:pt x="72" y="4"/>
                  </a:lnTo>
                  <a:lnTo>
                    <a:pt x="72" y="3"/>
                  </a:lnTo>
                  <a:lnTo>
                    <a:pt x="71" y="1"/>
                  </a:lnTo>
                  <a:lnTo>
                    <a:pt x="70" y="0"/>
                  </a:lnTo>
                  <a:lnTo>
                    <a:pt x="68" y="0"/>
                  </a:lnTo>
                  <a:lnTo>
                    <a:pt x="66" y="0"/>
                  </a:lnTo>
                  <a:lnTo>
                    <a:pt x="65" y="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1" name="Freeform 268">
              <a:extLst>
                <a:ext uri="{FF2B5EF4-FFF2-40B4-BE49-F238E27FC236}">
                  <a16:creationId xmlns:a16="http://schemas.microsoft.com/office/drawing/2014/main" id="{87710157-A8F3-4933-81CC-496077C5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6188" y="2290763"/>
              <a:ext cx="19050" cy="74613"/>
            </a:xfrm>
            <a:custGeom>
              <a:avLst/>
              <a:gdLst/>
              <a:ahLst/>
              <a:cxnLst>
                <a:cxn ang="0">
                  <a:pos x="26" y="4"/>
                </a:cxn>
                <a:cxn ang="0">
                  <a:pos x="26" y="4"/>
                </a:cxn>
                <a:cxn ang="0">
                  <a:pos x="25" y="11"/>
                </a:cxn>
                <a:cxn ang="0">
                  <a:pos x="23" y="19"/>
                </a:cxn>
                <a:cxn ang="0">
                  <a:pos x="19" y="32"/>
                </a:cxn>
                <a:cxn ang="0">
                  <a:pos x="14" y="46"/>
                </a:cxn>
                <a:cxn ang="0">
                  <a:pos x="13" y="53"/>
                </a:cxn>
                <a:cxn ang="0">
                  <a:pos x="12" y="60"/>
                </a:cxn>
                <a:cxn ang="0">
                  <a:pos x="12" y="60"/>
                </a:cxn>
                <a:cxn ang="0">
                  <a:pos x="10" y="79"/>
                </a:cxn>
                <a:cxn ang="0">
                  <a:pos x="8" y="98"/>
                </a:cxn>
                <a:cxn ang="0">
                  <a:pos x="5" y="117"/>
                </a:cxn>
                <a:cxn ang="0">
                  <a:pos x="4" y="126"/>
                </a:cxn>
                <a:cxn ang="0">
                  <a:pos x="1" y="136"/>
                </a:cxn>
                <a:cxn ang="0">
                  <a:pos x="1" y="136"/>
                </a:cxn>
                <a:cxn ang="0">
                  <a:pos x="0" y="138"/>
                </a:cxn>
                <a:cxn ang="0">
                  <a:pos x="1" y="140"/>
                </a:cxn>
                <a:cxn ang="0">
                  <a:pos x="2" y="141"/>
                </a:cxn>
                <a:cxn ang="0">
                  <a:pos x="4" y="142"/>
                </a:cxn>
                <a:cxn ang="0">
                  <a:pos x="5" y="142"/>
                </a:cxn>
                <a:cxn ang="0">
                  <a:pos x="7" y="142"/>
                </a:cxn>
                <a:cxn ang="0">
                  <a:pos x="10" y="141"/>
                </a:cxn>
                <a:cxn ang="0">
                  <a:pos x="11" y="138"/>
                </a:cxn>
                <a:cxn ang="0">
                  <a:pos x="11" y="138"/>
                </a:cxn>
                <a:cxn ang="0">
                  <a:pos x="15" y="123"/>
                </a:cxn>
                <a:cxn ang="0">
                  <a:pos x="17" y="109"/>
                </a:cxn>
                <a:cxn ang="0">
                  <a:pos x="19" y="93"/>
                </a:cxn>
                <a:cxn ang="0">
                  <a:pos x="20" y="77"/>
                </a:cxn>
                <a:cxn ang="0">
                  <a:pos x="20" y="77"/>
                </a:cxn>
                <a:cxn ang="0">
                  <a:pos x="21" y="67"/>
                </a:cxn>
                <a:cxn ang="0">
                  <a:pos x="22" y="58"/>
                </a:cxn>
                <a:cxn ang="0">
                  <a:pos x="27" y="40"/>
                </a:cxn>
                <a:cxn ang="0">
                  <a:pos x="32" y="23"/>
                </a:cxn>
                <a:cxn ang="0">
                  <a:pos x="34" y="13"/>
                </a:cxn>
                <a:cxn ang="0">
                  <a:pos x="35" y="4"/>
                </a:cxn>
                <a:cxn ang="0">
                  <a:pos x="35" y="4"/>
                </a:cxn>
                <a:cxn ang="0">
                  <a:pos x="35" y="2"/>
                </a:cxn>
                <a:cxn ang="0">
                  <a:pos x="34" y="1"/>
                </a:cxn>
                <a:cxn ang="0">
                  <a:pos x="33" y="0"/>
                </a:cxn>
                <a:cxn ang="0">
                  <a:pos x="31" y="0"/>
                </a:cxn>
                <a:cxn ang="0">
                  <a:pos x="28" y="1"/>
                </a:cxn>
                <a:cxn ang="0">
                  <a:pos x="27" y="2"/>
                </a:cxn>
                <a:cxn ang="0">
                  <a:pos x="26" y="4"/>
                </a:cxn>
                <a:cxn ang="0">
                  <a:pos x="26" y="4"/>
                </a:cxn>
              </a:cxnLst>
              <a:rect l="0" t="0" r="r" b="b"/>
              <a:pathLst>
                <a:path w="35" h="142">
                  <a:moveTo>
                    <a:pt x="26" y="4"/>
                  </a:moveTo>
                  <a:lnTo>
                    <a:pt x="26" y="4"/>
                  </a:lnTo>
                  <a:lnTo>
                    <a:pt x="25" y="11"/>
                  </a:lnTo>
                  <a:lnTo>
                    <a:pt x="23" y="19"/>
                  </a:lnTo>
                  <a:lnTo>
                    <a:pt x="19" y="32"/>
                  </a:lnTo>
                  <a:lnTo>
                    <a:pt x="14" y="46"/>
                  </a:lnTo>
                  <a:lnTo>
                    <a:pt x="13" y="53"/>
                  </a:lnTo>
                  <a:lnTo>
                    <a:pt x="12" y="60"/>
                  </a:lnTo>
                  <a:lnTo>
                    <a:pt x="12" y="60"/>
                  </a:lnTo>
                  <a:lnTo>
                    <a:pt x="10" y="79"/>
                  </a:lnTo>
                  <a:lnTo>
                    <a:pt x="8" y="98"/>
                  </a:lnTo>
                  <a:lnTo>
                    <a:pt x="5" y="117"/>
                  </a:lnTo>
                  <a:lnTo>
                    <a:pt x="4" y="126"/>
                  </a:lnTo>
                  <a:lnTo>
                    <a:pt x="1" y="136"/>
                  </a:lnTo>
                  <a:lnTo>
                    <a:pt x="1" y="136"/>
                  </a:lnTo>
                  <a:lnTo>
                    <a:pt x="0" y="138"/>
                  </a:lnTo>
                  <a:lnTo>
                    <a:pt x="1" y="140"/>
                  </a:lnTo>
                  <a:lnTo>
                    <a:pt x="2" y="141"/>
                  </a:lnTo>
                  <a:lnTo>
                    <a:pt x="4" y="142"/>
                  </a:lnTo>
                  <a:lnTo>
                    <a:pt x="5" y="142"/>
                  </a:lnTo>
                  <a:lnTo>
                    <a:pt x="7" y="142"/>
                  </a:lnTo>
                  <a:lnTo>
                    <a:pt x="10" y="141"/>
                  </a:lnTo>
                  <a:lnTo>
                    <a:pt x="11" y="138"/>
                  </a:lnTo>
                  <a:lnTo>
                    <a:pt x="11" y="138"/>
                  </a:lnTo>
                  <a:lnTo>
                    <a:pt x="15" y="123"/>
                  </a:lnTo>
                  <a:lnTo>
                    <a:pt x="17" y="109"/>
                  </a:lnTo>
                  <a:lnTo>
                    <a:pt x="19" y="93"/>
                  </a:lnTo>
                  <a:lnTo>
                    <a:pt x="20" y="77"/>
                  </a:lnTo>
                  <a:lnTo>
                    <a:pt x="20" y="77"/>
                  </a:lnTo>
                  <a:lnTo>
                    <a:pt x="21" y="67"/>
                  </a:lnTo>
                  <a:lnTo>
                    <a:pt x="22" y="58"/>
                  </a:lnTo>
                  <a:lnTo>
                    <a:pt x="27" y="40"/>
                  </a:lnTo>
                  <a:lnTo>
                    <a:pt x="32" y="23"/>
                  </a:lnTo>
                  <a:lnTo>
                    <a:pt x="34" y="13"/>
                  </a:lnTo>
                  <a:lnTo>
                    <a:pt x="35" y="4"/>
                  </a:lnTo>
                  <a:lnTo>
                    <a:pt x="35" y="4"/>
                  </a:lnTo>
                  <a:lnTo>
                    <a:pt x="35" y="2"/>
                  </a:lnTo>
                  <a:lnTo>
                    <a:pt x="34" y="1"/>
                  </a:lnTo>
                  <a:lnTo>
                    <a:pt x="33" y="0"/>
                  </a:lnTo>
                  <a:lnTo>
                    <a:pt x="31" y="0"/>
                  </a:lnTo>
                  <a:lnTo>
                    <a:pt x="28" y="1"/>
                  </a:lnTo>
                  <a:lnTo>
                    <a:pt x="27" y="2"/>
                  </a:lnTo>
                  <a:lnTo>
                    <a:pt x="26" y="4"/>
                  </a:lnTo>
                  <a:lnTo>
                    <a:pt x="26" y="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2" name="Freeform 269">
              <a:extLst>
                <a:ext uri="{FF2B5EF4-FFF2-40B4-BE49-F238E27FC236}">
                  <a16:creationId xmlns:a16="http://schemas.microsoft.com/office/drawing/2014/main" id="{E91A6E87-2214-4A5E-A3A3-06D5A74374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3163" y="2420938"/>
              <a:ext cx="38100" cy="215900"/>
            </a:xfrm>
            <a:custGeom>
              <a:avLst/>
              <a:gdLst/>
              <a:ahLst/>
              <a:cxnLst>
                <a:cxn ang="0">
                  <a:pos x="65" y="2"/>
                </a:cxn>
                <a:cxn ang="0">
                  <a:pos x="53" y="21"/>
                </a:cxn>
                <a:cxn ang="0">
                  <a:pos x="48" y="39"/>
                </a:cxn>
                <a:cxn ang="0">
                  <a:pos x="44" y="82"/>
                </a:cxn>
                <a:cxn ang="0">
                  <a:pos x="35" y="143"/>
                </a:cxn>
                <a:cxn ang="0">
                  <a:pos x="23" y="204"/>
                </a:cxn>
                <a:cxn ang="0">
                  <a:pos x="19" y="217"/>
                </a:cxn>
                <a:cxn ang="0">
                  <a:pos x="16" y="241"/>
                </a:cxn>
                <a:cxn ang="0">
                  <a:pos x="13" y="252"/>
                </a:cxn>
                <a:cxn ang="0">
                  <a:pos x="5" y="289"/>
                </a:cxn>
                <a:cxn ang="0">
                  <a:pos x="3" y="303"/>
                </a:cxn>
                <a:cxn ang="0">
                  <a:pos x="0" y="352"/>
                </a:cxn>
                <a:cxn ang="0">
                  <a:pos x="1" y="404"/>
                </a:cxn>
                <a:cxn ang="0">
                  <a:pos x="2" y="407"/>
                </a:cxn>
                <a:cxn ang="0">
                  <a:pos x="6" y="408"/>
                </a:cxn>
                <a:cxn ang="0">
                  <a:pos x="9" y="407"/>
                </a:cxn>
                <a:cxn ang="0">
                  <a:pos x="10" y="404"/>
                </a:cxn>
                <a:cxn ang="0">
                  <a:pos x="10" y="361"/>
                </a:cxn>
                <a:cxn ang="0">
                  <a:pos x="11" y="319"/>
                </a:cxn>
                <a:cxn ang="0">
                  <a:pos x="13" y="294"/>
                </a:cxn>
                <a:cxn ang="0">
                  <a:pos x="25" y="245"/>
                </a:cxn>
                <a:cxn ang="0">
                  <a:pos x="29" y="220"/>
                </a:cxn>
                <a:cxn ang="0">
                  <a:pos x="31" y="206"/>
                </a:cxn>
                <a:cxn ang="0">
                  <a:pos x="39" y="164"/>
                </a:cxn>
                <a:cxn ang="0">
                  <a:pos x="49" y="108"/>
                </a:cxn>
                <a:cxn ang="0">
                  <a:pos x="51" y="95"/>
                </a:cxn>
                <a:cxn ang="0">
                  <a:pos x="55" y="56"/>
                </a:cxn>
                <a:cxn ang="0">
                  <a:pos x="60" y="30"/>
                </a:cxn>
                <a:cxn ang="0">
                  <a:pos x="68" y="13"/>
                </a:cxn>
                <a:cxn ang="0">
                  <a:pos x="72" y="8"/>
                </a:cxn>
                <a:cxn ang="0">
                  <a:pos x="73" y="5"/>
                </a:cxn>
                <a:cxn ang="0">
                  <a:pos x="72" y="2"/>
                </a:cxn>
                <a:cxn ang="0">
                  <a:pos x="69" y="0"/>
                </a:cxn>
                <a:cxn ang="0">
                  <a:pos x="65" y="2"/>
                </a:cxn>
              </a:cxnLst>
              <a:rect l="0" t="0" r="r" b="b"/>
              <a:pathLst>
                <a:path w="73" h="408">
                  <a:moveTo>
                    <a:pt x="65" y="2"/>
                  </a:moveTo>
                  <a:lnTo>
                    <a:pt x="65" y="2"/>
                  </a:lnTo>
                  <a:lnTo>
                    <a:pt x="59" y="11"/>
                  </a:lnTo>
                  <a:lnTo>
                    <a:pt x="53" y="21"/>
                  </a:lnTo>
                  <a:lnTo>
                    <a:pt x="50" y="30"/>
                  </a:lnTo>
                  <a:lnTo>
                    <a:pt x="48" y="39"/>
                  </a:lnTo>
                  <a:lnTo>
                    <a:pt x="46" y="60"/>
                  </a:lnTo>
                  <a:lnTo>
                    <a:pt x="44" y="82"/>
                  </a:lnTo>
                  <a:lnTo>
                    <a:pt x="44" y="82"/>
                  </a:lnTo>
                  <a:lnTo>
                    <a:pt x="35" y="143"/>
                  </a:lnTo>
                  <a:lnTo>
                    <a:pt x="29" y="173"/>
                  </a:lnTo>
                  <a:lnTo>
                    <a:pt x="23" y="204"/>
                  </a:lnTo>
                  <a:lnTo>
                    <a:pt x="23" y="204"/>
                  </a:lnTo>
                  <a:lnTo>
                    <a:pt x="19" y="217"/>
                  </a:lnTo>
                  <a:lnTo>
                    <a:pt x="17" y="228"/>
                  </a:lnTo>
                  <a:lnTo>
                    <a:pt x="16" y="241"/>
                  </a:lnTo>
                  <a:lnTo>
                    <a:pt x="13" y="252"/>
                  </a:lnTo>
                  <a:lnTo>
                    <a:pt x="13" y="252"/>
                  </a:lnTo>
                  <a:lnTo>
                    <a:pt x="7" y="277"/>
                  </a:lnTo>
                  <a:lnTo>
                    <a:pt x="5" y="289"/>
                  </a:lnTo>
                  <a:lnTo>
                    <a:pt x="3" y="303"/>
                  </a:lnTo>
                  <a:lnTo>
                    <a:pt x="3" y="303"/>
                  </a:lnTo>
                  <a:lnTo>
                    <a:pt x="1" y="327"/>
                  </a:lnTo>
                  <a:lnTo>
                    <a:pt x="0" y="352"/>
                  </a:lnTo>
                  <a:lnTo>
                    <a:pt x="1" y="404"/>
                  </a:lnTo>
                  <a:lnTo>
                    <a:pt x="1" y="404"/>
                  </a:lnTo>
                  <a:lnTo>
                    <a:pt x="1" y="405"/>
                  </a:lnTo>
                  <a:lnTo>
                    <a:pt x="2" y="407"/>
                  </a:lnTo>
                  <a:lnTo>
                    <a:pt x="4" y="408"/>
                  </a:lnTo>
                  <a:lnTo>
                    <a:pt x="6" y="408"/>
                  </a:lnTo>
                  <a:lnTo>
                    <a:pt x="7" y="408"/>
                  </a:lnTo>
                  <a:lnTo>
                    <a:pt x="9" y="407"/>
                  </a:lnTo>
                  <a:lnTo>
                    <a:pt x="10" y="405"/>
                  </a:lnTo>
                  <a:lnTo>
                    <a:pt x="10" y="404"/>
                  </a:lnTo>
                  <a:lnTo>
                    <a:pt x="10" y="404"/>
                  </a:lnTo>
                  <a:lnTo>
                    <a:pt x="10" y="361"/>
                  </a:lnTo>
                  <a:lnTo>
                    <a:pt x="11" y="319"/>
                  </a:lnTo>
                  <a:lnTo>
                    <a:pt x="11" y="319"/>
                  </a:lnTo>
                  <a:lnTo>
                    <a:pt x="12" y="307"/>
                  </a:lnTo>
                  <a:lnTo>
                    <a:pt x="13" y="294"/>
                  </a:lnTo>
                  <a:lnTo>
                    <a:pt x="19" y="270"/>
                  </a:lnTo>
                  <a:lnTo>
                    <a:pt x="25" y="245"/>
                  </a:lnTo>
                  <a:lnTo>
                    <a:pt x="28" y="232"/>
                  </a:lnTo>
                  <a:lnTo>
                    <a:pt x="29" y="220"/>
                  </a:lnTo>
                  <a:lnTo>
                    <a:pt x="29" y="220"/>
                  </a:lnTo>
                  <a:lnTo>
                    <a:pt x="31" y="206"/>
                  </a:lnTo>
                  <a:lnTo>
                    <a:pt x="33" y="192"/>
                  </a:lnTo>
                  <a:lnTo>
                    <a:pt x="39" y="164"/>
                  </a:lnTo>
                  <a:lnTo>
                    <a:pt x="45" y="136"/>
                  </a:lnTo>
                  <a:lnTo>
                    <a:pt x="49" y="108"/>
                  </a:lnTo>
                  <a:lnTo>
                    <a:pt x="49" y="108"/>
                  </a:lnTo>
                  <a:lnTo>
                    <a:pt x="51" y="95"/>
                  </a:lnTo>
                  <a:lnTo>
                    <a:pt x="52" y="83"/>
                  </a:lnTo>
                  <a:lnTo>
                    <a:pt x="55" y="56"/>
                  </a:lnTo>
                  <a:lnTo>
                    <a:pt x="57" y="42"/>
                  </a:lnTo>
                  <a:lnTo>
                    <a:pt x="60" y="30"/>
                  </a:lnTo>
                  <a:lnTo>
                    <a:pt x="65" y="19"/>
                  </a:lnTo>
                  <a:lnTo>
                    <a:pt x="68" y="13"/>
                  </a:lnTo>
                  <a:lnTo>
                    <a:pt x="72" y="8"/>
                  </a:lnTo>
                  <a:lnTo>
                    <a:pt x="72" y="8"/>
                  </a:lnTo>
                  <a:lnTo>
                    <a:pt x="73" y="6"/>
                  </a:lnTo>
                  <a:lnTo>
                    <a:pt x="73" y="5"/>
                  </a:lnTo>
                  <a:lnTo>
                    <a:pt x="73" y="3"/>
                  </a:lnTo>
                  <a:lnTo>
                    <a:pt x="72" y="2"/>
                  </a:lnTo>
                  <a:lnTo>
                    <a:pt x="70" y="1"/>
                  </a:lnTo>
                  <a:lnTo>
                    <a:pt x="69" y="0"/>
                  </a:lnTo>
                  <a:lnTo>
                    <a:pt x="67" y="1"/>
                  </a:lnTo>
                  <a:lnTo>
                    <a:pt x="65" y="2"/>
                  </a:lnTo>
                  <a:lnTo>
                    <a:pt x="65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3" name="Freeform 270">
              <a:extLst>
                <a:ext uri="{FF2B5EF4-FFF2-40B4-BE49-F238E27FC236}">
                  <a16:creationId xmlns:a16="http://schemas.microsoft.com/office/drawing/2014/main" id="{D8496DAC-D84B-4445-98E5-ADC70CF05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3800" y="2487613"/>
              <a:ext cx="34925" cy="169863"/>
            </a:xfrm>
            <a:custGeom>
              <a:avLst/>
              <a:gdLst/>
              <a:ahLst/>
              <a:cxnLst>
                <a:cxn ang="0">
                  <a:pos x="57" y="4"/>
                </a:cxn>
                <a:cxn ang="0">
                  <a:pos x="57" y="4"/>
                </a:cxn>
                <a:cxn ang="0">
                  <a:pos x="55" y="22"/>
                </a:cxn>
                <a:cxn ang="0">
                  <a:pos x="51" y="40"/>
                </a:cxn>
                <a:cxn ang="0">
                  <a:pos x="42" y="75"/>
                </a:cxn>
                <a:cxn ang="0">
                  <a:pos x="42" y="75"/>
                </a:cxn>
                <a:cxn ang="0">
                  <a:pos x="25" y="161"/>
                </a:cxn>
                <a:cxn ang="0">
                  <a:pos x="25" y="161"/>
                </a:cxn>
                <a:cxn ang="0">
                  <a:pos x="17" y="199"/>
                </a:cxn>
                <a:cxn ang="0">
                  <a:pos x="9" y="238"/>
                </a:cxn>
                <a:cxn ang="0">
                  <a:pos x="5" y="256"/>
                </a:cxn>
                <a:cxn ang="0">
                  <a:pos x="3" y="276"/>
                </a:cxn>
                <a:cxn ang="0">
                  <a:pos x="1" y="295"/>
                </a:cxn>
                <a:cxn ang="0">
                  <a:pos x="0" y="314"/>
                </a:cxn>
                <a:cxn ang="0">
                  <a:pos x="0" y="314"/>
                </a:cxn>
                <a:cxn ang="0">
                  <a:pos x="0" y="316"/>
                </a:cxn>
                <a:cxn ang="0">
                  <a:pos x="1" y="318"/>
                </a:cxn>
                <a:cxn ang="0">
                  <a:pos x="3" y="318"/>
                </a:cxn>
                <a:cxn ang="0">
                  <a:pos x="4" y="319"/>
                </a:cxn>
                <a:cxn ang="0">
                  <a:pos x="6" y="318"/>
                </a:cxn>
                <a:cxn ang="0">
                  <a:pos x="7" y="318"/>
                </a:cxn>
                <a:cxn ang="0">
                  <a:pos x="8" y="316"/>
                </a:cxn>
                <a:cxn ang="0">
                  <a:pos x="9" y="314"/>
                </a:cxn>
                <a:cxn ang="0">
                  <a:pos x="9" y="314"/>
                </a:cxn>
                <a:cxn ang="0">
                  <a:pos x="10" y="294"/>
                </a:cxn>
                <a:cxn ang="0">
                  <a:pos x="12" y="274"/>
                </a:cxn>
                <a:cxn ang="0">
                  <a:pos x="16" y="254"/>
                </a:cxn>
                <a:cxn ang="0">
                  <a:pos x="19" y="234"/>
                </a:cxn>
                <a:cxn ang="0">
                  <a:pos x="36" y="155"/>
                </a:cxn>
                <a:cxn ang="0">
                  <a:pos x="36" y="155"/>
                </a:cxn>
                <a:cxn ang="0">
                  <a:pos x="54" y="69"/>
                </a:cxn>
                <a:cxn ang="0">
                  <a:pos x="54" y="69"/>
                </a:cxn>
                <a:cxn ang="0">
                  <a:pos x="61" y="37"/>
                </a:cxn>
                <a:cxn ang="0">
                  <a:pos x="64" y="21"/>
                </a:cxn>
                <a:cxn ang="0">
                  <a:pos x="66" y="4"/>
                </a:cxn>
                <a:cxn ang="0">
                  <a:pos x="66" y="4"/>
                </a:cxn>
                <a:cxn ang="0">
                  <a:pos x="66" y="2"/>
                </a:cxn>
                <a:cxn ang="0">
                  <a:pos x="65" y="1"/>
                </a:cxn>
                <a:cxn ang="0">
                  <a:pos x="63" y="0"/>
                </a:cxn>
                <a:cxn ang="0">
                  <a:pos x="62" y="0"/>
                </a:cxn>
                <a:cxn ang="0">
                  <a:pos x="60" y="0"/>
                </a:cxn>
                <a:cxn ang="0">
                  <a:pos x="58" y="1"/>
                </a:cxn>
                <a:cxn ang="0">
                  <a:pos x="57" y="2"/>
                </a:cxn>
                <a:cxn ang="0">
                  <a:pos x="57" y="4"/>
                </a:cxn>
                <a:cxn ang="0">
                  <a:pos x="57" y="4"/>
                </a:cxn>
              </a:cxnLst>
              <a:rect l="0" t="0" r="r" b="b"/>
              <a:pathLst>
                <a:path w="66" h="319">
                  <a:moveTo>
                    <a:pt x="57" y="4"/>
                  </a:moveTo>
                  <a:lnTo>
                    <a:pt x="57" y="4"/>
                  </a:lnTo>
                  <a:lnTo>
                    <a:pt x="55" y="22"/>
                  </a:lnTo>
                  <a:lnTo>
                    <a:pt x="51" y="40"/>
                  </a:lnTo>
                  <a:lnTo>
                    <a:pt x="42" y="75"/>
                  </a:lnTo>
                  <a:lnTo>
                    <a:pt x="42" y="75"/>
                  </a:lnTo>
                  <a:lnTo>
                    <a:pt x="25" y="161"/>
                  </a:lnTo>
                  <a:lnTo>
                    <a:pt x="25" y="161"/>
                  </a:lnTo>
                  <a:lnTo>
                    <a:pt x="17" y="199"/>
                  </a:lnTo>
                  <a:lnTo>
                    <a:pt x="9" y="238"/>
                  </a:lnTo>
                  <a:lnTo>
                    <a:pt x="5" y="256"/>
                  </a:lnTo>
                  <a:lnTo>
                    <a:pt x="3" y="276"/>
                  </a:lnTo>
                  <a:lnTo>
                    <a:pt x="1" y="295"/>
                  </a:lnTo>
                  <a:lnTo>
                    <a:pt x="0" y="314"/>
                  </a:lnTo>
                  <a:lnTo>
                    <a:pt x="0" y="314"/>
                  </a:lnTo>
                  <a:lnTo>
                    <a:pt x="0" y="316"/>
                  </a:lnTo>
                  <a:lnTo>
                    <a:pt x="1" y="318"/>
                  </a:lnTo>
                  <a:lnTo>
                    <a:pt x="3" y="318"/>
                  </a:lnTo>
                  <a:lnTo>
                    <a:pt x="4" y="319"/>
                  </a:lnTo>
                  <a:lnTo>
                    <a:pt x="6" y="318"/>
                  </a:lnTo>
                  <a:lnTo>
                    <a:pt x="7" y="318"/>
                  </a:lnTo>
                  <a:lnTo>
                    <a:pt x="8" y="316"/>
                  </a:lnTo>
                  <a:lnTo>
                    <a:pt x="9" y="314"/>
                  </a:lnTo>
                  <a:lnTo>
                    <a:pt x="9" y="314"/>
                  </a:lnTo>
                  <a:lnTo>
                    <a:pt x="10" y="294"/>
                  </a:lnTo>
                  <a:lnTo>
                    <a:pt x="12" y="274"/>
                  </a:lnTo>
                  <a:lnTo>
                    <a:pt x="16" y="254"/>
                  </a:lnTo>
                  <a:lnTo>
                    <a:pt x="19" y="234"/>
                  </a:lnTo>
                  <a:lnTo>
                    <a:pt x="36" y="155"/>
                  </a:lnTo>
                  <a:lnTo>
                    <a:pt x="36" y="155"/>
                  </a:lnTo>
                  <a:lnTo>
                    <a:pt x="54" y="69"/>
                  </a:lnTo>
                  <a:lnTo>
                    <a:pt x="54" y="69"/>
                  </a:lnTo>
                  <a:lnTo>
                    <a:pt x="61" y="37"/>
                  </a:lnTo>
                  <a:lnTo>
                    <a:pt x="64" y="21"/>
                  </a:lnTo>
                  <a:lnTo>
                    <a:pt x="66" y="4"/>
                  </a:lnTo>
                  <a:lnTo>
                    <a:pt x="66" y="4"/>
                  </a:lnTo>
                  <a:lnTo>
                    <a:pt x="66" y="2"/>
                  </a:lnTo>
                  <a:lnTo>
                    <a:pt x="65" y="1"/>
                  </a:lnTo>
                  <a:lnTo>
                    <a:pt x="63" y="0"/>
                  </a:lnTo>
                  <a:lnTo>
                    <a:pt x="62" y="0"/>
                  </a:lnTo>
                  <a:lnTo>
                    <a:pt x="60" y="0"/>
                  </a:lnTo>
                  <a:lnTo>
                    <a:pt x="58" y="1"/>
                  </a:lnTo>
                  <a:lnTo>
                    <a:pt x="57" y="2"/>
                  </a:lnTo>
                  <a:lnTo>
                    <a:pt x="57" y="4"/>
                  </a:lnTo>
                  <a:lnTo>
                    <a:pt x="57" y="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" name="Freeform 271">
              <a:extLst>
                <a:ext uri="{FF2B5EF4-FFF2-40B4-BE49-F238E27FC236}">
                  <a16:creationId xmlns:a16="http://schemas.microsoft.com/office/drawing/2014/main" id="{A26AE976-BC45-4E58-B867-668EE5199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850" y="2514600"/>
              <a:ext cx="46038" cy="158750"/>
            </a:xfrm>
            <a:custGeom>
              <a:avLst/>
              <a:gdLst/>
              <a:ahLst/>
              <a:cxnLst>
                <a:cxn ang="0">
                  <a:pos x="77" y="4"/>
                </a:cxn>
                <a:cxn ang="0">
                  <a:pos x="77" y="4"/>
                </a:cxn>
                <a:cxn ang="0">
                  <a:pos x="76" y="13"/>
                </a:cxn>
                <a:cxn ang="0">
                  <a:pos x="73" y="22"/>
                </a:cxn>
                <a:cxn ang="0">
                  <a:pos x="66" y="40"/>
                </a:cxn>
                <a:cxn ang="0">
                  <a:pos x="59" y="57"/>
                </a:cxn>
                <a:cxn ang="0">
                  <a:pos x="52" y="74"/>
                </a:cxn>
                <a:cxn ang="0">
                  <a:pos x="52" y="74"/>
                </a:cxn>
                <a:cxn ang="0">
                  <a:pos x="47" y="94"/>
                </a:cxn>
                <a:cxn ang="0">
                  <a:pos x="42" y="113"/>
                </a:cxn>
                <a:cxn ang="0">
                  <a:pos x="34" y="152"/>
                </a:cxn>
                <a:cxn ang="0">
                  <a:pos x="34" y="152"/>
                </a:cxn>
                <a:cxn ang="0">
                  <a:pos x="30" y="170"/>
                </a:cxn>
                <a:cxn ang="0">
                  <a:pos x="25" y="188"/>
                </a:cxn>
                <a:cxn ang="0">
                  <a:pos x="15" y="223"/>
                </a:cxn>
                <a:cxn ang="0">
                  <a:pos x="10" y="240"/>
                </a:cxn>
                <a:cxn ang="0">
                  <a:pos x="5" y="258"/>
                </a:cxn>
                <a:cxn ang="0">
                  <a:pos x="2" y="276"/>
                </a:cxn>
                <a:cxn ang="0">
                  <a:pos x="0" y="295"/>
                </a:cxn>
                <a:cxn ang="0">
                  <a:pos x="0" y="295"/>
                </a:cxn>
                <a:cxn ang="0">
                  <a:pos x="1" y="297"/>
                </a:cxn>
                <a:cxn ang="0">
                  <a:pos x="2" y="298"/>
                </a:cxn>
                <a:cxn ang="0">
                  <a:pos x="3" y="299"/>
                </a:cxn>
                <a:cxn ang="0">
                  <a:pos x="5" y="299"/>
                </a:cxn>
                <a:cxn ang="0">
                  <a:pos x="7" y="299"/>
                </a:cxn>
                <a:cxn ang="0">
                  <a:pos x="8" y="298"/>
                </a:cxn>
                <a:cxn ang="0">
                  <a:pos x="10" y="297"/>
                </a:cxn>
                <a:cxn ang="0">
                  <a:pos x="11" y="295"/>
                </a:cxn>
                <a:cxn ang="0">
                  <a:pos x="11" y="295"/>
                </a:cxn>
                <a:cxn ang="0">
                  <a:pos x="12" y="275"/>
                </a:cxn>
                <a:cxn ang="0">
                  <a:pos x="15" y="257"/>
                </a:cxn>
                <a:cxn ang="0">
                  <a:pos x="19" y="238"/>
                </a:cxn>
                <a:cxn ang="0">
                  <a:pos x="24" y="220"/>
                </a:cxn>
                <a:cxn ang="0">
                  <a:pos x="35" y="183"/>
                </a:cxn>
                <a:cxn ang="0">
                  <a:pos x="40" y="165"/>
                </a:cxn>
                <a:cxn ang="0">
                  <a:pos x="45" y="146"/>
                </a:cxn>
                <a:cxn ang="0">
                  <a:pos x="45" y="146"/>
                </a:cxn>
                <a:cxn ang="0">
                  <a:pos x="48" y="127"/>
                </a:cxn>
                <a:cxn ang="0">
                  <a:pos x="53" y="107"/>
                </a:cxn>
                <a:cxn ang="0">
                  <a:pos x="58" y="88"/>
                </a:cxn>
                <a:cxn ang="0">
                  <a:pos x="64" y="70"/>
                </a:cxn>
                <a:cxn ang="0">
                  <a:pos x="64" y="70"/>
                </a:cxn>
                <a:cxn ang="0">
                  <a:pos x="70" y="53"/>
                </a:cxn>
                <a:cxn ang="0">
                  <a:pos x="78" y="38"/>
                </a:cxn>
                <a:cxn ang="0">
                  <a:pos x="83" y="21"/>
                </a:cxn>
                <a:cxn ang="0">
                  <a:pos x="85" y="13"/>
                </a:cxn>
                <a:cxn ang="0">
                  <a:pos x="86" y="4"/>
                </a:cxn>
                <a:cxn ang="0">
                  <a:pos x="86" y="4"/>
                </a:cxn>
                <a:cxn ang="0">
                  <a:pos x="86" y="2"/>
                </a:cxn>
                <a:cxn ang="0">
                  <a:pos x="85" y="1"/>
                </a:cxn>
                <a:cxn ang="0">
                  <a:pos x="83" y="0"/>
                </a:cxn>
                <a:cxn ang="0">
                  <a:pos x="82" y="0"/>
                </a:cxn>
                <a:cxn ang="0">
                  <a:pos x="79" y="1"/>
                </a:cxn>
                <a:cxn ang="0">
                  <a:pos x="77" y="2"/>
                </a:cxn>
                <a:cxn ang="0">
                  <a:pos x="77" y="4"/>
                </a:cxn>
                <a:cxn ang="0">
                  <a:pos x="77" y="4"/>
                </a:cxn>
              </a:cxnLst>
              <a:rect l="0" t="0" r="r" b="b"/>
              <a:pathLst>
                <a:path w="86" h="299">
                  <a:moveTo>
                    <a:pt x="77" y="4"/>
                  </a:moveTo>
                  <a:lnTo>
                    <a:pt x="77" y="4"/>
                  </a:lnTo>
                  <a:lnTo>
                    <a:pt x="76" y="13"/>
                  </a:lnTo>
                  <a:lnTo>
                    <a:pt x="73" y="22"/>
                  </a:lnTo>
                  <a:lnTo>
                    <a:pt x="66" y="40"/>
                  </a:lnTo>
                  <a:lnTo>
                    <a:pt x="59" y="57"/>
                  </a:lnTo>
                  <a:lnTo>
                    <a:pt x="52" y="74"/>
                  </a:lnTo>
                  <a:lnTo>
                    <a:pt x="52" y="74"/>
                  </a:lnTo>
                  <a:lnTo>
                    <a:pt x="47" y="94"/>
                  </a:lnTo>
                  <a:lnTo>
                    <a:pt x="42" y="113"/>
                  </a:lnTo>
                  <a:lnTo>
                    <a:pt x="34" y="152"/>
                  </a:lnTo>
                  <a:lnTo>
                    <a:pt x="34" y="152"/>
                  </a:lnTo>
                  <a:lnTo>
                    <a:pt x="30" y="170"/>
                  </a:lnTo>
                  <a:lnTo>
                    <a:pt x="25" y="188"/>
                  </a:lnTo>
                  <a:lnTo>
                    <a:pt x="15" y="223"/>
                  </a:lnTo>
                  <a:lnTo>
                    <a:pt x="10" y="240"/>
                  </a:lnTo>
                  <a:lnTo>
                    <a:pt x="5" y="258"/>
                  </a:lnTo>
                  <a:lnTo>
                    <a:pt x="2" y="276"/>
                  </a:lnTo>
                  <a:lnTo>
                    <a:pt x="0" y="295"/>
                  </a:lnTo>
                  <a:lnTo>
                    <a:pt x="0" y="295"/>
                  </a:lnTo>
                  <a:lnTo>
                    <a:pt x="1" y="297"/>
                  </a:lnTo>
                  <a:lnTo>
                    <a:pt x="2" y="298"/>
                  </a:lnTo>
                  <a:lnTo>
                    <a:pt x="3" y="299"/>
                  </a:lnTo>
                  <a:lnTo>
                    <a:pt x="5" y="299"/>
                  </a:lnTo>
                  <a:lnTo>
                    <a:pt x="7" y="299"/>
                  </a:lnTo>
                  <a:lnTo>
                    <a:pt x="8" y="298"/>
                  </a:lnTo>
                  <a:lnTo>
                    <a:pt x="10" y="297"/>
                  </a:lnTo>
                  <a:lnTo>
                    <a:pt x="11" y="295"/>
                  </a:lnTo>
                  <a:lnTo>
                    <a:pt x="11" y="295"/>
                  </a:lnTo>
                  <a:lnTo>
                    <a:pt x="12" y="275"/>
                  </a:lnTo>
                  <a:lnTo>
                    <a:pt x="15" y="257"/>
                  </a:lnTo>
                  <a:lnTo>
                    <a:pt x="19" y="238"/>
                  </a:lnTo>
                  <a:lnTo>
                    <a:pt x="24" y="220"/>
                  </a:lnTo>
                  <a:lnTo>
                    <a:pt x="35" y="183"/>
                  </a:lnTo>
                  <a:lnTo>
                    <a:pt x="40" y="165"/>
                  </a:lnTo>
                  <a:lnTo>
                    <a:pt x="45" y="146"/>
                  </a:lnTo>
                  <a:lnTo>
                    <a:pt x="45" y="146"/>
                  </a:lnTo>
                  <a:lnTo>
                    <a:pt x="48" y="127"/>
                  </a:lnTo>
                  <a:lnTo>
                    <a:pt x="53" y="107"/>
                  </a:lnTo>
                  <a:lnTo>
                    <a:pt x="58" y="88"/>
                  </a:lnTo>
                  <a:lnTo>
                    <a:pt x="64" y="70"/>
                  </a:lnTo>
                  <a:lnTo>
                    <a:pt x="64" y="70"/>
                  </a:lnTo>
                  <a:lnTo>
                    <a:pt x="70" y="53"/>
                  </a:lnTo>
                  <a:lnTo>
                    <a:pt x="78" y="38"/>
                  </a:lnTo>
                  <a:lnTo>
                    <a:pt x="83" y="21"/>
                  </a:lnTo>
                  <a:lnTo>
                    <a:pt x="85" y="13"/>
                  </a:lnTo>
                  <a:lnTo>
                    <a:pt x="86" y="4"/>
                  </a:lnTo>
                  <a:lnTo>
                    <a:pt x="86" y="4"/>
                  </a:lnTo>
                  <a:lnTo>
                    <a:pt x="86" y="2"/>
                  </a:lnTo>
                  <a:lnTo>
                    <a:pt x="85" y="1"/>
                  </a:lnTo>
                  <a:lnTo>
                    <a:pt x="83" y="0"/>
                  </a:lnTo>
                  <a:lnTo>
                    <a:pt x="82" y="0"/>
                  </a:lnTo>
                  <a:lnTo>
                    <a:pt x="79" y="1"/>
                  </a:lnTo>
                  <a:lnTo>
                    <a:pt x="77" y="2"/>
                  </a:lnTo>
                  <a:lnTo>
                    <a:pt x="77" y="4"/>
                  </a:lnTo>
                  <a:lnTo>
                    <a:pt x="77" y="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" name="Freeform 272">
              <a:extLst>
                <a:ext uri="{FF2B5EF4-FFF2-40B4-BE49-F238E27FC236}">
                  <a16:creationId xmlns:a16="http://schemas.microsoft.com/office/drawing/2014/main" id="{F09EC8E0-9931-4448-A0EA-EB7534BF7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6188" y="2557463"/>
              <a:ext cx="28575" cy="163513"/>
            </a:xfrm>
            <a:custGeom>
              <a:avLst/>
              <a:gdLst/>
              <a:ahLst/>
              <a:cxnLst>
                <a:cxn ang="0">
                  <a:pos x="45" y="4"/>
                </a:cxn>
                <a:cxn ang="0">
                  <a:pos x="45" y="4"/>
                </a:cxn>
                <a:cxn ang="0">
                  <a:pos x="29" y="78"/>
                </a:cxn>
                <a:cxn ang="0">
                  <a:pos x="16" y="152"/>
                </a:cxn>
                <a:cxn ang="0">
                  <a:pos x="10" y="189"/>
                </a:cxn>
                <a:cxn ang="0">
                  <a:pos x="4" y="226"/>
                </a:cxn>
                <a:cxn ang="0">
                  <a:pos x="1" y="265"/>
                </a:cxn>
                <a:cxn ang="0">
                  <a:pos x="0" y="303"/>
                </a:cxn>
                <a:cxn ang="0">
                  <a:pos x="0" y="303"/>
                </a:cxn>
                <a:cxn ang="0">
                  <a:pos x="0" y="304"/>
                </a:cxn>
                <a:cxn ang="0">
                  <a:pos x="1" y="306"/>
                </a:cxn>
                <a:cxn ang="0">
                  <a:pos x="2" y="307"/>
                </a:cxn>
                <a:cxn ang="0">
                  <a:pos x="4" y="307"/>
                </a:cxn>
                <a:cxn ang="0">
                  <a:pos x="6" y="307"/>
                </a:cxn>
                <a:cxn ang="0">
                  <a:pos x="7" y="306"/>
                </a:cxn>
                <a:cxn ang="0">
                  <a:pos x="9" y="304"/>
                </a:cxn>
                <a:cxn ang="0">
                  <a:pos x="10" y="303"/>
                </a:cxn>
                <a:cxn ang="0">
                  <a:pos x="10" y="303"/>
                </a:cxn>
                <a:cxn ang="0">
                  <a:pos x="11" y="265"/>
                </a:cxn>
                <a:cxn ang="0">
                  <a:pos x="14" y="227"/>
                </a:cxn>
                <a:cxn ang="0">
                  <a:pos x="19" y="190"/>
                </a:cxn>
                <a:cxn ang="0">
                  <a:pos x="25" y="153"/>
                </a:cxn>
                <a:cxn ang="0">
                  <a:pos x="38" y="80"/>
                </a:cxn>
                <a:cxn ang="0">
                  <a:pos x="53" y="6"/>
                </a:cxn>
                <a:cxn ang="0">
                  <a:pos x="53" y="6"/>
                </a:cxn>
                <a:cxn ang="0">
                  <a:pos x="53" y="4"/>
                </a:cxn>
                <a:cxn ang="0">
                  <a:pos x="53" y="2"/>
                </a:cxn>
                <a:cxn ang="0">
                  <a:pos x="50" y="1"/>
                </a:cxn>
                <a:cxn ang="0">
                  <a:pos x="48" y="0"/>
                </a:cxn>
                <a:cxn ang="0">
                  <a:pos x="47" y="1"/>
                </a:cxn>
                <a:cxn ang="0">
                  <a:pos x="45" y="2"/>
                </a:cxn>
                <a:cxn ang="0">
                  <a:pos x="45" y="4"/>
                </a:cxn>
                <a:cxn ang="0">
                  <a:pos x="45" y="4"/>
                </a:cxn>
              </a:cxnLst>
              <a:rect l="0" t="0" r="r" b="b"/>
              <a:pathLst>
                <a:path w="53" h="307">
                  <a:moveTo>
                    <a:pt x="45" y="4"/>
                  </a:moveTo>
                  <a:lnTo>
                    <a:pt x="45" y="4"/>
                  </a:lnTo>
                  <a:lnTo>
                    <a:pt x="29" y="78"/>
                  </a:lnTo>
                  <a:lnTo>
                    <a:pt x="16" y="152"/>
                  </a:lnTo>
                  <a:lnTo>
                    <a:pt x="10" y="189"/>
                  </a:lnTo>
                  <a:lnTo>
                    <a:pt x="4" y="226"/>
                  </a:lnTo>
                  <a:lnTo>
                    <a:pt x="1" y="265"/>
                  </a:lnTo>
                  <a:lnTo>
                    <a:pt x="0" y="303"/>
                  </a:lnTo>
                  <a:lnTo>
                    <a:pt x="0" y="303"/>
                  </a:lnTo>
                  <a:lnTo>
                    <a:pt x="0" y="304"/>
                  </a:lnTo>
                  <a:lnTo>
                    <a:pt x="1" y="306"/>
                  </a:lnTo>
                  <a:lnTo>
                    <a:pt x="2" y="307"/>
                  </a:lnTo>
                  <a:lnTo>
                    <a:pt x="4" y="307"/>
                  </a:lnTo>
                  <a:lnTo>
                    <a:pt x="6" y="307"/>
                  </a:lnTo>
                  <a:lnTo>
                    <a:pt x="7" y="306"/>
                  </a:lnTo>
                  <a:lnTo>
                    <a:pt x="9" y="304"/>
                  </a:lnTo>
                  <a:lnTo>
                    <a:pt x="10" y="303"/>
                  </a:lnTo>
                  <a:lnTo>
                    <a:pt x="10" y="303"/>
                  </a:lnTo>
                  <a:lnTo>
                    <a:pt x="11" y="265"/>
                  </a:lnTo>
                  <a:lnTo>
                    <a:pt x="14" y="227"/>
                  </a:lnTo>
                  <a:lnTo>
                    <a:pt x="19" y="190"/>
                  </a:lnTo>
                  <a:lnTo>
                    <a:pt x="25" y="153"/>
                  </a:lnTo>
                  <a:lnTo>
                    <a:pt x="38" y="80"/>
                  </a:lnTo>
                  <a:lnTo>
                    <a:pt x="53" y="6"/>
                  </a:lnTo>
                  <a:lnTo>
                    <a:pt x="53" y="6"/>
                  </a:lnTo>
                  <a:lnTo>
                    <a:pt x="53" y="4"/>
                  </a:lnTo>
                  <a:lnTo>
                    <a:pt x="53" y="2"/>
                  </a:lnTo>
                  <a:lnTo>
                    <a:pt x="50" y="1"/>
                  </a:lnTo>
                  <a:lnTo>
                    <a:pt x="48" y="0"/>
                  </a:lnTo>
                  <a:lnTo>
                    <a:pt x="47" y="1"/>
                  </a:lnTo>
                  <a:lnTo>
                    <a:pt x="45" y="2"/>
                  </a:lnTo>
                  <a:lnTo>
                    <a:pt x="45" y="4"/>
                  </a:lnTo>
                  <a:lnTo>
                    <a:pt x="45" y="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6" name="Freeform 273">
              <a:extLst>
                <a:ext uri="{FF2B5EF4-FFF2-40B4-BE49-F238E27FC236}">
                  <a16:creationId xmlns:a16="http://schemas.microsoft.com/office/drawing/2014/main" id="{6FF23FB1-DA93-46A4-B83D-B044DC079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9525" y="2571750"/>
              <a:ext cx="28575" cy="161925"/>
            </a:xfrm>
            <a:custGeom>
              <a:avLst/>
              <a:gdLst/>
              <a:ahLst/>
              <a:cxnLst>
                <a:cxn ang="0">
                  <a:pos x="45" y="4"/>
                </a:cxn>
                <a:cxn ang="0">
                  <a:pos x="45" y="4"/>
                </a:cxn>
                <a:cxn ang="0">
                  <a:pos x="44" y="12"/>
                </a:cxn>
                <a:cxn ang="0">
                  <a:pos x="42" y="21"/>
                </a:cxn>
                <a:cxn ang="0">
                  <a:pos x="37" y="37"/>
                </a:cxn>
                <a:cxn ang="0">
                  <a:pos x="33" y="53"/>
                </a:cxn>
                <a:cxn ang="0">
                  <a:pos x="29" y="68"/>
                </a:cxn>
                <a:cxn ang="0">
                  <a:pos x="29" y="68"/>
                </a:cxn>
                <a:cxn ang="0">
                  <a:pos x="27" y="88"/>
                </a:cxn>
                <a:cxn ang="0">
                  <a:pos x="25" y="107"/>
                </a:cxn>
                <a:cxn ang="0">
                  <a:pos x="21" y="147"/>
                </a:cxn>
                <a:cxn ang="0">
                  <a:pos x="21" y="147"/>
                </a:cxn>
                <a:cxn ang="0">
                  <a:pos x="15" y="185"/>
                </a:cxn>
                <a:cxn ang="0">
                  <a:pos x="7" y="224"/>
                </a:cxn>
                <a:cxn ang="0">
                  <a:pos x="2" y="262"/>
                </a:cxn>
                <a:cxn ang="0">
                  <a:pos x="1" y="282"/>
                </a:cxn>
                <a:cxn ang="0">
                  <a:pos x="0" y="302"/>
                </a:cxn>
                <a:cxn ang="0">
                  <a:pos x="0" y="302"/>
                </a:cxn>
                <a:cxn ang="0">
                  <a:pos x="0" y="304"/>
                </a:cxn>
                <a:cxn ang="0">
                  <a:pos x="1" y="305"/>
                </a:cxn>
                <a:cxn ang="0">
                  <a:pos x="3" y="306"/>
                </a:cxn>
                <a:cxn ang="0">
                  <a:pos x="4" y="306"/>
                </a:cxn>
                <a:cxn ang="0">
                  <a:pos x="6" y="306"/>
                </a:cxn>
                <a:cxn ang="0">
                  <a:pos x="7" y="305"/>
                </a:cxn>
                <a:cxn ang="0">
                  <a:pos x="10" y="304"/>
                </a:cxn>
                <a:cxn ang="0">
                  <a:pos x="10" y="302"/>
                </a:cxn>
                <a:cxn ang="0">
                  <a:pos x="10" y="302"/>
                </a:cxn>
                <a:cxn ang="0">
                  <a:pos x="11" y="281"/>
                </a:cxn>
                <a:cxn ang="0">
                  <a:pos x="13" y="261"/>
                </a:cxn>
                <a:cxn ang="0">
                  <a:pos x="18" y="221"/>
                </a:cxn>
                <a:cxn ang="0">
                  <a:pos x="24" y="181"/>
                </a:cxn>
                <a:cxn ang="0">
                  <a:pos x="31" y="140"/>
                </a:cxn>
                <a:cxn ang="0">
                  <a:pos x="31" y="140"/>
                </a:cxn>
                <a:cxn ang="0">
                  <a:pos x="35" y="102"/>
                </a:cxn>
                <a:cxn ang="0">
                  <a:pos x="37" y="83"/>
                </a:cxn>
                <a:cxn ang="0">
                  <a:pos x="40" y="64"/>
                </a:cxn>
                <a:cxn ang="0">
                  <a:pos x="40" y="64"/>
                </a:cxn>
                <a:cxn ang="0">
                  <a:pos x="43" y="49"/>
                </a:cxn>
                <a:cxn ang="0">
                  <a:pos x="48" y="34"/>
                </a:cxn>
                <a:cxn ang="0">
                  <a:pos x="52" y="20"/>
                </a:cxn>
                <a:cxn ang="0">
                  <a:pos x="53" y="12"/>
                </a:cxn>
                <a:cxn ang="0">
                  <a:pos x="54" y="4"/>
                </a:cxn>
                <a:cxn ang="0">
                  <a:pos x="54" y="4"/>
                </a:cxn>
                <a:cxn ang="0">
                  <a:pos x="54" y="2"/>
                </a:cxn>
                <a:cxn ang="0">
                  <a:pos x="53" y="1"/>
                </a:cxn>
                <a:cxn ang="0">
                  <a:pos x="51" y="0"/>
                </a:cxn>
                <a:cxn ang="0">
                  <a:pos x="49" y="0"/>
                </a:cxn>
                <a:cxn ang="0">
                  <a:pos x="48" y="0"/>
                </a:cxn>
                <a:cxn ang="0">
                  <a:pos x="46" y="1"/>
                </a:cxn>
                <a:cxn ang="0">
                  <a:pos x="45" y="2"/>
                </a:cxn>
                <a:cxn ang="0">
                  <a:pos x="45" y="4"/>
                </a:cxn>
                <a:cxn ang="0">
                  <a:pos x="45" y="4"/>
                </a:cxn>
              </a:cxnLst>
              <a:rect l="0" t="0" r="r" b="b"/>
              <a:pathLst>
                <a:path w="54" h="306">
                  <a:moveTo>
                    <a:pt x="45" y="4"/>
                  </a:moveTo>
                  <a:lnTo>
                    <a:pt x="45" y="4"/>
                  </a:lnTo>
                  <a:lnTo>
                    <a:pt x="44" y="12"/>
                  </a:lnTo>
                  <a:lnTo>
                    <a:pt x="42" y="21"/>
                  </a:lnTo>
                  <a:lnTo>
                    <a:pt x="37" y="37"/>
                  </a:lnTo>
                  <a:lnTo>
                    <a:pt x="33" y="53"/>
                  </a:lnTo>
                  <a:lnTo>
                    <a:pt x="29" y="68"/>
                  </a:lnTo>
                  <a:lnTo>
                    <a:pt x="29" y="68"/>
                  </a:lnTo>
                  <a:lnTo>
                    <a:pt x="27" y="88"/>
                  </a:lnTo>
                  <a:lnTo>
                    <a:pt x="25" y="107"/>
                  </a:lnTo>
                  <a:lnTo>
                    <a:pt x="21" y="147"/>
                  </a:lnTo>
                  <a:lnTo>
                    <a:pt x="21" y="147"/>
                  </a:lnTo>
                  <a:lnTo>
                    <a:pt x="15" y="185"/>
                  </a:lnTo>
                  <a:lnTo>
                    <a:pt x="7" y="224"/>
                  </a:lnTo>
                  <a:lnTo>
                    <a:pt x="2" y="262"/>
                  </a:lnTo>
                  <a:lnTo>
                    <a:pt x="1" y="282"/>
                  </a:lnTo>
                  <a:lnTo>
                    <a:pt x="0" y="302"/>
                  </a:lnTo>
                  <a:lnTo>
                    <a:pt x="0" y="302"/>
                  </a:lnTo>
                  <a:lnTo>
                    <a:pt x="0" y="304"/>
                  </a:lnTo>
                  <a:lnTo>
                    <a:pt x="1" y="305"/>
                  </a:lnTo>
                  <a:lnTo>
                    <a:pt x="3" y="306"/>
                  </a:lnTo>
                  <a:lnTo>
                    <a:pt x="4" y="306"/>
                  </a:lnTo>
                  <a:lnTo>
                    <a:pt x="6" y="306"/>
                  </a:lnTo>
                  <a:lnTo>
                    <a:pt x="7" y="305"/>
                  </a:lnTo>
                  <a:lnTo>
                    <a:pt x="10" y="304"/>
                  </a:lnTo>
                  <a:lnTo>
                    <a:pt x="10" y="302"/>
                  </a:lnTo>
                  <a:lnTo>
                    <a:pt x="10" y="302"/>
                  </a:lnTo>
                  <a:lnTo>
                    <a:pt x="11" y="281"/>
                  </a:lnTo>
                  <a:lnTo>
                    <a:pt x="13" y="261"/>
                  </a:lnTo>
                  <a:lnTo>
                    <a:pt x="18" y="221"/>
                  </a:lnTo>
                  <a:lnTo>
                    <a:pt x="24" y="181"/>
                  </a:lnTo>
                  <a:lnTo>
                    <a:pt x="31" y="140"/>
                  </a:lnTo>
                  <a:lnTo>
                    <a:pt x="31" y="140"/>
                  </a:lnTo>
                  <a:lnTo>
                    <a:pt x="35" y="102"/>
                  </a:lnTo>
                  <a:lnTo>
                    <a:pt x="37" y="83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43" y="49"/>
                  </a:lnTo>
                  <a:lnTo>
                    <a:pt x="48" y="34"/>
                  </a:lnTo>
                  <a:lnTo>
                    <a:pt x="52" y="20"/>
                  </a:lnTo>
                  <a:lnTo>
                    <a:pt x="53" y="12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4" y="2"/>
                  </a:lnTo>
                  <a:lnTo>
                    <a:pt x="53" y="1"/>
                  </a:lnTo>
                  <a:lnTo>
                    <a:pt x="51" y="0"/>
                  </a:lnTo>
                  <a:lnTo>
                    <a:pt x="49" y="0"/>
                  </a:lnTo>
                  <a:lnTo>
                    <a:pt x="48" y="0"/>
                  </a:lnTo>
                  <a:lnTo>
                    <a:pt x="46" y="1"/>
                  </a:lnTo>
                  <a:lnTo>
                    <a:pt x="45" y="2"/>
                  </a:lnTo>
                  <a:lnTo>
                    <a:pt x="45" y="4"/>
                  </a:lnTo>
                  <a:lnTo>
                    <a:pt x="45" y="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7" name="Freeform 274">
              <a:extLst>
                <a:ext uri="{FF2B5EF4-FFF2-40B4-BE49-F238E27FC236}">
                  <a16:creationId xmlns:a16="http://schemas.microsoft.com/office/drawing/2014/main" id="{5B204DCC-8AB9-4BF8-BAD1-16C560B3E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9688" y="2598738"/>
              <a:ext cx="15875" cy="155575"/>
            </a:xfrm>
            <a:custGeom>
              <a:avLst/>
              <a:gdLst/>
              <a:ahLst/>
              <a:cxnLst>
                <a:cxn ang="0">
                  <a:pos x="28" y="4"/>
                </a:cxn>
                <a:cxn ang="0">
                  <a:pos x="28" y="4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2" y="0"/>
                </a:cxn>
                <a:cxn ang="0">
                  <a:pos x="21" y="1"/>
                </a:cxn>
                <a:cxn ang="0">
                  <a:pos x="20" y="2"/>
                </a:cxn>
                <a:cxn ang="0">
                  <a:pos x="19" y="4"/>
                </a:cxn>
                <a:cxn ang="0">
                  <a:pos x="19" y="4"/>
                </a:cxn>
                <a:cxn ang="0">
                  <a:pos x="18" y="40"/>
                </a:cxn>
                <a:cxn ang="0">
                  <a:pos x="16" y="75"/>
                </a:cxn>
                <a:cxn ang="0">
                  <a:pos x="12" y="110"/>
                </a:cxn>
                <a:cxn ang="0">
                  <a:pos x="8" y="146"/>
                </a:cxn>
                <a:cxn ang="0">
                  <a:pos x="8" y="146"/>
                </a:cxn>
                <a:cxn ang="0">
                  <a:pos x="6" y="164"/>
                </a:cxn>
                <a:cxn ang="0">
                  <a:pos x="6" y="181"/>
                </a:cxn>
                <a:cxn ang="0">
                  <a:pos x="5" y="217"/>
                </a:cxn>
                <a:cxn ang="0">
                  <a:pos x="4" y="252"/>
                </a:cxn>
                <a:cxn ang="0">
                  <a:pos x="3" y="269"/>
                </a:cxn>
                <a:cxn ang="0">
                  <a:pos x="0" y="287"/>
                </a:cxn>
                <a:cxn ang="0">
                  <a:pos x="0" y="287"/>
                </a:cxn>
                <a:cxn ang="0">
                  <a:pos x="0" y="289"/>
                </a:cxn>
                <a:cxn ang="0">
                  <a:pos x="1" y="291"/>
                </a:cxn>
                <a:cxn ang="0">
                  <a:pos x="4" y="293"/>
                </a:cxn>
                <a:cxn ang="0">
                  <a:pos x="5" y="293"/>
                </a:cxn>
                <a:cxn ang="0">
                  <a:pos x="7" y="293"/>
                </a:cxn>
                <a:cxn ang="0">
                  <a:pos x="8" y="292"/>
                </a:cxn>
                <a:cxn ang="0">
                  <a:pos x="9" y="290"/>
                </a:cxn>
                <a:cxn ang="0">
                  <a:pos x="9" y="290"/>
                </a:cxn>
                <a:cxn ang="0">
                  <a:pos x="11" y="274"/>
                </a:cxn>
                <a:cxn ang="0">
                  <a:pos x="13" y="258"/>
                </a:cxn>
                <a:cxn ang="0">
                  <a:pos x="16" y="226"/>
                </a:cxn>
                <a:cxn ang="0">
                  <a:pos x="16" y="194"/>
                </a:cxn>
                <a:cxn ang="0">
                  <a:pos x="16" y="162"/>
                </a:cxn>
                <a:cxn ang="0">
                  <a:pos x="16" y="162"/>
                </a:cxn>
                <a:cxn ang="0">
                  <a:pos x="17" y="143"/>
                </a:cxn>
                <a:cxn ang="0">
                  <a:pos x="19" y="125"/>
                </a:cxn>
                <a:cxn ang="0">
                  <a:pos x="22" y="106"/>
                </a:cxn>
                <a:cxn ang="0">
                  <a:pos x="24" y="87"/>
                </a:cxn>
                <a:cxn ang="0">
                  <a:pos x="24" y="87"/>
                </a:cxn>
                <a:cxn ang="0">
                  <a:pos x="27" y="46"/>
                </a:cxn>
                <a:cxn ang="0">
                  <a:pos x="28" y="4"/>
                </a:cxn>
                <a:cxn ang="0">
                  <a:pos x="28" y="4"/>
                </a:cxn>
              </a:cxnLst>
              <a:rect l="0" t="0" r="r" b="b"/>
              <a:pathLst>
                <a:path w="28" h="293">
                  <a:moveTo>
                    <a:pt x="28" y="4"/>
                  </a:moveTo>
                  <a:lnTo>
                    <a:pt x="28" y="4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1" y="1"/>
                  </a:lnTo>
                  <a:lnTo>
                    <a:pt x="20" y="2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18" y="40"/>
                  </a:lnTo>
                  <a:lnTo>
                    <a:pt x="16" y="75"/>
                  </a:lnTo>
                  <a:lnTo>
                    <a:pt x="12" y="110"/>
                  </a:lnTo>
                  <a:lnTo>
                    <a:pt x="8" y="146"/>
                  </a:lnTo>
                  <a:lnTo>
                    <a:pt x="8" y="146"/>
                  </a:lnTo>
                  <a:lnTo>
                    <a:pt x="6" y="164"/>
                  </a:lnTo>
                  <a:lnTo>
                    <a:pt x="6" y="181"/>
                  </a:lnTo>
                  <a:lnTo>
                    <a:pt x="5" y="217"/>
                  </a:lnTo>
                  <a:lnTo>
                    <a:pt x="4" y="252"/>
                  </a:lnTo>
                  <a:lnTo>
                    <a:pt x="3" y="269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0" y="289"/>
                  </a:lnTo>
                  <a:lnTo>
                    <a:pt x="1" y="291"/>
                  </a:lnTo>
                  <a:lnTo>
                    <a:pt x="4" y="293"/>
                  </a:lnTo>
                  <a:lnTo>
                    <a:pt x="5" y="293"/>
                  </a:lnTo>
                  <a:lnTo>
                    <a:pt x="7" y="293"/>
                  </a:lnTo>
                  <a:lnTo>
                    <a:pt x="8" y="292"/>
                  </a:lnTo>
                  <a:lnTo>
                    <a:pt x="9" y="290"/>
                  </a:lnTo>
                  <a:lnTo>
                    <a:pt x="9" y="290"/>
                  </a:lnTo>
                  <a:lnTo>
                    <a:pt x="11" y="274"/>
                  </a:lnTo>
                  <a:lnTo>
                    <a:pt x="13" y="258"/>
                  </a:lnTo>
                  <a:lnTo>
                    <a:pt x="16" y="226"/>
                  </a:lnTo>
                  <a:lnTo>
                    <a:pt x="16" y="194"/>
                  </a:lnTo>
                  <a:lnTo>
                    <a:pt x="16" y="162"/>
                  </a:lnTo>
                  <a:lnTo>
                    <a:pt x="16" y="162"/>
                  </a:lnTo>
                  <a:lnTo>
                    <a:pt x="17" y="143"/>
                  </a:lnTo>
                  <a:lnTo>
                    <a:pt x="19" y="125"/>
                  </a:lnTo>
                  <a:lnTo>
                    <a:pt x="22" y="106"/>
                  </a:lnTo>
                  <a:lnTo>
                    <a:pt x="24" y="87"/>
                  </a:lnTo>
                  <a:lnTo>
                    <a:pt x="24" y="87"/>
                  </a:lnTo>
                  <a:lnTo>
                    <a:pt x="27" y="46"/>
                  </a:lnTo>
                  <a:lnTo>
                    <a:pt x="28" y="4"/>
                  </a:lnTo>
                  <a:lnTo>
                    <a:pt x="28" y="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8" name="Freeform 275">
              <a:extLst>
                <a:ext uri="{FF2B5EF4-FFF2-40B4-BE49-F238E27FC236}">
                  <a16:creationId xmlns:a16="http://schemas.microsoft.com/office/drawing/2014/main" id="{C8087433-D4CF-4067-BCFC-76666B7CAC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9850" y="2592388"/>
              <a:ext cx="25400" cy="158750"/>
            </a:xfrm>
            <a:custGeom>
              <a:avLst/>
              <a:gdLst/>
              <a:ahLst/>
              <a:cxnLst>
                <a:cxn ang="0">
                  <a:pos x="38" y="4"/>
                </a:cxn>
                <a:cxn ang="0">
                  <a:pos x="38" y="4"/>
                </a:cxn>
                <a:cxn ang="0">
                  <a:pos x="37" y="23"/>
                </a:cxn>
                <a:cxn ang="0">
                  <a:pos x="36" y="42"/>
                </a:cxn>
                <a:cxn ang="0">
                  <a:pos x="32" y="78"/>
                </a:cxn>
                <a:cxn ang="0">
                  <a:pos x="26" y="114"/>
                </a:cxn>
                <a:cxn ang="0">
                  <a:pos x="18" y="150"/>
                </a:cxn>
                <a:cxn ang="0">
                  <a:pos x="12" y="186"/>
                </a:cxn>
                <a:cxn ang="0">
                  <a:pos x="6" y="222"/>
                </a:cxn>
                <a:cxn ang="0">
                  <a:pos x="2" y="258"/>
                </a:cxn>
                <a:cxn ang="0">
                  <a:pos x="1" y="277"/>
                </a:cxn>
                <a:cxn ang="0">
                  <a:pos x="0" y="296"/>
                </a:cxn>
                <a:cxn ang="0">
                  <a:pos x="0" y="296"/>
                </a:cxn>
                <a:cxn ang="0">
                  <a:pos x="0" y="298"/>
                </a:cxn>
                <a:cxn ang="0">
                  <a:pos x="1" y="299"/>
                </a:cxn>
                <a:cxn ang="0">
                  <a:pos x="3" y="300"/>
                </a:cxn>
                <a:cxn ang="0">
                  <a:pos x="4" y="300"/>
                </a:cxn>
                <a:cxn ang="0">
                  <a:pos x="6" y="300"/>
                </a:cxn>
                <a:cxn ang="0">
                  <a:pos x="8" y="299"/>
                </a:cxn>
                <a:cxn ang="0">
                  <a:pos x="9" y="298"/>
                </a:cxn>
                <a:cxn ang="0">
                  <a:pos x="9" y="296"/>
                </a:cxn>
                <a:cxn ang="0">
                  <a:pos x="9" y="296"/>
                </a:cxn>
                <a:cxn ang="0">
                  <a:pos x="10" y="277"/>
                </a:cxn>
                <a:cxn ang="0">
                  <a:pos x="11" y="258"/>
                </a:cxn>
                <a:cxn ang="0">
                  <a:pos x="15" y="222"/>
                </a:cxn>
                <a:cxn ang="0">
                  <a:pos x="22" y="186"/>
                </a:cxn>
                <a:cxn ang="0">
                  <a:pos x="29" y="150"/>
                </a:cxn>
                <a:cxn ang="0">
                  <a:pos x="35" y="114"/>
                </a:cxn>
                <a:cxn ang="0">
                  <a:pos x="41" y="78"/>
                </a:cxn>
                <a:cxn ang="0">
                  <a:pos x="45" y="42"/>
                </a:cxn>
                <a:cxn ang="0">
                  <a:pos x="46" y="23"/>
                </a:cxn>
                <a:cxn ang="0">
                  <a:pos x="47" y="4"/>
                </a:cxn>
                <a:cxn ang="0">
                  <a:pos x="47" y="4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4" y="0"/>
                </a:cxn>
                <a:cxn ang="0">
                  <a:pos x="42" y="0"/>
                </a:cxn>
                <a:cxn ang="0">
                  <a:pos x="41" y="0"/>
                </a:cxn>
                <a:cxn ang="0">
                  <a:pos x="39" y="1"/>
                </a:cxn>
                <a:cxn ang="0">
                  <a:pos x="38" y="2"/>
                </a:cxn>
                <a:cxn ang="0">
                  <a:pos x="38" y="4"/>
                </a:cxn>
                <a:cxn ang="0">
                  <a:pos x="38" y="4"/>
                </a:cxn>
              </a:cxnLst>
              <a:rect l="0" t="0" r="r" b="b"/>
              <a:pathLst>
                <a:path w="47" h="300">
                  <a:moveTo>
                    <a:pt x="38" y="4"/>
                  </a:moveTo>
                  <a:lnTo>
                    <a:pt x="38" y="4"/>
                  </a:lnTo>
                  <a:lnTo>
                    <a:pt x="37" y="23"/>
                  </a:lnTo>
                  <a:lnTo>
                    <a:pt x="36" y="42"/>
                  </a:lnTo>
                  <a:lnTo>
                    <a:pt x="32" y="78"/>
                  </a:lnTo>
                  <a:lnTo>
                    <a:pt x="26" y="114"/>
                  </a:lnTo>
                  <a:lnTo>
                    <a:pt x="18" y="150"/>
                  </a:lnTo>
                  <a:lnTo>
                    <a:pt x="12" y="186"/>
                  </a:lnTo>
                  <a:lnTo>
                    <a:pt x="6" y="222"/>
                  </a:lnTo>
                  <a:lnTo>
                    <a:pt x="2" y="258"/>
                  </a:lnTo>
                  <a:lnTo>
                    <a:pt x="1" y="277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0" y="298"/>
                  </a:lnTo>
                  <a:lnTo>
                    <a:pt x="1" y="299"/>
                  </a:lnTo>
                  <a:lnTo>
                    <a:pt x="3" y="300"/>
                  </a:lnTo>
                  <a:lnTo>
                    <a:pt x="4" y="300"/>
                  </a:lnTo>
                  <a:lnTo>
                    <a:pt x="6" y="300"/>
                  </a:lnTo>
                  <a:lnTo>
                    <a:pt x="8" y="299"/>
                  </a:lnTo>
                  <a:lnTo>
                    <a:pt x="9" y="298"/>
                  </a:lnTo>
                  <a:lnTo>
                    <a:pt x="9" y="296"/>
                  </a:lnTo>
                  <a:lnTo>
                    <a:pt x="9" y="296"/>
                  </a:lnTo>
                  <a:lnTo>
                    <a:pt x="10" y="277"/>
                  </a:lnTo>
                  <a:lnTo>
                    <a:pt x="11" y="258"/>
                  </a:lnTo>
                  <a:lnTo>
                    <a:pt x="15" y="222"/>
                  </a:lnTo>
                  <a:lnTo>
                    <a:pt x="22" y="186"/>
                  </a:lnTo>
                  <a:lnTo>
                    <a:pt x="29" y="150"/>
                  </a:lnTo>
                  <a:lnTo>
                    <a:pt x="35" y="114"/>
                  </a:lnTo>
                  <a:lnTo>
                    <a:pt x="41" y="78"/>
                  </a:lnTo>
                  <a:lnTo>
                    <a:pt x="45" y="42"/>
                  </a:lnTo>
                  <a:lnTo>
                    <a:pt x="46" y="23"/>
                  </a:lnTo>
                  <a:lnTo>
                    <a:pt x="47" y="4"/>
                  </a:lnTo>
                  <a:lnTo>
                    <a:pt x="47" y="4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41" y="0"/>
                  </a:lnTo>
                  <a:lnTo>
                    <a:pt x="39" y="1"/>
                  </a:lnTo>
                  <a:lnTo>
                    <a:pt x="38" y="2"/>
                  </a:lnTo>
                  <a:lnTo>
                    <a:pt x="38" y="4"/>
                  </a:lnTo>
                  <a:lnTo>
                    <a:pt x="38" y="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9" name="Freeform 276">
              <a:extLst>
                <a:ext uri="{FF2B5EF4-FFF2-40B4-BE49-F238E27FC236}">
                  <a16:creationId xmlns:a16="http://schemas.microsoft.com/office/drawing/2014/main" id="{29955784-7B21-466F-9973-D0BEFD401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9538" y="2581275"/>
              <a:ext cx="22225" cy="206375"/>
            </a:xfrm>
            <a:custGeom>
              <a:avLst/>
              <a:gdLst/>
              <a:ahLst/>
              <a:cxnLst>
                <a:cxn ang="0">
                  <a:pos x="34" y="5"/>
                </a:cxn>
                <a:cxn ang="0">
                  <a:pos x="34" y="5"/>
                </a:cxn>
                <a:cxn ang="0">
                  <a:pos x="33" y="25"/>
                </a:cxn>
                <a:cxn ang="0">
                  <a:pos x="30" y="47"/>
                </a:cxn>
                <a:cxn ang="0">
                  <a:pos x="24" y="89"/>
                </a:cxn>
                <a:cxn ang="0">
                  <a:pos x="19" y="133"/>
                </a:cxn>
                <a:cxn ang="0">
                  <a:pos x="17" y="154"/>
                </a:cxn>
                <a:cxn ang="0">
                  <a:pos x="16" y="175"/>
                </a:cxn>
                <a:cxn ang="0">
                  <a:pos x="16" y="175"/>
                </a:cxn>
                <a:cxn ang="0">
                  <a:pos x="15" y="191"/>
                </a:cxn>
                <a:cxn ang="0">
                  <a:pos x="14" y="207"/>
                </a:cxn>
                <a:cxn ang="0">
                  <a:pos x="11" y="239"/>
                </a:cxn>
                <a:cxn ang="0">
                  <a:pos x="11" y="239"/>
                </a:cxn>
                <a:cxn ang="0">
                  <a:pos x="6" y="290"/>
                </a:cxn>
                <a:cxn ang="0">
                  <a:pos x="2" y="340"/>
                </a:cxn>
                <a:cxn ang="0">
                  <a:pos x="2" y="340"/>
                </a:cxn>
                <a:cxn ang="0">
                  <a:pos x="1" y="351"/>
                </a:cxn>
                <a:cxn ang="0">
                  <a:pos x="0" y="365"/>
                </a:cxn>
                <a:cxn ang="0">
                  <a:pos x="0" y="372"/>
                </a:cxn>
                <a:cxn ang="0">
                  <a:pos x="0" y="380"/>
                </a:cxn>
                <a:cxn ang="0">
                  <a:pos x="2" y="385"/>
                </a:cxn>
                <a:cxn ang="0">
                  <a:pos x="3" y="387"/>
                </a:cxn>
                <a:cxn ang="0">
                  <a:pos x="5" y="388"/>
                </a:cxn>
                <a:cxn ang="0">
                  <a:pos x="5" y="388"/>
                </a:cxn>
                <a:cxn ang="0">
                  <a:pos x="7" y="388"/>
                </a:cxn>
                <a:cxn ang="0">
                  <a:pos x="8" y="388"/>
                </a:cxn>
                <a:cxn ang="0">
                  <a:pos x="11" y="387"/>
                </a:cxn>
                <a:cxn ang="0">
                  <a:pos x="12" y="386"/>
                </a:cxn>
                <a:cxn ang="0">
                  <a:pos x="13" y="384"/>
                </a:cxn>
                <a:cxn ang="0">
                  <a:pos x="13" y="383"/>
                </a:cxn>
                <a:cxn ang="0">
                  <a:pos x="12" y="381"/>
                </a:cxn>
                <a:cxn ang="0">
                  <a:pos x="10" y="380"/>
                </a:cxn>
                <a:cxn ang="0">
                  <a:pos x="10" y="380"/>
                </a:cxn>
                <a:cxn ang="0">
                  <a:pos x="12" y="380"/>
                </a:cxn>
                <a:cxn ang="0">
                  <a:pos x="12" y="380"/>
                </a:cxn>
                <a:cxn ang="0">
                  <a:pos x="11" y="375"/>
                </a:cxn>
                <a:cxn ang="0">
                  <a:pos x="11" y="375"/>
                </a:cxn>
                <a:cxn ang="0">
                  <a:pos x="12" y="362"/>
                </a:cxn>
                <a:cxn ang="0">
                  <a:pos x="12" y="362"/>
                </a:cxn>
                <a:cxn ang="0">
                  <a:pos x="14" y="324"/>
                </a:cxn>
                <a:cxn ang="0">
                  <a:pos x="14" y="324"/>
                </a:cxn>
                <a:cxn ang="0">
                  <a:pos x="21" y="226"/>
                </a:cxn>
                <a:cxn ang="0">
                  <a:pos x="21" y="226"/>
                </a:cxn>
                <a:cxn ang="0">
                  <a:pos x="23" y="197"/>
                </a:cxn>
                <a:cxn ang="0">
                  <a:pos x="26" y="168"/>
                </a:cxn>
                <a:cxn ang="0">
                  <a:pos x="26" y="168"/>
                </a:cxn>
                <a:cxn ang="0">
                  <a:pos x="30" y="127"/>
                </a:cxn>
                <a:cxn ang="0">
                  <a:pos x="33" y="86"/>
                </a:cxn>
                <a:cxn ang="0">
                  <a:pos x="33" y="86"/>
                </a:cxn>
                <a:cxn ang="0">
                  <a:pos x="36" y="66"/>
                </a:cxn>
                <a:cxn ang="0">
                  <a:pos x="39" y="45"/>
                </a:cxn>
                <a:cxn ang="0">
                  <a:pos x="42" y="25"/>
                </a:cxn>
                <a:cxn ang="0">
                  <a:pos x="44" y="5"/>
                </a:cxn>
                <a:cxn ang="0">
                  <a:pos x="44" y="5"/>
                </a:cxn>
                <a:cxn ang="0">
                  <a:pos x="44" y="3"/>
                </a:cxn>
                <a:cxn ang="0">
                  <a:pos x="43" y="1"/>
                </a:cxn>
                <a:cxn ang="0">
                  <a:pos x="41" y="1"/>
                </a:cxn>
                <a:cxn ang="0">
                  <a:pos x="39" y="0"/>
                </a:cxn>
                <a:cxn ang="0">
                  <a:pos x="37" y="1"/>
                </a:cxn>
                <a:cxn ang="0">
                  <a:pos x="36" y="1"/>
                </a:cxn>
                <a:cxn ang="0">
                  <a:pos x="34" y="3"/>
                </a:cxn>
                <a:cxn ang="0">
                  <a:pos x="34" y="5"/>
                </a:cxn>
                <a:cxn ang="0">
                  <a:pos x="34" y="5"/>
                </a:cxn>
              </a:cxnLst>
              <a:rect l="0" t="0" r="r" b="b"/>
              <a:pathLst>
                <a:path w="44" h="388">
                  <a:moveTo>
                    <a:pt x="34" y="5"/>
                  </a:moveTo>
                  <a:lnTo>
                    <a:pt x="34" y="5"/>
                  </a:lnTo>
                  <a:lnTo>
                    <a:pt x="33" y="25"/>
                  </a:lnTo>
                  <a:lnTo>
                    <a:pt x="30" y="47"/>
                  </a:lnTo>
                  <a:lnTo>
                    <a:pt x="24" y="89"/>
                  </a:lnTo>
                  <a:lnTo>
                    <a:pt x="19" y="133"/>
                  </a:lnTo>
                  <a:lnTo>
                    <a:pt x="17" y="154"/>
                  </a:lnTo>
                  <a:lnTo>
                    <a:pt x="16" y="175"/>
                  </a:lnTo>
                  <a:lnTo>
                    <a:pt x="16" y="175"/>
                  </a:lnTo>
                  <a:lnTo>
                    <a:pt x="15" y="191"/>
                  </a:lnTo>
                  <a:lnTo>
                    <a:pt x="14" y="207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6" y="290"/>
                  </a:lnTo>
                  <a:lnTo>
                    <a:pt x="2" y="340"/>
                  </a:lnTo>
                  <a:lnTo>
                    <a:pt x="2" y="340"/>
                  </a:lnTo>
                  <a:lnTo>
                    <a:pt x="1" y="351"/>
                  </a:lnTo>
                  <a:lnTo>
                    <a:pt x="0" y="365"/>
                  </a:lnTo>
                  <a:lnTo>
                    <a:pt x="0" y="372"/>
                  </a:lnTo>
                  <a:lnTo>
                    <a:pt x="0" y="380"/>
                  </a:lnTo>
                  <a:lnTo>
                    <a:pt x="2" y="385"/>
                  </a:lnTo>
                  <a:lnTo>
                    <a:pt x="3" y="387"/>
                  </a:lnTo>
                  <a:lnTo>
                    <a:pt x="5" y="388"/>
                  </a:lnTo>
                  <a:lnTo>
                    <a:pt x="5" y="388"/>
                  </a:lnTo>
                  <a:lnTo>
                    <a:pt x="7" y="388"/>
                  </a:lnTo>
                  <a:lnTo>
                    <a:pt x="8" y="388"/>
                  </a:lnTo>
                  <a:lnTo>
                    <a:pt x="11" y="387"/>
                  </a:lnTo>
                  <a:lnTo>
                    <a:pt x="12" y="386"/>
                  </a:lnTo>
                  <a:lnTo>
                    <a:pt x="13" y="384"/>
                  </a:lnTo>
                  <a:lnTo>
                    <a:pt x="13" y="383"/>
                  </a:lnTo>
                  <a:lnTo>
                    <a:pt x="12" y="381"/>
                  </a:lnTo>
                  <a:lnTo>
                    <a:pt x="10" y="380"/>
                  </a:lnTo>
                  <a:lnTo>
                    <a:pt x="10" y="380"/>
                  </a:lnTo>
                  <a:lnTo>
                    <a:pt x="12" y="380"/>
                  </a:lnTo>
                  <a:lnTo>
                    <a:pt x="12" y="380"/>
                  </a:lnTo>
                  <a:lnTo>
                    <a:pt x="11" y="375"/>
                  </a:lnTo>
                  <a:lnTo>
                    <a:pt x="11" y="375"/>
                  </a:lnTo>
                  <a:lnTo>
                    <a:pt x="12" y="362"/>
                  </a:lnTo>
                  <a:lnTo>
                    <a:pt x="12" y="362"/>
                  </a:lnTo>
                  <a:lnTo>
                    <a:pt x="14" y="324"/>
                  </a:lnTo>
                  <a:lnTo>
                    <a:pt x="14" y="324"/>
                  </a:lnTo>
                  <a:lnTo>
                    <a:pt x="21" y="226"/>
                  </a:lnTo>
                  <a:lnTo>
                    <a:pt x="21" y="226"/>
                  </a:lnTo>
                  <a:lnTo>
                    <a:pt x="23" y="197"/>
                  </a:lnTo>
                  <a:lnTo>
                    <a:pt x="26" y="168"/>
                  </a:lnTo>
                  <a:lnTo>
                    <a:pt x="26" y="168"/>
                  </a:lnTo>
                  <a:lnTo>
                    <a:pt x="30" y="127"/>
                  </a:lnTo>
                  <a:lnTo>
                    <a:pt x="33" y="86"/>
                  </a:lnTo>
                  <a:lnTo>
                    <a:pt x="33" y="86"/>
                  </a:lnTo>
                  <a:lnTo>
                    <a:pt x="36" y="66"/>
                  </a:lnTo>
                  <a:lnTo>
                    <a:pt x="39" y="45"/>
                  </a:lnTo>
                  <a:lnTo>
                    <a:pt x="42" y="25"/>
                  </a:lnTo>
                  <a:lnTo>
                    <a:pt x="44" y="5"/>
                  </a:lnTo>
                  <a:lnTo>
                    <a:pt x="44" y="5"/>
                  </a:lnTo>
                  <a:lnTo>
                    <a:pt x="44" y="3"/>
                  </a:lnTo>
                  <a:lnTo>
                    <a:pt x="43" y="1"/>
                  </a:lnTo>
                  <a:lnTo>
                    <a:pt x="41" y="1"/>
                  </a:lnTo>
                  <a:lnTo>
                    <a:pt x="39" y="0"/>
                  </a:lnTo>
                  <a:lnTo>
                    <a:pt x="37" y="1"/>
                  </a:lnTo>
                  <a:lnTo>
                    <a:pt x="36" y="1"/>
                  </a:lnTo>
                  <a:lnTo>
                    <a:pt x="34" y="3"/>
                  </a:lnTo>
                  <a:lnTo>
                    <a:pt x="34" y="5"/>
                  </a:lnTo>
                  <a:lnTo>
                    <a:pt x="34" y="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0" name="Freeform 277">
              <a:extLst>
                <a:ext uri="{FF2B5EF4-FFF2-40B4-BE49-F238E27FC236}">
                  <a16:creationId xmlns:a16="http://schemas.microsoft.com/office/drawing/2014/main" id="{52C0DA3B-F264-4915-80BF-64183962E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7638" y="2544763"/>
              <a:ext cx="20638" cy="236538"/>
            </a:xfrm>
            <a:custGeom>
              <a:avLst/>
              <a:gdLst/>
              <a:ahLst/>
              <a:cxnLst>
                <a:cxn ang="0">
                  <a:pos x="31" y="5"/>
                </a:cxn>
                <a:cxn ang="0">
                  <a:pos x="31" y="5"/>
                </a:cxn>
                <a:cxn ang="0">
                  <a:pos x="29" y="58"/>
                </a:cxn>
                <a:cxn ang="0">
                  <a:pos x="26" y="113"/>
                </a:cxn>
                <a:cxn ang="0">
                  <a:pos x="23" y="167"/>
                </a:cxn>
                <a:cxn ang="0">
                  <a:pos x="18" y="219"/>
                </a:cxn>
                <a:cxn ang="0">
                  <a:pos x="18" y="219"/>
                </a:cxn>
                <a:cxn ang="0">
                  <a:pos x="13" y="275"/>
                </a:cxn>
                <a:cxn ang="0">
                  <a:pos x="7" y="330"/>
                </a:cxn>
                <a:cxn ang="0">
                  <a:pos x="2" y="386"/>
                </a:cxn>
                <a:cxn ang="0">
                  <a:pos x="0" y="414"/>
                </a:cxn>
                <a:cxn ang="0">
                  <a:pos x="0" y="441"/>
                </a:cxn>
                <a:cxn ang="0">
                  <a:pos x="0" y="441"/>
                </a:cxn>
                <a:cxn ang="0">
                  <a:pos x="0" y="444"/>
                </a:cxn>
                <a:cxn ang="0">
                  <a:pos x="1" y="445"/>
                </a:cxn>
                <a:cxn ang="0">
                  <a:pos x="3" y="446"/>
                </a:cxn>
                <a:cxn ang="0">
                  <a:pos x="4" y="446"/>
                </a:cxn>
                <a:cxn ang="0">
                  <a:pos x="6" y="446"/>
                </a:cxn>
                <a:cxn ang="0">
                  <a:pos x="7" y="445"/>
                </a:cxn>
                <a:cxn ang="0">
                  <a:pos x="8" y="444"/>
                </a:cxn>
                <a:cxn ang="0">
                  <a:pos x="9" y="441"/>
                </a:cxn>
                <a:cxn ang="0">
                  <a:pos x="9" y="441"/>
                </a:cxn>
                <a:cxn ang="0">
                  <a:pos x="10" y="414"/>
                </a:cxn>
                <a:cxn ang="0">
                  <a:pos x="11" y="386"/>
                </a:cxn>
                <a:cxn ang="0">
                  <a:pos x="16" y="330"/>
                </a:cxn>
                <a:cxn ang="0">
                  <a:pos x="22" y="275"/>
                </a:cxn>
                <a:cxn ang="0">
                  <a:pos x="27" y="219"/>
                </a:cxn>
                <a:cxn ang="0">
                  <a:pos x="27" y="219"/>
                </a:cxn>
                <a:cxn ang="0">
                  <a:pos x="33" y="167"/>
                </a:cxn>
                <a:cxn ang="0">
                  <a:pos x="37" y="113"/>
                </a:cxn>
                <a:cxn ang="0">
                  <a:pos x="39" y="59"/>
                </a:cxn>
                <a:cxn ang="0">
                  <a:pos x="40" y="5"/>
                </a:cxn>
                <a:cxn ang="0">
                  <a:pos x="40" y="5"/>
                </a:cxn>
                <a:cxn ang="0">
                  <a:pos x="40" y="2"/>
                </a:cxn>
                <a:cxn ang="0">
                  <a:pos x="39" y="1"/>
                </a:cxn>
                <a:cxn ang="0">
                  <a:pos x="38" y="0"/>
                </a:cxn>
                <a:cxn ang="0">
                  <a:pos x="36" y="0"/>
                </a:cxn>
                <a:cxn ang="0">
                  <a:pos x="34" y="0"/>
                </a:cxn>
                <a:cxn ang="0">
                  <a:pos x="33" y="1"/>
                </a:cxn>
                <a:cxn ang="0">
                  <a:pos x="32" y="2"/>
                </a:cxn>
                <a:cxn ang="0">
                  <a:pos x="31" y="5"/>
                </a:cxn>
                <a:cxn ang="0">
                  <a:pos x="31" y="5"/>
                </a:cxn>
              </a:cxnLst>
              <a:rect l="0" t="0" r="r" b="b"/>
              <a:pathLst>
                <a:path w="40" h="446">
                  <a:moveTo>
                    <a:pt x="31" y="5"/>
                  </a:moveTo>
                  <a:lnTo>
                    <a:pt x="31" y="5"/>
                  </a:lnTo>
                  <a:lnTo>
                    <a:pt x="29" y="58"/>
                  </a:lnTo>
                  <a:lnTo>
                    <a:pt x="26" y="113"/>
                  </a:lnTo>
                  <a:lnTo>
                    <a:pt x="23" y="167"/>
                  </a:lnTo>
                  <a:lnTo>
                    <a:pt x="18" y="219"/>
                  </a:lnTo>
                  <a:lnTo>
                    <a:pt x="18" y="219"/>
                  </a:lnTo>
                  <a:lnTo>
                    <a:pt x="13" y="275"/>
                  </a:lnTo>
                  <a:lnTo>
                    <a:pt x="7" y="330"/>
                  </a:lnTo>
                  <a:lnTo>
                    <a:pt x="2" y="386"/>
                  </a:lnTo>
                  <a:lnTo>
                    <a:pt x="0" y="414"/>
                  </a:lnTo>
                  <a:lnTo>
                    <a:pt x="0" y="441"/>
                  </a:lnTo>
                  <a:lnTo>
                    <a:pt x="0" y="441"/>
                  </a:lnTo>
                  <a:lnTo>
                    <a:pt x="0" y="444"/>
                  </a:lnTo>
                  <a:lnTo>
                    <a:pt x="1" y="445"/>
                  </a:lnTo>
                  <a:lnTo>
                    <a:pt x="3" y="446"/>
                  </a:lnTo>
                  <a:lnTo>
                    <a:pt x="4" y="446"/>
                  </a:lnTo>
                  <a:lnTo>
                    <a:pt x="6" y="446"/>
                  </a:lnTo>
                  <a:lnTo>
                    <a:pt x="7" y="445"/>
                  </a:lnTo>
                  <a:lnTo>
                    <a:pt x="8" y="444"/>
                  </a:lnTo>
                  <a:lnTo>
                    <a:pt x="9" y="441"/>
                  </a:lnTo>
                  <a:lnTo>
                    <a:pt x="9" y="441"/>
                  </a:lnTo>
                  <a:lnTo>
                    <a:pt x="10" y="414"/>
                  </a:lnTo>
                  <a:lnTo>
                    <a:pt x="11" y="386"/>
                  </a:lnTo>
                  <a:lnTo>
                    <a:pt x="16" y="330"/>
                  </a:lnTo>
                  <a:lnTo>
                    <a:pt x="22" y="275"/>
                  </a:lnTo>
                  <a:lnTo>
                    <a:pt x="27" y="219"/>
                  </a:lnTo>
                  <a:lnTo>
                    <a:pt x="27" y="219"/>
                  </a:lnTo>
                  <a:lnTo>
                    <a:pt x="33" y="167"/>
                  </a:lnTo>
                  <a:lnTo>
                    <a:pt x="37" y="113"/>
                  </a:lnTo>
                  <a:lnTo>
                    <a:pt x="39" y="59"/>
                  </a:lnTo>
                  <a:lnTo>
                    <a:pt x="40" y="5"/>
                  </a:lnTo>
                  <a:lnTo>
                    <a:pt x="40" y="5"/>
                  </a:lnTo>
                  <a:lnTo>
                    <a:pt x="40" y="2"/>
                  </a:lnTo>
                  <a:lnTo>
                    <a:pt x="39" y="1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4" y="0"/>
                  </a:lnTo>
                  <a:lnTo>
                    <a:pt x="33" y="1"/>
                  </a:lnTo>
                  <a:lnTo>
                    <a:pt x="32" y="2"/>
                  </a:lnTo>
                  <a:lnTo>
                    <a:pt x="31" y="5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1" name="Freeform 278">
              <a:extLst>
                <a:ext uri="{FF2B5EF4-FFF2-40B4-BE49-F238E27FC236}">
                  <a16:creationId xmlns:a16="http://schemas.microsoft.com/office/drawing/2014/main" id="{81CB93BF-7E91-487C-BA52-5C4A91D44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4625" y="2535238"/>
              <a:ext cx="17463" cy="265113"/>
            </a:xfrm>
            <a:custGeom>
              <a:avLst/>
              <a:gdLst/>
              <a:ahLst/>
              <a:cxnLst>
                <a:cxn ang="0">
                  <a:pos x="28" y="4"/>
                </a:cxn>
                <a:cxn ang="0">
                  <a:pos x="28" y="4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5" y="0"/>
                </a:cxn>
                <a:cxn ang="0">
                  <a:pos x="24" y="0"/>
                </a:cxn>
                <a:cxn ang="0">
                  <a:pos x="22" y="0"/>
                </a:cxn>
                <a:cxn ang="0">
                  <a:pos x="20" y="1"/>
                </a:cxn>
                <a:cxn ang="0">
                  <a:pos x="19" y="2"/>
                </a:cxn>
                <a:cxn ang="0">
                  <a:pos x="19" y="4"/>
                </a:cxn>
                <a:cxn ang="0">
                  <a:pos x="19" y="4"/>
                </a:cxn>
                <a:cxn ang="0">
                  <a:pos x="20" y="34"/>
                </a:cxn>
                <a:cxn ang="0">
                  <a:pos x="21" y="64"/>
                </a:cxn>
                <a:cxn ang="0">
                  <a:pos x="23" y="125"/>
                </a:cxn>
                <a:cxn ang="0">
                  <a:pos x="24" y="155"/>
                </a:cxn>
                <a:cxn ang="0">
                  <a:pos x="24" y="185"/>
                </a:cxn>
                <a:cxn ang="0">
                  <a:pos x="23" y="215"/>
                </a:cxn>
                <a:cxn ang="0">
                  <a:pos x="20" y="245"/>
                </a:cxn>
                <a:cxn ang="0">
                  <a:pos x="20" y="245"/>
                </a:cxn>
                <a:cxn ang="0">
                  <a:pos x="13" y="306"/>
                </a:cxn>
                <a:cxn ang="0">
                  <a:pos x="9" y="335"/>
                </a:cxn>
                <a:cxn ang="0">
                  <a:pos x="7" y="366"/>
                </a:cxn>
                <a:cxn ang="0">
                  <a:pos x="7" y="366"/>
                </a:cxn>
                <a:cxn ang="0">
                  <a:pos x="3" y="427"/>
                </a:cxn>
                <a:cxn ang="0">
                  <a:pos x="1" y="458"/>
                </a:cxn>
                <a:cxn ang="0">
                  <a:pos x="0" y="489"/>
                </a:cxn>
                <a:cxn ang="0">
                  <a:pos x="0" y="489"/>
                </a:cxn>
                <a:cxn ang="0">
                  <a:pos x="0" y="490"/>
                </a:cxn>
                <a:cxn ang="0">
                  <a:pos x="0" y="497"/>
                </a:cxn>
                <a:cxn ang="0">
                  <a:pos x="0" y="497"/>
                </a:cxn>
                <a:cxn ang="0">
                  <a:pos x="0" y="499"/>
                </a:cxn>
                <a:cxn ang="0">
                  <a:pos x="1" y="501"/>
                </a:cxn>
                <a:cxn ang="0">
                  <a:pos x="3" y="502"/>
                </a:cxn>
                <a:cxn ang="0">
                  <a:pos x="4" y="502"/>
                </a:cxn>
                <a:cxn ang="0">
                  <a:pos x="6" y="502"/>
                </a:cxn>
                <a:cxn ang="0">
                  <a:pos x="7" y="501"/>
                </a:cxn>
                <a:cxn ang="0">
                  <a:pos x="8" y="499"/>
                </a:cxn>
                <a:cxn ang="0">
                  <a:pos x="9" y="497"/>
                </a:cxn>
                <a:cxn ang="0">
                  <a:pos x="9" y="497"/>
                </a:cxn>
                <a:cxn ang="0">
                  <a:pos x="10" y="467"/>
                </a:cxn>
                <a:cxn ang="0">
                  <a:pos x="13" y="436"/>
                </a:cxn>
                <a:cxn ang="0">
                  <a:pos x="15" y="406"/>
                </a:cxn>
                <a:cxn ang="0">
                  <a:pos x="17" y="376"/>
                </a:cxn>
                <a:cxn ang="0">
                  <a:pos x="17" y="376"/>
                </a:cxn>
                <a:cxn ang="0">
                  <a:pos x="18" y="345"/>
                </a:cxn>
                <a:cxn ang="0">
                  <a:pos x="21" y="314"/>
                </a:cxn>
                <a:cxn ang="0">
                  <a:pos x="29" y="253"/>
                </a:cxn>
                <a:cxn ang="0">
                  <a:pos x="29" y="253"/>
                </a:cxn>
                <a:cxn ang="0">
                  <a:pos x="32" y="222"/>
                </a:cxn>
                <a:cxn ang="0">
                  <a:pos x="33" y="191"/>
                </a:cxn>
                <a:cxn ang="0">
                  <a:pos x="33" y="160"/>
                </a:cxn>
                <a:cxn ang="0">
                  <a:pos x="32" y="129"/>
                </a:cxn>
                <a:cxn ang="0">
                  <a:pos x="30" y="67"/>
                </a:cxn>
                <a:cxn ang="0">
                  <a:pos x="29" y="35"/>
                </a:cxn>
                <a:cxn ang="0">
                  <a:pos x="28" y="4"/>
                </a:cxn>
                <a:cxn ang="0">
                  <a:pos x="28" y="4"/>
                </a:cxn>
              </a:cxnLst>
              <a:rect l="0" t="0" r="r" b="b"/>
              <a:pathLst>
                <a:path w="33" h="502">
                  <a:moveTo>
                    <a:pt x="28" y="4"/>
                  </a:moveTo>
                  <a:lnTo>
                    <a:pt x="28" y="4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5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0" y="1"/>
                  </a:lnTo>
                  <a:lnTo>
                    <a:pt x="19" y="2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0" y="34"/>
                  </a:lnTo>
                  <a:lnTo>
                    <a:pt x="21" y="64"/>
                  </a:lnTo>
                  <a:lnTo>
                    <a:pt x="23" y="125"/>
                  </a:lnTo>
                  <a:lnTo>
                    <a:pt x="24" y="155"/>
                  </a:lnTo>
                  <a:lnTo>
                    <a:pt x="24" y="185"/>
                  </a:lnTo>
                  <a:lnTo>
                    <a:pt x="23" y="215"/>
                  </a:lnTo>
                  <a:lnTo>
                    <a:pt x="20" y="245"/>
                  </a:lnTo>
                  <a:lnTo>
                    <a:pt x="20" y="245"/>
                  </a:lnTo>
                  <a:lnTo>
                    <a:pt x="13" y="306"/>
                  </a:lnTo>
                  <a:lnTo>
                    <a:pt x="9" y="335"/>
                  </a:lnTo>
                  <a:lnTo>
                    <a:pt x="7" y="366"/>
                  </a:lnTo>
                  <a:lnTo>
                    <a:pt x="7" y="366"/>
                  </a:lnTo>
                  <a:lnTo>
                    <a:pt x="3" y="427"/>
                  </a:lnTo>
                  <a:lnTo>
                    <a:pt x="1" y="458"/>
                  </a:lnTo>
                  <a:lnTo>
                    <a:pt x="0" y="489"/>
                  </a:lnTo>
                  <a:lnTo>
                    <a:pt x="0" y="489"/>
                  </a:lnTo>
                  <a:lnTo>
                    <a:pt x="0" y="490"/>
                  </a:lnTo>
                  <a:lnTo>
                    <a:pt x="0" y="497"/>
                  </a:lnTo>
                  <a:lnTo>
                    <a:pt x="0" y="497"/>
                  </a:lnTo>
                  <a:lnTo>
                    <a:pt x="0" y="499"/>
                  </a:lnTo>
                  <a:lnTo>
                    <a:pt x="1" y="501"/>
                  </a:lnTo>
                  <a:lnTo>
                    <a:pt x="3" y="502"/>
                  </a:lnTo>
                  <a:lnTo>
                    <a:pt x="4" y="502"/>
                  </a:lnTo>
                  <a:lnTo>
                    <a:pt x="6" y="502"/>
                  </a:lnTo>
                  <a:lnTo>
                    <a:pt x="7" y="501"/>
                  </a:lnTo>
                  <a:lnTo>
                    <a:pt x="8" y="499"/>
                  </a:lnTo>
                  <a:lnTo>
                    <a:pt x="9" y="497"/>
                  </a:lnTo>
                  <a:lnTo>
                    <a:pt x="9" y="497"/>
                  </a:lnTo>
                  <a:lnTo>
                    <a:pt x="10" y="467"/>
                  </a:lnTo>
                  <a:lnTo>
                    <a:pt x="13" y="436"/>
                  </a:lnTo>
                  <a:lnTo>
                    <a:pt x="15" y="406"/>
                  </a:lnTo>
                  <a:lnTo>
                    <a:pt x="17" y="376"/>
                  </a:lnTo>
                  <a:lnTo>
                    <a:pt x="17" y="376"/>
                  </a:lnTo>
                  <a:lnTo>
                    <a:pt x="18" y="345"/>
                  </a:lnTo>
                  <a:lnTo>
                    <a:pt x="21" y="314"/>
                  </a:lnTo>
                  <a:lnTo>
                    <a:pt x="29" y="253"/>
                  </a:lnTo>
                  <a:lnTo>
                    <a:pt x="29" y="253"/>
                  </a:lnTo>
                  <a:lnTo>
                    <a:pt x="32" y="222"/>
                  </a:lnTo>
                  <a:lnTo>
                    <a:pt x="33" y="191"/>
                  </a:lnTo>
                  <a:lnTo>
                    <a:pt x="33" y="160"/>
                  </a:lnTo>
                  <a:lnTo>
                    <a:pt x="32" y="129"/>
                  </a:lnTo>
                  <a:lnTo>
                    <a:pt x="30" y="67"/>
                  </a:lnTo>
                  <a:lnTo>
                    <a:pt x="29" y="35"/>
                  </a:lnTo>
                  <a:lnTo>
                    <a:pt x="28" y="4"/>
                  </a:lnTo>
                  <a:lnTo>
                    <a:pt x="28" y="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2" name="Freeform 279">
              <a:extLst>
                <a:ext uri="{FF2B5EF4-FFF2-40B4-BE49-F238E27FC236}">
                  <a16:creationId xmlns:a16="http://schemas.microsoft.com/office/drawing/2014/main" id="{66663060-416D-4D66-A6FD-8A5CC3700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4788" y="2547938"/>
              <a:ext cx="19050" cy="252413"/>
            </a:xfrm>
            <a:custGeom>
              <a:avLst/>
              <a:gdLst/>
              <a:ahLst/>
              <a:cxnLst>
                <a:cxn ang="0">
                  <a:pos x="34" y="5"/>
                </a:cxn>
                <a:cxn ang="0">
                  <a:pos x="34" y="5"/>
                </a:cxn>
                <a:cxn ang="0">
                  <a:pos x="34" y="3"/>
                </a:cxn>
                <a:cxn ang="0">
                  <a:pos x="33" y="1"/>
                </a:cxn>
                <a:cxn ang="0">
                  <a:pos x="31" y="0"/>
                </a:cxn>
                <a:cxn ang="0">
                  <a:pos x="30" y="0"/>
                </a:cxn>
                <a:cxn ang="0">
                  <a:pos x="28" y="0"/>
                </a:cxn>
                <a:cxn ang="0">
                  <a:pos x="27" y="1"/>
                </a:cxn>
                <a:cxn ang="0">
                  <a:pos x="26" y="3"/>
                </a:cxn>
                <a:cxn ang="0">
                  <a:pos x="25" y="5"/>
                </a:cxn>
                <a:cxn ang="0">
                  <a:pos x="25" y="5"/>
                </a:cxn>
                <a:cxn ang="0">
                  <a:pos x="26" y="64"/>
                </a:cxn>
                <a:cxn ang="0">
                  <a:pos x="27" y="123"/>
                </a:cxn>
                <a:cxn ang="0">
                  <a:pos x="27" y="123"/>
                </a:cxn>
                <a:cxn ang="0">
                  <a:pos x="25" y="151"/>
                </a:cxn>
                <a:cxn ang="0">
                  <a:pos x="23" y="180"/>
                </a:cxn>
                <a:cxn ang="0">
                  <a:pos x="16" y="238"/>
                </a:cxn>
                <a:cxn ang="0">
                  <a:pos x="16" y="238"/>
                </a:cxn>
                <a:cxn ang="0">
                  <a:pos x="6" y="355"/>
                </a:cxn>
                <a:cxn ang="0">
                  <a:pos x="2" y="414"/>
                </a:cxn>
                <a:cxn ang="0">
                  <a:pos x="0" y="443"/>
                </a:cxn>
                <a:cxn ang="0">
                  <a:pos x="0" y="472"/>
                </a:cxn>
                <a:cxn ang="0">
                  <a:pos x="0" y="472"/>
                </a:cxn>
                <a:cxn ang="0">
                  <a:pos x="0" y="474"/>
                </a:cxn>
                <a:cxn ang="0">
                  <a:pos x="1" y="476"/>
                </a:cxn>
                <a:cxn ang="0">
                  <a:pos x="3" y="477"/>
                </a:cxn>
                <a:cxn ang="0">
                  <a:pos x="4" y="477"/>
                </a:cxn>
                <a:cxn ang="0">
                  <a:pos x="6" y="477"/>
                </a:cxn>
                <a:cxn ang="0">
                  <a:pos x="7" y="476"/>
                </a:cxn>
                <a:cxn ang="0">
                  <a:pos x="9" y="474"/>
                </a:cxn>
                <a:cxn ang="0">
                  <a:pos x="9" y="472"/>
                </a:cxn>
                <a:cxn ang="0">
                  <a:pos x="9" y="472"/>
                </a:cxn>
                <a:cxn ang="0">
                  <a:pos x="9" y="443"/>
                </a:cxn>
                <a:cxn ang="0">
                  <a:pos x="11" y="414"/>
                </a:cxn>
                <a:cxn ang="0">
                  <a:pos x="15" y="355"/>
                </a:cxn>
                <a:cxn ang="0">
                  <a:pos x="26" y="238"/>
                </a:cxn>
                <a:cxn ang="0">
                  <a:pos x="26" y="238"/>
                </a:cxn>
                <a:cxn ang="0">
                  <a:pos x="32" y="180"/>
                </a:cxn>
                <a:cxn ang="0">
                  <a:pos x="35" y="151"/>
                </a:cxn>
                <a:cxn ang="0">
                  <a:pos x="36" y="123"/>
                </a:cxn>
                <a:cxn ang="0">
                  <a:pos x="36" y="123"/>
                </a:cxn>
                <a:cxn ang="0">
                  <a:pos x="36" y="93"/>
                </a:cxn>
                <a:cxn ang="0">
                  <a:pos x="35" y="64"/>
                </a:cxn>
                <a:cxn ang="0">
                  <a:pos x="34" y="5"/>
                </a:cxn>
                <a:cxn ang="0">
                  <a:pos x="34" y="5"/>
                </a:cxn>
              </a:cxnLst>
              <a:rect l="0" t="0" r="r" b="b"/>
              <a:pathLst>
                <a:path w="36" h="477">
                  <a:moveTo>
                    <a:pt x="34" y="5"/>
                  </a:moveTo>
                  <a:lnTo>
                    <a:pt x="34" y="5"/>
                  </a:lnTo>
                  <a:lnTo>
                    <a:pt x="34" y="3"/>
                  </a:lnTo>
                  <a:lnTo>
                    <a:pt x="33" y="1"/>
                  </a:lnTo>
                  <a:lnTo>
                    <a:pt x="31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7" y="1"/>
                  </a:lnTo>
                  <a:lnTo>
                    <a:pt x="26" y="3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26" y="64"/>
                  </a:lnTo>
                  <a:lnTo>
                    <a:pt x="27" y="123"/>
                  </a:lnTo>
                  <a:lnTo>
                    <a:pt x="27" y="123"/>
                  </a:lnTo>
                  <a:lnTo>
                    <a:pt x="25" y="151"/>
                  </a:lnTo>
                  <a:lnTo>
                    <a:pt x="23" y="180"/>
                  </a:lnTo>
                  <a:lnTo>
                    <a:pt x="16" y="238"/>
                  </a:lnTo>
                  <a:lnTo>
                    <a:pt x="16" y="238"/>
                  </a:lnTo>
                  <a:lnTo>
                    <a:pt x="6" y="355"/>
                  </a:lnTo>
                  <a:lnTo>
                    <a:pt x="2" y="414"/>
                  </a:lnTo>
                  <a:lnTo>
                    <a:pt x="0" y="443"/>
                  </a:lnTo>
                  <a:lnTo>
                    <a:pt x="0" y="472"/>
                  </a:lnTo>
                  <a:lnTo>
                    <a:pt x="0" y="472"/>
                  </a:lnTo>
                  <a:lnTo>
                    <a:pt x="0" y="474"/>
                  </a:lnTo>
                  <a:lnTo>
                    <a:pt x="1" y="476"/>
                  </a:lnTo>
                  <a:lnTo>
                    <a:pt x="3" y="477"/>
                  </a:lnTo>
                  <a:lnTo>
                    <a:pt x="4" y="477"/>
                  </a:lnTo>
                  <a:lnTo>
                    <a:pt x="6" y="477"/>
                  </a:lnTo>
                  <a:lnTo>
                    <a:pt x="7" y="476"/>
                  </a:lnTo>
                  <a:lnTo>
                    <a:pt x="9" y="474"/>
                  </a:lnTo>
                  <a:lnTo>
                    <a:pt x="9" y="472"/>
                  </a:lnTo>
                  <a:lnTo>
                    <a:pt x="9" y="472"/>
                  </a:lnTo>
                  <a:lnTo>
                    <a:pt x="9" y="443"/>
                  </a:lnTo>
                  <a:lnTo>
                    <a:pt x="11" y="414"/>
                  </a:lnTo>
                  <a:lnTo>
                    <a:pt x="15" y="355"/>
                  </a:lnTo>
                  <a:lnTo>
                    <a:pt x="26" y="238"/>
                  </a:lnTo>
                  <a:lnTo>
                    <a:pt x="26" y="238"/>
                  </a:lnTo>
                  <a:lnTo>
                    <a:pt x="32" y="180"/>
                  </a:lnTo>
                  <a:lnTo>
                    <a:pt x="35" y="151"/>
                  </a:lnTo>
                  <a:lnTo>
                    <a:pt x="36" y="123"/>
                  </a:lnTo>
                  <a:lnTo>
                    <a:pt x="36" y="123"/>
                  </a:lnTo>
                  <a:lnTo>
                    <a:pt x="36" y="93"/>
                  </a:lnTo>
                  <a:lnTo>
                    <a:pt x="35" y="64"/>
                  </a:lnTo>
                  <a:lnTo>
                    <a:pt x="34" y="5"/>
                  </a:lnTo>
                  <a:lnTo>
                    <a:pt x="34" y="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3" name="Freeform 280">
              <a:extLst>
                <a:ext uri="{FF2B5EF4-FFF2-40B4-BE49-F238E27FC236}">
                  <a16:creationId xmlns:a16="http://schemas.microsoft.com/office/drawing/2014/main" id="{3C0245F3-0F54-4DD8-B7CF-B7FEB71D9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4950" y="2544763"/>
              <a:ext cx="25400" cy="242888"/>
            </a:xfrm>
            <a:custGeom>
              <a:avLst/>
              <a:gdLst/>
              <a:ahLst/>
              <a:cxnLst>
                <a:cxn ang="0">
                  <a:pos x="47" y="5"/>
                </a:cxn>
                <a:cxn ang="0">
                  <a:pos x="47" y="5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4" y="0"/>
                </a:cxn>
                <a:cxn ang="0">
                  <a:pos x="42" y="0"/>
                </a:cxn>
                <a:cxn ang="0">
                  <a:pos x="40" y="0"/>
                </a:cxn>
                <a:cxn ang="0">
                  <a:pos x="39" y="1"/>
                </a:cxn>
                <a:cxn ang="0">
                  <a:pos x="38" y="2"/>
                </a:cxn>
                <a:cxn ang="0">
                  <a:pos x="38" y="5"/>
                </a:cxn>
                <a:cxn ang="0">
                  <a:pos x="38" y="5"/>
                </a:cxn>
                <a:cxn ang="0">
                  <a:pos x="38" y="60"/>
                </a:cxn>
                <a:cxn ang="0">
                  <a:pos x="39" y="116"/>
                </a:cxn>
                <a:cxn ang="0">
                  <a:pos x="39" y="144"/>
                </a:cxn>
                <a:cxn ang="0">
                  <a:pos x="39" y="172"/>
                </a:cxn>
                <a:cxn ang="0">
                  <a:pos x="37" y="200"/>
                </a:cxn>
                <a:cxn ang="0">
                  <a:pos x="35" y="228"/>
                </a:cxn>
                <a:cxn ang="0">
                  <a:pos x="35" y="228"/>
                </a:cxn>
                <a:cxn ang="0">
                  <a:pos x="27" y="291"/>
                </a:cxn>
                <a:cxn ang="0">
                  <a:pos x="21" y="322"/>
                </a:cxn>
                <a:cxn ang="0">
                  <a:pos x="16" y="353"/>
                </a:cxn>
                <a:cxn ang="0">
                  <a:pos x="16" y="353"/>
                </a:cxn>
                <a:cxn ang="0">
                  <a:pos x="7" y="395"/>
                </a:cxn>
                <a:cxn ang="0">
                  <a:pos x="3" y="417"/>
                </a:cxn>
                <a:cxn ang="0">
                  <a:pos x="1" y="438"/>
                </a:cxn>
                <a:cxn ang="0">
                  <a:pos x="1" y="438"/>
                </a:cxn>
                <a:cxn ang="0">
                  <a:pos x="0" y="441"/>
                </a:cxn>
                <a:cxn ang="0">
                  <a:pos x="0" y="454"/>
                </a:cxn>
                <a:cxn ang="0">
                  <a:pos x="0" y="454"/>
                </a:cxn>
                <a:cxn ang="0">
                  <a:pos x="0" y="456"/>
                </a:cxn>
                <a:cxn ang="0">
                  <a:pos x="1" y="457"/>
                </a:cxn>
                <a:cxn ang="0">
                  <a:pos x="3" y="458"/>
                </a:cxn>
                <a:cxn ang="0">
                  <a:pos x="4" y="458"/>
                </a:cxn>
                <a:cxn ang="0">
                  <a:pos x="6" y="458"/>
                </a:cxn>
                <a:cxn ang="0">
                  <a:pos x="8" y="457"/>
                </a:cxn>
                <a:cxn ang="0">
                  <a:pos x="9" y="456"/>
                </a:cxn>
                <a:cxn ang="0">
                  <a:pos x="9" y="454"/>
                </a:cxn>
                <a:cxn ang="0">
                  <a:pos x="9" y="454"/>
                </a:cxn>
                <a:cxn ang="0">
                  <a:pos x="10" y="440"/>
                </a:cxn>
                <a:cxn ang="0">
                  <a:pos x="11" y="426"/>
                </a:cxn>
                <a:cxn ang="0">
                  <a:pos x="15" y="399"/>
                </a:cxn>
                <a:cxn ang="0">
                  <a:pos x="27" y="345"/>
                </a:cxn>
                <a:cxn ang="0">
                  <a:pos x="27" y="345"/>
                </a:cxn>
                <a:cxn ang="0">
                  <a:pos x="32" y="319"/>
                </a:cxn>
                <a:cxn ang="0">
                  <a:pos x="36" y="292"/>
                </a:cxn>
                <a:cxn ang="0">
                  <a:pos x="43" y="237"/>
                </a:cxn>
                <a:cxn ang="0">
                  <a:pos x="43" y="237"/>
                </a:cxn>
                <a:cxn ang="0">
                  <a:pos x="46" y="208"/>
                </a:cxn>
                <a:cxn ang="0">
                  <a:pos x="47" y="179"/>
                </a:cxn>
                <a:cxn ang="0">
                  <a:pos x="48" y="150"/>
                </a:cxn>
                <a:cxn ang="0">
                  <a:pos x="48" y="121"/>
                </a:cxn>
                <a:cxn ang="0">
                  <a:pos x="48" y="63"/>
                </a:cxn>
                <a:cxn ang="0">
                  <a:pos x="47" y="5"/>
                </a:cxn>
                <a:cxn ang="0">
                  <a:pos x="47" y="5"/>
                </a:cxn>
              </a:cxnLst>
              <a:rect l="0" t="0" r="r" b="b"/>
              <a:pathLst>
                <a:path w="48" h="458">
                  <a:moveTo>
                    <a:pt x="47" y="5"/>
                  </a:moveTo>
                  <a:lnTo>
                    <a:pt x="47" y="5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39" y="1"/>
                  </a:lnTo>
                  <a:lnTo>
                    <a:pt x="38" y="2"/>
                  </a:lnTo>
                  <a:lnTo>
                    <a:pt x="38" y="5"/>
                  </a:lnTo>
                  <a:lnTo>
                    <a:pt x="38" y="5"/>
                  </a:lnTo>
                  <a:lnTo>
                    <a:pt x="38" y="60"/>
                  </a:lnTo>
                  <a:lnTo>
                    <a:pt x="39" y="116"/>
                  </a:lnTo>
                  <a:lnTo>
                    <a:pt x="39" y="144"/>
                  </a:lnTo>
                  <a:lnTo>
                    <a:pt x="39" y="172"/>
                  </a:lnTo>
                  <a:lnTo>
                    <a:pt x="37" y="200"/>
                  </a:lnTo>
                  <a:lnTo>
                    <a:pt x="35" y="228"/>
                  </a:lnTo>
                  <a:lnTo>
                    <a:pt x="35" y="228"/>
                  </a:lnTo>
                  <a:lnTo>
                    <a:pt x="27" y="291"/>
                  </a:lnTo>
                  <a:lnTo>
                    <a:pt x="21" y="322"/>
                  </a:lnTo>
                  <a:lnTo>
                    <a:pt x="16" y="353"/>
                  </a:lnTo>
                  <a:lnTo>
                    <a:pt x="16" y="353"/>
                  </a:lnTo>
                  <a:lnTo>
                    <a:pt x="7" y="395"/>
                  </a:lnTo>
                  <a:lnTo>
                    <a:pt x="3" y="417"/>
                  </a:lnTo>
                  <a:lnTo>
                    <a:pt x="1" y="438"/>
                  </a:lnTo>
                  <a:lnTo>
                    <a:pt x="1" y="438"/>
                  </a:lnTo>
                  <a:lnTo>
                    <a:pt x="0" y="441"/>
                  </a:lnTo>
                  <a:lnTo>
                    <a:pt x="0" y="454"/>
                  </a:lnTo>
                  <a:lnTo>
                    <a:pt x="0" y="454"/>
                  </a:lnTo>
                  <a:lnTo>
                    <a:pt x="0" y="456"/>
                  </a:lnTo>
                  <a:lnTo>
                    <a:pt x="1" y="457"/>
                  </a:lnTo>
                  <a:lnTo>
                    <a:pt x="3" y="458"/>
                  </a:lnTo>
                  <a:lnTo>
                    <a:pt x="4" y="458"/>
                  </a:lnTo>
                  <a:lnTo>
                    <a:pt x="6" y="458"/>
                  </a:lnTo>
                  <a:lnTo>
                    <a:pt x="8" y="457"/>
                  </a:lnTo>
                  <a:lnTo>
                    <a:pt x="9" y="456"/>
                  </a:lnTo>
                  <a:lnTo>
                    <a:pt x="9" y="454"/>
                  </a:lnTo>
                  <a:lnTo>
                    <a:pt x="9" y="454"/>
                  </a:lnTo>
                  <a:lnTo>
                    <a:pt x="10" y="440"/>
                  </a:lnTo>
                  <a:lnTo>
                    <a:pt x="11" y="426"/>
                  </a:lnTo>
                  <a:lnTo>
                    <a:pt x="15" y="399"/>
                  </a:lnTo>
                  <a:lnTo>
                    <a:pt x="27" y="345"/>
                  </a:lnTo>
                  <a:lnTo>
                    <a:pt x="27" y="345"/>
                  </a:lnTo>
                  <a:lnTo>
                    <a:pt x="32" y="319"/>
                  </a:lnTo>
                  <a:lnTo>
                    <a:pt x="36" y="292"/>
                  </a:lnTo>
                  <a:lnTo>
                    <a:pt x="43" y="237"/>
                  </a:lnTo>
                  <a:lnTo>
                    <a:pt x="43" y="237"/>
                  </a:lnTo>
                  <a:lnTo>
                    <a:pt x="46" y="208"/>
                  </a:lnTo>
                  <a:lnTo>
                    <a:pt x="47" y="179"/>
                  </a:lnTo>
                  <a:lnTo>
                    <a:pt x="48" y="150"/>
                  </a:lnTo>
                  <a:lnTo>
                    <a:pt x="48" y="121"/>
                  </a:lnTo>
                  <a:lnTo>
                    <a:pt x="48" y="63"/>
                  </a:lnTo>
                  <a:lnTo>
                    <a:pt x="47" y="5"/>
                  </a:lnTo>
                  <a:lnTo>
                    <a:pt x="47" y="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4" name="Freeform 281">
              <a:extLst>
                <a:ext uri="{FF2B5EF4-FFF2-40B4-BE49-F238E27FC236}">
                  <a16:creationId xmlns:a16="http://schemas.microsoft.com/office/drawing/2014/main" id="{B19FA865-D00E-4DDA-B980-C0CF25B5FA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288" y="2571750"/>
              <a:ext cx="20638" cy="209550"/>
            </a:xfrm>
            <a:custGeom>
              <a:avLst/>
              <a:gdLst/>
              <a:ahLst/>
              <a:cxnLst>
                <a:cxn ang="0">
                  <a:pos x="32" y="4"/>
                </a:cxn>
                <a:cxn ang="0">
                  <a:pos x="32" y="4"/>
                </a:cxn>
                <a:cxn ang="0">
                  <a:pos x="31" y="50"/>
                </a:cxn>
                <a:cxn ang="0">
                  <a:pos x="30" y="95"/>
                </a:cxn>
                <a:cxn ang="0">
                  <a:pos x="30" y="95"/>
                </a:cxn>
                <a:cxn ang="0">
                  <a:pos x="28" y="121"/>
                </a:cxn>
                <a:cxn ang="0">
                  <a:pos x="24" y="147"/>
                </a:cxn>
                <a:cxn ang="0">
                  <a:pos x="20" y="171"/>
                </a:cxn>
                <a:cxn ang="0">
                  <a:pos x="17" y="197"/>
                </a:cxn>
                <a:cxn ang="0">
                  <a:pos x="17" y="197"/>
                </a:cxn>
                <a:cxn ang="0">
                  <a:pos x="6" y="293"/>
                </a:cxn>
                <a:cxn ang="0">
                  <a:pos x="2" y="342"/>
                </a:cxn>
                <a:cxn ang="0">
                  <a:pos x="0" y="366"/>
                </a:cxn>
                <a:cxn ang="0">
                  <a:pos x="0" y="390"/>
                </a:cxn>
                <a:cxn ang="0">
                  <a:pos x="0" y="390"/>
                </a:cxn>
                <a:cxn ang="0">
                  <a:pos x="0" y="393"/>
                </a:cxn>
                <a:cxn ang="0">
                  <a:pos x="1" y="394"/>
                </a:cxn>
                <a:cxn ang="0">
                  <a:pos x="3" y="395"/>
                </a:cxn>
                <a:cxn ang="0">
                  <a:pos x="5" y="395"/>
                </a:cxn>
                <a:cxn ang="0">
                  <a:pos x="6" y="395"/>
                </a:cxn>
                <a:cxn ang="0">
                  <a:pos x="8" y="394"/>
                </a:cxn>
                <a:cxn ang="0">
                  <a:pos x="9" y="393"/>
                </a:cxn>
                <a:cxn ang="0">
                  <a:pos x="9" y="390"/>
                </a:cxn>
                <a:cxn ang="0">
                  <a:pos x="9" y="390"/>
                </a:cxn>
                <a:cxn ang="0">
                  <a:pos x="10" y="366"/>
                </a:cxn>
                <a:cxn ang="0">
                  <a:pos x="11" y="342"/>
                </a:cxn>
                <a:cxn ang="0">
                  <a:pos x="15" y="293"/>
                </a:cxn>
                <a:cxn ang="0">
                  <a:pos x="21" y="246"/>
                </a:cxn>
                <a:cxn ang="0">
                  <a:pos x="27" y="197"/>
                </a:cxn>
                <a:cxn ang="0">
                  <a:pos x="27" y="197"/>
                </a:cxn>
                <a:cxn ang="0">
                  <a:pos x="30" y="174"/>
                </a:cxn>
                <a:cxn ang="0">
                  <a:pos x="33" y="151"/>
                </a:cxn>
                <a:cxn ang="0">
                  <a:pos x="36" y="127"/>
                </a:cxn>
                <a:cxn ang="0">
                  <a:pos x="39" y="103"/>
                </a:cxn>
                <a:cxn ang="0">
                  <a:pos x="39" y="103"/>
                </a:cxn>
                <a:cxn ang="0">
                  <a:pos x="40" y="79"/>
                </a:cxn>
                <a:cxn ang="0">
                  <a:pos x="41" y="54"/>
                </a:cxn>
                <a:cxn ang="0">
                  <a:pos x="41" y="4"/>
                </a:cxn>
                <a:cxn ang="0">
                  <a:pos x="41" y="4"/>
                </a:cxn>
                <a:cxn ang="0">
                  <a:pos x="40" y="2"/>
                </a:cxn>
                <a:cxn ang="0">
                  <a:pos x="39" y="1"/>
                </a:cxn>
                <a:cxn ang="0">
                  <a:pos x="38" y="0"/>
                </a:cxn>
                <a:cxn ang="0">
                  <a:pos x="36" y="0"/>
                </a:cxn>
                <a:cxn ang="0">
                  <a:pos x="35" y="0"/>
                </a:cxn>
                <a:cxn ang="0">
                  <a:pos x="33" y="1"/>
                </a:cxn>
                <a:cxn ang="0">
                  <a:pos x="32" y="2"/>
                </a:cxn>
                <a:cxn ang="0">
                  <a:pos x="32" y="4"/>
                </a:cxn>
                <a:cxn ang="0">
                  <a:pos x="32" y="4"/>
                </a:cxn>
              </a:cxnLst>
              <a:rect l="0" t="0" r="r" b="b"/>
              <a:pathLst>
                <a:path w="41" h="395">
                  <a:moveTo>
                    <a:pt x="32" y="4"/>
                  </a:moveTo>
                  <a:lnTo>
                    <a:pt x="32" y="4"/>
                  </a:lnTo>
                  <a:lnTo>
                    <a:pt x="31" y="50"/>
                  </a:lnTo>
                  <a:lnTo>
                    <a:pt x="30" y="95"/>
                  </a:lnTo>
                  <a:lnTo>
                    <a:pt x="30" y="95"/>
                  </a:lnTo>
                  <a:lnTo>
                    <a:pt x="28" y="121"/>
                  </a:lnTo>
                  <a:lnTo>
                    <a:pt x="24" y="147"/>
                  </a:lnTo>
                  <a:lnTo>
                    <a:pt x="20" y="171"/>
                  </a:lnTo>
                  <a:lnTo>
                    <a:pt x="17" y="197"/>
                  </a:lnTo>
                  <a:lnTo>
                    <a:pt x="17" y="197"/>
                  </a:lnTo>
                  <a:lnTo>
                    <a:pt x="6" y="293"/>
                  </a:lnTo>
                  <a:lnTo>
                    <a:pt x="2" y="342"/>
                  </a:lnTo>
                  <a:lnTo>
                    <a:pt x="0" y="366"/>
                  </a:lnTo>
                  <a:lnTo>
                    <a:pt x="0" y="390"/>
                  </a:lnTo>
                  <a:lnTo>
                    <a:pt x="0" y="390"/>
                  </a:lnTo>
                  <a:lnTo>
                    <a:pt x="0" y="393"/>
                  </a:lnTo>
                  <a:lnTo>
                    <a:pt x="1" y="394"/>
                  </a:lnTo>
                  <a:lnTo>
                    <a:pt x="3" y="395"/>
                  </a:lnTo>
                  <a:lnTo>
                    <a:pt x="5" y="395"/>
                  </a:lnTo>
                  <a:lnTo>
                    <a:pt x="6" y="395"/>
                  </a:lnTo>
                  <a:lnTo>
                    <a:pt x="8" y="394"/>
                  </a:lnTo>
                  <a:lnTo>
                    <a:pt x="9" y="393"/>
                  </a:lnTo>
                  <a:lnTo>
                    <a:pt x="9" y="390"/>
                  </a:lnTo>
                  <a:lnTo>
                    <a:pt x="9" y="390"/>
                  </a:lnTo>
                  <a:lnTo>
                    <a:pt x="10" y="366"/>
                  </a:lnTo>
                  <a:lnTo>
                    <a:pt x="11" y="342"/>
                  </a:lnTo>
                  <a:lnTo>
                    <a:pt x="15" y="293"/>
                  </a:lnTo>
                  <a:lnTo>
                    <a:pt x="21" y="246"/>
                  </a:lnTo>
                  <a:lnTo>
                    <a:pt x="27" y="197"/>
                  </a:lnTo>
                  <a:lnTo>
                    <a:pt x="27" y="197"/>
                  </a:lnTo>
                  <a:lnTo>
                    <a:pt x="30" y="174"/>
                  </a:lnTo>
                  <a:lnTo>
                    <a:pt x="33" y="151"/>
                  </a:lnTo>
                  <a:lnTo>
                    <a:pt x="36" y="127"/>
                  </a:lnTo>
                  <a:lnTo>
                    <a:pt x="39" y="103"/>
                  </a:lnTo>
                  <a:lnTo>
                    <a:pt x="39" y="103"/>
                  </a:lnTo>
                  <a:lnTo>
                    <a:pt x="40" y="79"/>
                  </a:lnTo>
                  <a:lnTo>
                    <a:pt x="41" y="54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40" y="2"/>
                  </a:lnTo>
                  <a:lnTo>
                    <a:pt x="39" y="1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33" y="1"/>
                  </a:lnTo>
                  <a:lnTo>
                    <a:pt x="32" y="2"/>
                  </a:lnTo>
                  <a:lnTo>
                    <a:pt x="32" y="4"/>
                  </a:lnTo>
                  <a:lnTo>
                    <a:pt x="32" y="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5" name="Freeform 282">
              <a:extLst>
                <a:ext uri="{FF2B5EF4-FFF2-40B4-BE49-F238E27FC236}">
                  <a16:creationId xmlns:a16="http://schemas.microsoft.com/office/drawing/2014/main" id="{0C6D13C0-9B6A-4601-8A5D-5AB69544E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975" y="2592388"/>
              <a:ext cx="14288" cy="144463"/>
            </a:xfrm>
            <a:custGeom>
              <a:avLst/>
              <a:gdLst/>
              <a:ahLst/>
              <a:cxnLst>
                <a:cxn ang="0">
                  <a:pos x="20" y="4"/>
                </a:cxn>
                <a:cxn ang="0">
                  <a:pos x="20" y="4"/>
                </a:cxn>
                <a:cxn ang="0">
                  <a:pos x="19" y="18"/>
                </a:cxn>
                <a:cxn ang="0">
                  <a:pos x="17" y="31"/>
                </a:cxn>
                <a:cxn ang="0">
                  <a:pos x="15" y="44"/>
                </a:cxn>
                <a:cxn ang="0">
                  <a:pos x="14" y="57"/>
                </a:cxn>
                <a:cxn ang="0">
                  <a:pos x="14" y="133"/>
                </a:cxn>
                <a:cxn ang="0">
                  <a:pos x="14" y="133"/>
                </a:cxn>
                <a:cxn ang="0">
                  <a:pos x="13" y="151"/>
                </a:cxn>
                <a:cxn ang="0">
                  <a:pos x="12" y="168"/>
                </a:cxn>
                <a:cxn ang="0">
                  <a:pos x="7" y="202"/>
                </a:cxn>
                <a:cxn ang="0">
                  <a:pos x="3" y="236"/>
                </a:cxn>
                <a:cxn ang="0">
                  <a:pos x="1" y="253"/>
                </a:cxn>
                <a:cxn ang="0">
                  <a:pos x="0" y="270"/>
                </a:cxn>
                <a:cxn ang="0">
                  <a:pos x="0" y="270"/>
                </a:cxn>
                <a:cxn ang="0">
                  <a:pos x="1" y="272"/>
                </a:cxn>
                <a:cxn ang="0">
                  <a:pos x="2" y="273"/>
                </a:cxn>
                <a:cxn ang="0">
                  <a:pos x="3" y="274"/>
                </a:cxn>
                <a:cxn ang="0">
                  <a:pos x="5" y="275"/>
                </a:cxn>
                <a:cxn ang="0">
                  <a:pos x="7" y="274"/>
                </a:cxn>
                <a:cxn ang="0">
                  <a:pos x="8" y="273"/>
                </a:cxn>
                <a:cxn ang="0">
                  <a:pos x="9" y="272"/>
                </a:cxn>
                <a:cxn ang="0">
                  <a:pos x="10" y="270"/>
                </a:cxn>
                <a:cxn ang="0">
                  <a:pos x="10" y="270"/>
                </a:cxn>
                <a:cxn ang="0">
                  <a:pos x="10" y="253"/>
                </a:cxn>
                <a:cxn ang="0">
                  <a:pos x="13" y="236"/>
                </a:cxn>
                <a:cxn ang="0">
                  <a:pos x="17" y="202"/>
                </a:cxn>
                <a:cxn ang="0">
                  <a:pos x="21" y="168"/>
                </a:cxn>
                <a:cxn ang="0">
                  <a:pos x="22" y="151"/>
                </a:cxn>
                <a:cxn ang="0">
                  <a:pos x="23" y="133"/>
                </a:cxn>
                <a:cxn ang="0">
                  <a:pos x="23" y="57"/>
                </a:cxn>
                <a:cxn ang="0">
                  <a:pos x="23" y="57"/>
                </a:cxn>
                <a:cxn ang="0">
                  <a:pos x="24" y="44"/>
                </a:cxn>
                <a:cxn ang="0">
                  <a:pos x="26" y="31"/>
                </a:cxn>
                <a:cxn ang="0">
                  <a:pos x="28" y="18"/>
                </a:cxn>
                <a:cxn ang="0">
                  <a:pos x="29" y="4"/>
                </a:cxn>
                <a:cxn ang="0">
                  <a:pos x="29" y="4"/>
                </a:cxn>
                <a:cxn ang="0">
                  <a:pos x="29" y="2"/>
                </a:cxn>
                <a:cxn ang="0">
                  <a:pos x="28" y="1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3" y="0"/>
                </a:cxn>
                <a:cxn ang="0">
                  <a:pos x="21" y="1"/>
                </a:cxn>
                <a:cxn ang="0">
                  <a:pos x="20" y="2"/>
                </a:cxn>
                <a:cxn ang="0">
                  <a:pos x="20" y="4"/>
                </a:cxn>
                <a:cxn ang="0">
                  <a:pos x="20" y="4"/>
                </a:cxn>
              </a:cxnLst>
              <a:rect l="0" t="0" r="r" b="b"/>
              <a:pathLst>
                <a:path w="29" h="275">
                  <a:moveTo>
                    <a:pt x="20" y="4"/>
                  </a:moveTo>
                  <a:lnTo>
                    <a:pt x="20" y="4"/>
                  </a:lnTo>
                  <a:lnTo>
                    <a:pt x="19" y="18"/>
                  </a:lnTo>
                  <a:lnTo>
                    <a:pt x="17" y="31"/>
                  </a:lnTo>
                  <a:lnTo>
                    <a:pt x="15" y="44"/>
                  </a:lnTo>
                  <a:lnTo>
                    <a:pt x="14" y="57"/>
                  </a:lnTo>
                  <a:lnTo>
                    <a:pt x="14" y="133"/>
                  </a:lnTo>
                  <a:lnTo>
                    <a:pt x="14" y="133"/>
                  </a:lnTo>
                  <a:lnTo>
                    <a:pt x="13" y="151"/>
                  </a:lnTo>
                  <a:lnTo>
                    <a:pt x="12" y="168"/>
                  </a:lnTo>
                  <a:lnTo>
                    <a:pt x="7" y="202"/>
                  </a:lnTo>
                  <a:lnTo>
                    <a:pt x="3" y="236"/>
                  </a:lnTo>
                  <a:lnTo>
                    <a:pt x="1" y="253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1" y="272"/>
                  </a:lnTo>
                  <a:lnTo>
                    <a:pt x="2" y="273"/>
                  </a:lnTo>
                  <a:lnTo>
                    <a:pt x="3" y="274"/>
                  </a:lnTo>
                  <a:lnTo>
                    <a:pt x="5" y="275"/>
                  </a:lnTo>
                  <a:lnTo>
                    <a:pt x="7" y="274"/>
                  </a:lnTo>
                  <a:lnTo>
                    <a:pt x="8" y="273"/>
                  </a:lnTo>
                  <a:lnTo>
                    <a:pt x="9" y="272"/>
                  </a:lnTo>
                  <a:lnTo>
                    <a:pt x="10" y="270"/>
                  </a:lnTo>
                  <a:lnTo>
                    <a:pt x="10" y="270"/>
                  </a:lnTo>
                  <a:lnTo>
                    <a:pt x="10" y="253"/>
                  </a:lnTo>
                  <a:lnTo>
                    <a:pt x="13" y="236"/>
                  </a:lnTo>
                  <a:lnTo>
                    <a:pt x="17" y="202"/>
                  </a:lnTo>
                  <a:lnTo>
                    <a:pt x="21" y="168"/>
                  </a:lnTo>
                  <a:lnTo>
                    <a:pt x="22" y="151"/>
                  </a:lnTo>
                  <a:lnTo>
                    <a:pt x="23" y="133"/>
                  </a:lnTo>
                  <a:lnTo>
                    <a:pt x="23" y="57"/>
                  </a:lnTo>
                  <a:lnTo>
                    <a:pt x="23" y="57"/>
                  </a:lnTo>
                  <a:lnTo>
                    <a:pt x="24" y="44"/>
                  </a:lnTo>
                  <a:lnTo>
                    <a:pt x="26" y="31"/>
                  </a:lnTo>
                  <a:lnTo>
                    <a:pt x="28" y="18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9" y="2"/>
                  </a:lnTo>
                  <a:lnTo>
                    <a:pt x="28" y="1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1" y="1"/>
                  </a:lnTo>
                  <a:lnTo>
                    <a:pt x="20" y="2"/>
                  </a:lnTo>
                  <a:lnTo>
                    <a:pt x="20" y="4"/>
                  </a:lnTo>
                  <a:lnTo>
                    <a:pt x="20" y="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6" name="Freeform 283">
              <a:extLst>
                <a:ext uri="{FF2B5EF4-FFF2-40B4-BE49-F238E27FC236}">
                  <a16:creationId xmlns:a16="http://schemas.microsoft.com/office/drawing/2014/main" id="{47D29D15-7658-47D3-9CEF-78472C503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4963" y="2625725"/>
              <a:ext cx="14288" cy="101600"/>
            </a:xfrm>
            <a:custGeom>
              <a:avLst/>
              <a:gdLst/>
              <a:ahLst/>
              <a:cxnLst>
                <a:cxn ang="0">
                  <a:pos x="29" y="4"/>
                </a:cxn>
                <a:cxn ang="0">
                  <a:pos x="29" y="4"/>
                </a:cxn>
                <a:cxn ang="0">
                  <a:pos x="29" y="2"/>
                </a:cxn>
                <a:cxn ang="0">
                  <a:pos x="28" y="1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3" y="0"/>
                </a:cxn>
                <a:cxn ang="0">
                  <a:pos x="20" y="1"/>
                </a:cxn>
                <a:cxn ang="0">
                  <a:pos x="19" y="2"/>
                </a:cxn>
                <a:cxn ang="0">
                  <a:pos x="19" y="4"/>
                </a:cxn>
                <a:cxn ang="0">
                  <a:pos x="19" y="4"/>
                </a:cxn>
                <a:cxn ang="0">
                  <a:pos x="19" y="51"/>
                </a:cxn>
                <a:cxn ang="0">
                  <a:pos x="19" y="74"/>
                </a:cxn>
                <a:cxn ang="0">
                  <a:pos x="18" y="96"/>
                </a:cxn>
                <a:cxn ang="0">
                  <a:pos x="16" y="120"/>
                </a:cxn>
                <a:cxn ang="0">
                  <a:pos x="12" y="142"/>
                </a:cxn>
                <a:cxn ang="0">
                  <a:pos x="8" y="164"/>
                </a:cxn>
                <a:cxn ang="0">
                  <a:pos x="1" y="187"/>
                </a:cxn>
                <a:cxn ang="0">
                  <a:pos x="1" y="187"/>
                </a:cxn>
                <a:cxn ang="0">
                  <a:pos x="0" y="188"/>
                </a:cxn>
                <a:cxn ang="0">
                  <a:pos x="1" y="190"/>
                </a:cxn>
                <a:cxn ang="0">
                  <a:pos x="2" y="191"/>
                </a:cxn>
                <a:cxn ang="0">
                  <a:pos x="3" y="192"/>
                </a:cxn>
                <a:cxn ang="0">
                  <a:pos x="7" y="192"/>
                </a:cxn>
                <a:cxn ang="0">
                  <a:pos x="8" y="191"/>
                </a:cxn>
                <a:cxn ang="0">
                  <a:pos x="9" y="189"/>
                </a:cxn>
                <a:cxn ang="0">
                  <a:pos x="9" y="189"/>
                </a:cxn>
                <a:cxn ang="0">
                  <a:pos x="16" y="167"/>
                </a:cxn>
                <a:cxn ang="0">
                  <a:pos x="23" y="144"/>
                </a:cxn>
                <a:cxn ang="0">
                  <a:pos x="26" y="121"/>
                </a:cxn>
                <a:cxn ang="0">
                  <a:pos x="28" y="98"/>
                </a:cxn>
                <a:cxn ang="0">
                  <a:pos x="29" y="75"/>
                </a:cxn>
                <a:cxn ang="0">
                  <a:pos x="29" y="52"/>
                </a:cxn>
                <a:cxn ang="0">
                  <a:pos x="29" y="4"/>
                </a:cxn>
                <a:cxn ang="0">
                  <a:pos x="29" y="4"/>
                </a:cxn>
              </a:cxnLst>
              <a:rect l="0" t="0" r="r" b="b"/>
              <a:pathLst>
                <a:path w="29" h="192">
                  <a:moveTo>
                    <a:pt x="29" y="4"/>
                  </a:moveTo>
                  <a:lnTo>
                    <a:pt x="29" y="4"/>
                  </a:lnTo>
                  <a:lnTo>
                    <a:pt x="29" y="2"/>
                  </a:lnTo>
                  <a:lnTo>
                    <a:pt x="28" y="1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0" y="1"/>
                  </a:lnTo>
                  <a:lnTo>
                    <a:pt x="19" y="2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19" y="51"/>
                  </a:lnTo>
                  <a:lnTo>
                    <a:pt x="19" y="74"/>
                  </a:lnTo>
                  <a:lnTo>
                    <a:pt x="18" y="96"/>
                  </a:lnTo>
                  <a:lnTo>
                    <a:pt x="16" y="120"/>
                  </a:lnTo>
                  <a:lnTo>
                    <a:pt x="12" y="142"/>
                  </a:lnTo>
                  <a:lnTo>
                    <a:pt x="8" y="164"/>
                  </a:lnTo>
                  <a:lnTo>
                    <a:pt x="1" y="187"/>
                  </a:lnTo>
                  <a:lnTo>
                    <a:pt x="1" y="187"/>
                  </a:lnTo>
                  <a:lnTo>
                    <a:pt x="0" y="188"/>
                  </a:lnTo>
                  <a:lnTo>
                    <a:pt x="1" y="190"/>
                  </a:lnTo>
                  <a:lnTo>
                    <a:pt x="2" y="191"/>
                  </a:lnTo>
                  <a:lnTo>
                    <a:pt x="3" y="192"/>
                  </a:lnTo>
                  <a:lnTo>
                    <a:pt x="7" y="192"/>
                  </a:lnTo>
                  <a:lnTo>
                    <a:pt x="8" y="191"/>
                  </a:lnTo>
                  <a:lnTo>
                    <a:pt x="9" y="189"/>
                  </a:lnTo>
                  <a:lnTo>
                    <a:pt x="9" y="189"/>
                  </a:lnTo>
                  <a:lnTo>
                    <a:pt x="16" y="167"/>
                  </a:lnTo>
                  <a:lnTo>
                    <a:pt x="23" y="144"/>
                  </a:lnTo>
                  <a:lnTo>
                    <a:pt x="26" y="121"/>
                  </a:lnTo>
                  <a:lnTo>
                    <a:pt x="28" y="98"/>
                  </a:lnTo>
                  <a:lnTo>
                    <a:pt x="29" y="75"/>
                  </a:lnTo>
                  <a:lnTo>
                    <a:pt x="29" y="52"/>
                  </a:lnTo>
                  <a:lnTo>
                    <a:pt x="29" y="4"/>
                  </a:lnTo>
                  <a:lnTo>
                    <a:pt x="29" y="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7" name="Freeform 284">
              <a:extLst>
                <a:ext uri="{FF2B5EF4-FFF2-40B4-BE49-F238E27FC236}">
                  <a16:creationId xmlns:a16="http://schemas.microsoft.com/office/drawing/2014/main" id="{632C1A9B-583B-4E08-89E0-4B63B89145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4250" y="2162175"/>
              <a:ext cx="657225" cy="652463"/>
            </a:xfrm>
            <a:custGeom>
              <a:avLst/>
              <a:gdLst/>
              <a:ahLst/>
              <a:cxnLst>
                <a:cxn ang="0">
                  <a:pos x="794" y="1224"/>
                </a:cxn>
                <a:cxn ang="0">
                  <a:pos x="567" y="1137"/>
                </a:cxn>
                <a:cxn ang="0">
                  <a:pos x="468" y="1063"/>
                </a:cxn>
                <a:cxn ang="0">
                  <a:pos x="325" y="941"/>
                </a:cxn>
                <a:cxn ang="0">
                  <a:pos x="171" y="752"/>
                </a:cxn>
                <a:cxn ang="0">
                  <a:pos x="109" y="650"/>
                </a:cxn>
                <a:cxn ang="0">
                  <a:pos x="52" y="558"/>
                </a:cxn>
                <a:cxn ang="0">
                  <a:pos x="12" y="442"/>
                </a:cxn>
                <a:cxn ang="0">
                  <a:pos x="2" y="323"/>
                </a:cxn>
                <a:cxn ang="0">
                  <a:pos x="45" y="213"/>
                </a:cxn>
                <a:cxn ang="0">
                  <a:pos x="165" y="75"/>
                </a:cxn>
                <a:cxn ang="0">
                  <a:pos x="261" y="10"/>
                </a:cxn>
                <a:cxn ang="0">
                  <a:pos x="280" y="1"/>
                </a:cxn>
                <a:cxn ang="0">
                  <a:pos x="336" y="9"/>
                </a:cxn>
                <a:cxn ang="0">
                  <a:pos x="412" y="44"/>
                </a:cxn>
                <a:cxn ang="0">
                  <a:pos x="470" y="93"/>
                </a:cxn>
                <a:cxn ang="0">
                  <a:pos x="549" y="207"/>
                </a:cxn>
                <a:cxn ang="0">
                  <a:pos x="570" y="271"/>
                </a:cxn>
                <a:cxn ang="0">
                  <a:pos x="583" y="316"/>
                </a:cxn>
                <a:cxn ang="0">
                  <a:pos x="563" y="330"/>
                </a:cxn>
                <a:cxn ang="0">
                  <a:pos x="541" y="302"/>
                </a:cxn>
                <a:cxn ang="0">
                  <a:pos x="522" y="232"/>
                </a:cxn>
                <a:cxn ang="0">
                  <a:pos x="429" y="102"/>
                </a:cxn>
                <a:cxn ang="0">
                  <a:pos x="351" y="54"/>
                </a:cxn>
                <a:cxn ang="0">
                  <a:pos x="283" y="42"/>
                </a:cxn>
                <a:cxn ang="0">
                  <a:pos x="169" y="115"/>
                </a:cxn>
                <a:cxn ang="0">
                  <a:pos x="95" y="197"/>
                </a:cxn>
                <a:cxn ang="0">
                  <a:pos x="52" y="278"/>
                </a:cxn>
                <a:cxn ang="0">
                  <a:pos x="37" y="361"/>
                </a:cxn>
                <a:cxn ang="0">
                  <a:pos x="59" y="479"/>
                </a:cxn>
                <a:cxn ang="0">
                  <a:pos x="113" y="593"/>
                </a:cxn>
                <a:cxn ang="0">
                  <a:pos x="154" y="647"/>
                </a:cxn>
                <a:cxn ang="0">
                  <a:pos x="194" y="713"/>
                </a:cxn>
                <a:cxn ang="0">
                  <a:pos x="265" y="822"/>
                </a:cxn>
                <a:cxn ang="0">
                  <a:pos x="440" y="993"/>
                </a:cxn>
                <a:cxn ang="0">
                  <a:pos x="526" y="1068"/>
                </a:cxn>
                <a:cxn ang="0">
                  <a:pos x="682" y="1151"/>
                </a:cxn>
                <a:cxn ang="0">
                  <a:pos x="831" y="1193"/>
                </a:cxn>
                <a:cxn ang="0">
                  <a:pos x="961" y="1178"/>
                </a:cxn>
                <a:cxn ang="0">
                  <a:pos x="1063" y="1130"/>
                </a:cxn>
                <a:cxn ang="0">
                  <a:pos x="1149" y="1057"/>
                </a:cxn>
                <a:cxn ang="0">
                  <a:pos x="1198" y="1006"/>
                </a:cxn>
                <a:cxn ang="0">
                  <a:pos x="1193" y="930"/>
                </a:cxn>
                <a:cxn ang="0">
                  <a:pos x="1158" y="869"/>
                </a:cxn>
                <a:cxn ang="0">
                  <a:pos x="1126" y="834"/>
                </a:cxn>
                <a:cxn ang="0">
                  <a:pos x="1059" y="783"/>
                </a:cxn>
                <a:cxn ang="0">
                  <a:pos x="892" y="720"/>
                </a:cxn>
                <a:cxn ang="0">
                  <a:pos x="875" y="706"/>
                </a:cxn>
                <a:cxn ang="0">
                  <a:pos x="886" y="684"/>
                </a:cxn>
                <a:cxn ang="0">
                  <a:pos x="923" y="690"/>
                </a:cxn>
                <a:cxn ang="0">
                  <a:pos x="1000" y="705"/>
                </a:cxn>
                <a:cxn ang="0">
                  <a:pos x="1112" y="776"/>
                </a:cxn>
                <a:cxn ang="0">
                  <a:pos x="1192" y="850"/>
                </a:cxn>
                <a:cxn ang="0">
                  <a:pos x="1228" y="925"/>
                </a:cxn>
                <a:cxn ang="0">
                  <a:pos x="1242" y="1015"/>
                </a:cxn>
                <a:cxn ang="0">
                  <a:pos x="1224" y="1029"/>
                </a:cxn>
                <a:cxn ang="0">
                  <a:pos x="1165" y="1095"/>
                </a:cxn>
                <a:cxn ang="0">
                  <a:pos x="1111" y="1141"/>
                </a:cxn>
                <a:cxn ang="0">
                  <a:pos x="1027" y="1191"/>
                </a:cxn>
                <a:cxn ang="0">
                  <a:pos x="858" y="1232"/>
                </a:cxn>
              </a:cxnLst>
              <a:rect l="0" t="0" r="r" b="b"/>
              <a:pathLst>
                <a:path w="1242" h="1232">
                  <a:moveTo>
                    <a:pt x="858" y="1232"/>
                  </a:moveTo>
                  <a:lnTo>
                    <a:pt x="858" y="1232"/>
                  </a:lnTo>
                  <a:lnTo>
                    <a:pt x="841" y="1232"/>
                  </a:lnTo>
                  <a:lnTo>
                    <a:pt x="825" y="1230"/>
                  </a:lnTo>
                  <a:lnTo>
                    <a:pt x="809" y="1227"/>
                  </a:lnTo>
                  <a:lnTo>
                    <a:pt x="794" y="1224"/>
                  </a:lnTo>
                  <a:lnTo>
                    <a:pt x="794" y="1224"/>
                  </a:lnTo>
                  <a:lnTo>
                    <a:pt x="761" y="1216"/>
                  </a:lnTo>
                  <a:lnTo>
                    <a:pt x="728" y="1206"/>
                  </a:lnTo>
                  <a:lnTo>
                    <a:pt x="696" y="1194"/>
                  </a:lnTo>
                  <a:lnTo>
                    <a:pt x="663" y="1182"/>
                  </a:lnTo>
                  <a:lnTo>
                    <a:pt x="630" y="1168"/>
                  </a:lnTo>
                  <a:lnTo>
                    <a:pt x="598" y="1152"/>
                  </a:lnTo>
                  <a:lnTo>
                    <a:pt x="567" y="1137"/>
                  </a:lnTo>
                  <a:lnTo>
                    <a:pt x="538" y="1119"/>
                  </a:lnTo>
                  <a:lnTo>
                    <a:pt x="538" y="1119"/>
                  </a:lnTo>
                  <a:lnTo>
                    <a:pt x="519" y="1107"/>
                  </a:lnTo>
                  <a:lnTo>
                    <a:pt x="501" y="1092"/>
                  </a:lnTo>
                  <a:lnTo>
                    <a:pt x="484" y="1078"/>
                  </a:lnTo>
                  <a:lnTo>
                    <a:pt x="468" y="1063"/>
                  </a:lnTo>
                  <a:lnTo>
                    <a:pt x="468" y="1063"/>
                  </a:lnTo>
                  <a:lnTo>
                    <a:pt x="448" y="1046"/>
                  </a:lnTo>
                  <a:lnTo>
                    <a:pt x="427" y="1028"/>
                  </a:lnTo>
                  <a:lnTo>
                    <a:pt x="427" y="1028"/>
                  </a:lnTo>
                  <a:lnTo>
                    <a:pt x="400" y="1006"/>
                  </a:lnTo>
                  <a:lnTo>
                    <a:pt x="374" y="985"/>
                  </a:lnTo>
                  <a:lnTo>
                    <a:pt x="350" y="963"/>
                  </a:lnTo>
                  <a:lnTo>
                    <a:pt x="325" y="941"/>
                  </a:lnTo>
                  <a:lnTo>
                    <a:pt x="325" y="941"/>
                  </a:lnTo>
                  <a:lnTo>
                    <a:pt x="297" y="913"/>
                  </a:lnTo>
                  <a:lnTo>
                    <a:pt x="270" y="885"/>
                  </a:lnTo>
                  <a:lnTo>
                    <a:pt x="243" y="854"/>
                  </a:lnTo>
                  <a:lnTo>
                    <a:pt x="218" y="822"/>
                  </a:lnTo>
                  <a:lnTo>
                    <a:pt x="194" y="787"/>
                  </a:lnTo>
                  <a:lnTo>
                    <a:pt x="171" y="752"/>
                  </a:lnTo>
                  <a:lnTo>
                    <a:pt x="150" y="715"/>
                  </a:lnTo>
                  <a:lnTo>
                    <a:pt x="130" y="678"/>
                  </a:lnTo>
                  <a:lnTo>
                    <a:pt x="130" y="678"/>
                  </a:lnTo>
                  <a:lnTo>
                    <a:pt x="125" y="671"/>
                  </a:lnTo>
                  <a:lnTo>
                    <a:pt x="120" y="663"/>
                  </a:lnTo>
                  <a:lnTo>
                    <a:pt x="109" y="650"/>
                  </a:lnTo>
                  <a:lnTo>
                    <a:pt x="109" y="650"/>
                  </a:lnTo>
                  <a:lnTo>
                    <a:pt x="98" y="639"/>
                  </a:lnTo>
                  <a:lnTo>
                    <a:pt x="93" y="632"/>
                  </a:lnTo>
                  <a:lnTo>
                    <a:pt x="89" y="626"/>
                  </a:lnTo>
                  <a:lnTo>
                    <a:pt x="89" y="626"/>
                  </a:lnTo>
                  <a:lnTo>
                    <a:pt x="75" y="598"/>
                  </a:lnTo>
                  <a:lnTo>
                    <a:pt x="60" y="573"/>
                  </a:lnTo>
                  <a:lnTo>
                    <a:pt x="52" y="558"/>
                  </a:lnTo>
                  <a:lnTo>
                    <a:pt x="52" y="558"/>
                  </a:lnTo>
                  <a:lnTo>
                    <a:pt x="44" y="544"/>
                  </a:lnTo>
                  <a:lnTo>
                    <a:pt x="38" y="528"/>
                  </a:lnTo>
                  <a:lnTo>
                    <a:pt x="31" y="514"/>
                  </a:lnTo>
                  <a:lnTo>
                    <a:pt x="26" y="498"/>
                  </a:lnTo>
                  <a:lnTo>
                    <a:pt x="17" y="468"/>
                  </a:lnTo>
                  <a:lnTo>
                    <a:pt x="12" y="442"/>
                  </a:lnTo>
                  <a:lnTo>
                    <a:pt x="12" y="442"/>
                  </a:lnTo>
                  <a:lnTo>
                    <a:pt x="5" y="409"/>
                  </a:lnTo>
                  <a:lnTo>
                    <a:pt x="2" y="392"/>
                  </a:lnTo>
                  <a:lnTo>
                    <a:pt x="0" y="374"/>
                  </a:lnTo>
                  <a:lnTo>
                    <a:pt x="0" y="358"/>
                  </a:lnTo>
                  <a:lnTo>
                    <a:pt x="0" y="340"/>
                  </a:lnTo>
                  <a:lnTo>
                    <a:pt x="2" y="323"/>
                  </a:lnTo>
                  <a:lnTo>
                    <a:pt x="6" y="305"/>
                  </a:lnTo>
                  <a:lnTo>
                    <a:pt x="6" y="305"/>
                  </a:lnTo>
                  <a:lnTo>
                    <a:pt x="11" y="289"/>
                  </a:lnTo>
                  <a:lnTo>
                    <a:pt x="16" y="273"/>
                  </a:lnTo>
                  <a:lnTo>
                    <a:pt x="22" y="258"/>
                  </a:lnTo>
                  <a:lnTo>
                    <a:pt x="29" y="243"/>
                  </a:lnTo>
                  <a:lnTo>
                    <a:pt x="45" y="213"/>
                  </a:lnTo>
                  <a:lnTo>
                    <a:pt x="64" y="181"/>
                  </a:lnTo>
                  <a:lnTo>
                    <a:pt x="64" y="181"/>
                  </a:lnTo>
                  <a:lnTo>
                    <a:pt x="80" y="158"/>
                  </a:lnTo>
                  <a:lnTo>
                    <a:pt x="98" y="137"/>
                  </a:lnTo>
                  <a:lnTo>
                    <a:pt x="117" y="115"/>
                  </a:lnTo>
                  <a:lnTo>
                    <a:pt x="140" y="94"/>
                  </a:lnTo>
                  <a:lnTo>
                    <a:pt x="165" y="75"/>
                  </a:lnTo>
                  <a:lnTo>
                    <a:pt x="193" y="55"/>
                  </a:lnTo>
                  <a:lnTo>
                    <a:pt x="224" y="35"/>
                  </a:lnTo>
                  <a:lnTo>
                    <a:pt x="257" y="16"/>
                  </a:lnTo>
                  <a:lnTo>
                    <a:pt x="259" y="15"/>
                  </a:lnTo>
                  <a:lnTo>
                    <a:pt x="260" y="13"/>
                  </a:lnTo>
                  <a:lnTo>
                    <a:pt x="260" y="13"/>
                  </a:lnTo>
                  <a:lnTo>
                    <a:pt x="261" y="10"/>
                  </a:lnTo>
                  <a:lnTo>
                    <a:pt x="264" y="5"/>
                  </a:lnTo>
                  <a:lnTo>
                    <a:pt x="268" y="2"/>
                  </a:lnTo>
                  <a:lnTo>
                    <a:pt x="271" y="1"/>
                  </a:lnTo>
                  <a:lnTo>
                    <a:pt x="274" y="0"/>
                  </a:lnTo>
                  <a:lnTo>
                    <a:pt x="274" y="0"/>
                  </a:lnTo>
                  <a:lnTo>
                    <a:pt x="280" y="1"/>
                  </a:lnTo>
                  <a:lnTo>
                    <a:pt x="280" y="1"/>
                  </a:lnTo>
                  <a:lnTo>
                    <a:pt x="288" y="3"/>
                  </a:lnTo>
                  <a:lnTo>
                    <a:pt x="294" y="4"/>
                  </a:lnTo>
                  <a:lnTo>
                    <a:pt x="308" y="4"/>
                  </a:lnTo>
                  <a:lnTo>
                    <a:pt x="308" y="4"/>
                  </a:lnTo>
                  <a:lnTo>
                    <a:pt x="323" y="5"/>
                  </a:lnTo>
                  <a:lnTo>
                    <a:pt x="330" y="7"/>
                  </a:lnTo>
                  <a:lnTo>
                    <a:pt x="336" y="9"/>
                  </a:lnTo>
                  <a:lnTo>
                    <a:pt x="336" y="9"/>
                  </a:lnTo>
                  <a:lnTo>
                    <a:pt x="351" y="15"/>
                  </a:lnTo>
                  <a:lnTo>
                    <a:pt x="351" y="15"/>
                  </a:lnTo>
                  <a:lnTo>
                    <a:pt x="367" y="21"/>
                  </a:lnTo>
                  <a:lnTo>
                    <a:pt x="385" y="29"/>
                  </a:lnTo>
                  <a:lnTo>
                    <a:pt x="385" y="29"/>
                  </a:lnTo>
                  <a:lnTo>
                    <a:pt x="412" y="44"/>
                  </a:lnTo>
                  <a:lnTo>
                    <a:pt x="424" y="52"/>
                  </a:lnTo>
                  <a:lnTo>
                    <a:pt x="435" y="59"/>
                  </a:lnTo>
                  <a:lnTo>
                    <a:pt x="446" y="67"/>
                  </a:lnTo>
                  <a:lnTo>
                    <a:pt x="455" y="76"/>
                  </a:lnTo>
                  <a:lnTo>
                    <a:pt x="463" y="84"/>
                  </a:lnTo>
                  <a:lnTo>
                    <a:pt x="470" y="93"/>
                  </a:lnTo>
                  <a:lnTo>
                    <a:pt x="470" y="93"/>
                  </a:lnTo>
                  <a:lnTo>
                    <a:pt x="487" y="115"/>
                  </a:lnTo>
                  <a:lnTo>
                    <a:pt x="503" y="138"/>
                  </a:lnTo>
                  <a:lnTo>
                    <a:pt x="533" y="184"/>
                  </a:lnTo>
                  <a:lnTo>
                    <a:pt x="544" y="200"/>
                  </a:lnTo>
                  <a:lnTo>
                    <a:pt x="544" y="200"/>
                  </a:lnTo>
                  <a:lnTo>
                    <a:pt x="549" y="207"/>
                  </a:lnTo>
                  <a:lnTo>
                    <a:pt x="549" y="207"/>
                  </a:lnTo>
                  <a:lnTo>
                    <a:pt x="554" y="214"/>
                  </a:lnTo>
                  <a:lnTo>
                    <a:pt x="559" y="222"/>
                  </a:lnTo>
                  <a:lnTo>
                    <a:pt x="562" y="230"/>
                  </a:lnTo>
                  <a:lnTo>
                    <a:pt x="563" y="238"/>
                  </a:lnTo>
                  <a:lnTo>
                    <a:pt x="563" y="238"/>
                  </a:lnTo>
                  <a:lnTo>
                    <a:pt x="565" y="251"/>
                  </a:lnTo>
                  <a:lnTo>
                    <a:pt x="570" y="271"/>
                  </a:lnTo>
                  <a:lnTo>
                    <a:pt x="575" y="291"/>
                  </a:lnTo>
                  <a:lnTo>
                    <a:pt x="578" y="299"/>
                  </a:lnTo>
                  <a:lnTo>
                    <a:pt x="580" y="304"/>
                  </a:lnTo>
                  <a:lnTo>
                    <a:pt x="580" y="304"/>
                  </a:lnTo>
                  <a:lnTo>
                    <a:pt x="582" y="308"/>
                  </a:lnTo>
                  <a:lnTo>
                    <a:pt x="583" y="312"/>
                  </a:lnTo>
                  <a:lnTo>
                    <a:pt x="583" y="316"/>
                  </a:lnTo>
                  <a:lnTo>
                    <a:pt x="582" y="321"/>
                  </a:lnTo>
                  <a:lnTo>
                    <a:pt x="582" y="321"/>
                  </a:lnTo>
                  <a:lnTo>
                    <a:pt x="579" y="325"/>
                  </a:lnTo>
                  <a:lnTo>
                    <a:pt x="574" y="328"/>
                  </a:lnTo>
                  <a:lnTo>
                    <a:pt x="570" y="330"/>
                  </a:lnTo>
                  <a:lnTo>
                    <a:pt x="563" y="330"/>
                  </a:lnTo>
                  <a:lnTo>
                    <a:pt x="563" y="330"/>
                  </a:lnTo>
                  <a:lnTo>
                    <a:pt x="560" y="330"/>
                  </a:lnTo>
                  <a:lnTo>
                    <a:pt x="556" y="329"/>
                  </a:lnTo>
                  <a:lnTo>
                    <a:pt x="553" y="326"/>
                  </a:lnTo>
                  <a:lnTo>
                    <a:pt x="549" y="322"/>
                  </a:lnTo>
                  <a:lnTo>
                    <a:pt x="549" y="322"/>
                  </a:lnTo>
                  <a:lnTo>
                    <a:pt x="544" y="312"/>
                  </a:lnTo>
                  <a:lnTo>
                    <a:pt x="541" y="302"/>
                  </a:lnTo>
                  <a:lnTo>
                    <a:pt x="539" y="291"/>
                  </a:lnTo>
                  <a:lnTo>
                    <a:pt x="537" y="278"/>
                  </a:lnTo>
                  <a:lnTo>
                    <a:pt x="537" y="278"/>
                  </a:lnTo>
                  <a:lnTo>
                    <a:pt x="534" y="267"/>
                  </a:lnTo>
                  <a:lnTo>
                    <a:pt x="531" y="254"/>
                  </a:lnTo>
                  <a:lnTo>
                    <a:pt x="528" y="243"/>
                  </a:lnTo>
                  <a:lnTo>
                    <a:pt x="522" y="232"/>
                  </a:lnTo>
                  <a:lnTo>
                    <a:pt x="522" y="232"/>
                  </a:lnTo>
                  <a:lnTo>
                    <a:pt x="490" y="183"/>
                  </a:lnTo>
                  <a:lnTo>
                    <a:pt x="459" y="137"/>
                  </a:lnTo>
                  <a:lnTo>
                    <a:pt x="459" y="137"/>
                  </a:lnTo>
                  <a:lnTo>
                    <a:pt x="450" y="124"/>
                  </a:lnTo>
                  <a:lnTo>
                    <a:pt x="439" y="113"/>
                  </a:lnTo>
                  <a:lnTo>
                    <a:pt x="429" y="102"/>
                  </a:lnTo>
                  <a:lnTo>
                    <a:pt x="418" y="91"/>
                  </a:lnTo>
                  <a:lnTo>
                    <a:pt x="405" y="82"/>
                  </a:lnTo>
                  <a:lnTo>
                    <a:pt x="392" y="74"/>
                  </a:lnTo>
                  <a:lnTo>
                    <a:pt x="378" y="66"/>
                  </a:lnTo>
                  <a:lnTo>
                    <a:pt x="365" y="59"/>
                  </a:lnTo>
                  <a:lnTo>
                    <a:pt x="365" y="59"/>
                  </a:lnTo>
                  <a:lnTo>
                    <a:pt x="351" y="54"/>
                  </a:lnTo>
                  <a:lnTo>
                    <a:pt x="337" y="50"/>
                  </a:lnTo>
                  <a:lnTo>
                    <a:pt x="323" y="47"/>
                  </a:lnTo>
                  <a:lnTo>
                    <a:pt x="309" y="45"/>
                  </a:lnTo>
                  <a:lnTo>
                    <a:pt x="309" y="45"/>
                  </a:lnTo>
                  <a:lnTo>
                    <a:pt x="288" y="41"/>
                  </a:lnTo>
                  <a:lnTo>
                    <a:pt x="286" y="41"/>
                  </a:lnTo>
                  <a:lnTo>
                    <a:pt x="283" y="42"/>
                  </a:lnTo>
                  <a:lnTo>
                    <a:pt x="283" y="42"/>
                  </a:lnTo>
                  <a:lnTo>
                    <a:pt x="280" y="44"/>
                  </a:lnTo>
                  <a:lnTo>
                    <a:pt x="280" y="44"/>
                  </a:lnTo>
                  <a:lnTo>
                    <a:pt x="251" y="60"/>
                  </a:lnTo>
                  <a:lnTo>
                    <a:pt x="222" y="77"/>
                  </a:lnTo>
                  <a:lnTo>
                    <a:pt x="195" y="95"/>
                  </a:lnTo>
                  <a:lnTo>
                    <a:pt x="169" y="115"/>
                  </a:lnTo>
                  <a:lnTo>
                    <a:pt x="155" y="125"/>
                  </a:lnTo>
                  <a:lnTo>
                    <a:pt x="144" y="137"/>
                  </a:lnTo>
                  <a:lnTo>
                    <a:pt x="133" y="148"/>
                  </a:lnTo>
                  <a:lnTo>
                    <a:pt x="121" y="159"/>
                  </a:lnTo>
                  <a:lnTo>
                    <a:pt x="112" y="172"/>
                  </a:lnTo>
                  <a:lnTo>
                    <a:pt x="103" y="184"/>
                  </a:lnTo>
                  <a:lnTo>
                    <a:pt x="95" y="197"/>
                  </a:lnTo>
                  <a:lnTo>
                    <a:pt x="88" y="210"/>
                  </a:lnTo>
                  <a:lnTo>
                    <a:pt x="88" y="210"/>
                  </a:lnTo>
                  <a:lnTo>
                    <a:pt x="79" y="228"/>
                  </a:lnTo>
                  <a:lnTo>
                    <a:pt x="70" y="244"/>
                  </a:lnTo>
                  <a:lnTo>
                    <a:pt x="70" y="244"/>
                  </a:lnTo>
                  <a:lnTo>
                    <a:pt x="58" y="267"/>
                  </a:lnTo>
                  <a:lnTo>
                    <a:pt x="52" y="278"/>
                  </a:lnTo>
                  <a:lnTo>
                    <a:pt x="47" y="290"/>
                  </a:lnTo>
                  <a:lnTo>
                    <a:pt x="43" y="302"/>
                  </a:lnTo>
                  <a:lnTo>
                    <a:pt x="40" y="315"/>
                  </a:lnTo>
                  <a:lnTo>
                    <a:pt x="38" y="329"/>
                  </a:lnTo>
                  <a:lnTo>
                    <a:pt x="37" y="343"/>
                  </a:lnTo>
                  <a:lnTo>
                    <a:pt x="37" y="343"/>
                  </a:lnTo>
                  <a:lnTo>
                    <a:pt x="37" y="361"/>
                  </a:lnTo>
                  <a:lnTo>
                    <a:pt x="38" y="378"/>
                  </a:lnTo>
                  <a:lnTo>
                    <a:pt x="40" y="396"/>
                  </a:lnTo>
                  <a:lnTo>
                    <a:pt x="42" y="414"/>
                  </a:lnTo>
                  <a:lnTo>
                    <a:pt x="46" y="430"/>
                  </a:lnTo>
                  <a:lnTo>
                    <a:pt x="49" y="447"/>
                  </a:lnTo>
                  <a:lnTo>
                    <a:pt x="54" y="463"/>
                  </a:lnTo>
                  <a:lnTo>
                    <a:pt x="59" y="479"/>
                  </a:lnTo>
                  <a:lnTo>
                    <a:pt x="59" y="479"/>
                  </a:lnTo>
                  <a:lnTo>
                    <a:pt x="68" y="501"/>
                  </a:lnTo>
                  <a:lnTo>
                    <a:pt x="78" y="523"/>
                  </a:lnTo>
                  <a:lnTo>
                    <a:pt x="100" y="566"/>
                  </a:lnTo>
                  <a:lnTo>
                    <a:pt x="100" y="566"/>
                  </a:lnTo>
                  <a:lnTo>
                    <a:pt x="113" y="593"/>
                  </a:lnTo>
                  <a:lnTo>
                    <a:pt x="113" y="593"/>
                  </a:lnTo>
                  <a:lnTo>
                    <a:pt x="118" y="603"/>
                  </a:lnTo>
                  <a:lnTo>
                    <a:pt x="124" y="611"/>
                  </a:lnTo>
                  <a:lnTo>
                    <a:pt x="138" y="626"/>
                  </a:lnTo>
                  <a:lnTo>
                    <a:pt x="138" y="626"/>
                  </a:lnTo>
                  <a:lnTo>
                    <a:pt x="150" y="641"/>
                  </a:lnTo>
                  <a:lnTo>
                    <a:pt x="150" y="641"/>
                  </a:lnTo>
                  <a:lnTo>
                    <a:pt x="154" y="647"/>
                  </a:lnTo>
                  <a:lnTo>
                    <a:pt x="157" y="653"/>
                  </a:lnTo>
                  <a:lnTo>
                    <a:pt x="165" y="666"/>
                  </a:lnTo>
                  <a:lnTo>
                    <a:pt x="165" y="666"/>
                  </a:lnTo>
                  <a:lnTo>
                    <a:pt x="171" y="677"/>
                  </a:lnTo>
                  <a:lnTo>
                    <a:pt x="177" y="688"/>
                  </a:lnTo>
                  <a:lnTo>
                    <a:pt x="177" y="688"/>
                  </a:lnTo>
                  <a:lnTo>
                    <a:pt x="194" y="713"/>
                  </a:lnTo>
                  <a:lnTo>
                    <a:pt x="208" y="738"/>
                  </a:lnTo>
                  <a:lnTo>
                    <a:pt x="208" y="738"/>
                  </a:lnTo>
                  <a:lnTo>
                    <a:pt x="231" y="776"/>
                  </a:lnTo>
                  <a:lnTo>
                    <a:pt x="243" y="795"/>
                  </a:lnTo>
                  <a:lnTo>
                    <a:pt x="257" y="812"/>
                  </a:lnTo>
                  <a:lnTo>
                    <a:pt x="265" y="822"/>
                  </a:lnTo>
                  <a:lnTo>
                    <a:pt x="265" y="822"/>
                  </a:lnTo>
                  <a:lnTo>
                    <a:pt x="286" y="846"/>
                  </a:lnTo>
                  <a:lnTo>
                    <a:pt x="306" y="870"/>
                  </a:lnTo>
                  <a:lnTo>
                    <a:pt x="328" y="894"/>
                  </a:lnTo>
                  <a:lnTo>
                    <a:pt x="351" y="916"/>
                  </a:lnTo>
                  <a:lnTo>
                    <a:pt x="351" y="916"/>
                  </a:lnTo>
                  <a:lnTo>
                    <a:pt x="398" y="958"/>
                  </a:lnTo>
                  <a:lnTo>
                    <a:pt x="440" y="993"/>
                  </a:lnTo>
                  <a:lnTo>
                    <a:pt x="440" y="993"/>
                  </a:lnTo>
                  <a:lnTo>
                    <a:pt x="460" y="1010"/>
                  </a:lnTo>
                  <a:lnTo>
                    <a:pt x="479" y="1027"/>
                  </a:lnTo>
                  <a:lnTo>
                    <a:pt x="479" y="1027"/>
                  </a:lnTo>
                  <a:lnTo>
                    <a:pt x="494" y="1042"/>
                  </a:lnTo>
                  <a:lnTo>
                    <a:pt x="510" y="1055"/>
                  </a:lnTo>
                  <a:lnTo>
                    <a:pt x="526" y="1068"/>
                  </a:lnTo>
                  <a:lnTo>
                    <a:pt x="543" y="1080"/>
                  </a:lnTo>
                  <a:lnTo>
                    <a:pt x="543" y="1080"/>
                  </a:lnTo>
                  <a:lnTo>
                    <a:pt x="570" y="1095"/>
                  </a:lnTo>
                  <a:lnTo>
                    <a:pt x="597" y="1111"/>
                  </a:lnTo>
                  <a:lnTo>
                    <a:pt x="625" y="1125"/>
                  </a:lnTo>
                  <a:lnTo>
                    <a:pt x="653" y="1139"/>
                  </a:lnTo>
                  <a:lnTo>
                    <a:pt x="682" y="1151"/>
                  </a:lnTo>
                  <a:lnTo>
                    <a:pt x="710" y="1162"/>
                  </a:lnTo>
                  <a:lnTo>
                    <a:pt x="738" y="1173"/>
                  </a:lnTo>
                  <a:lnTo>
                    <a:pt x="767" y="1182"/>
                  </a:lnTo>
                  <a:lnTo>
                    <a:pt x="767" y="1182"/>
                  </a:lnTo>
                  <a:lnTo>
                    <a:pt x="788" y="1187"/>
                  </a:lnTo>
                  <a:lnTo>
                    <a:pt x="809" y="1191"/>
                  </a:lnTo>
                  <a:lnTo>
                    <a:pt x="831" y="1193"/>
                  </a:lnTo>
                  <a:lnTo>
                    <a:pt x="854" y="1194"/>
                  </a:lnTo>
                  <a:lnTo>
                    <a:pt x="854" y="1194"/>
                  </a:lnTo>
                  <a:lnTo>
                    <a:pt x="874" y="1193"/>
                  </a:lnTo>
                  <a:lnTo>
                    <a:pt x="896" y="1191"/>
                  </a:lnTo>
                  <a:lnTo>
                    <a:pt x="918" y="1188"/>
                  </a:lnTo>
                  <a:lnTo>
                    <a:pt x="939" y="1184"/>
                  </a:lnTo>
                  <a:lnTo>
                    <a:pt x="961" y="1178"/>
                  </a:lnTo>
                  <a:lnTo>
                    <a:pt x="983" y="1171"/>
                  </a:lnTo>
                  <a:lnTo>
                    <a:pt x="1004" y="1162"/>
                  </a:lnTo>
                  <a:lnTo>
                    <a:pt x="1026" y="1152"/>
                  </a:lnTo>
                  <a:lnTo>
                    <a:pt x="1026" y="1152"/>
                  </a:lnTo>
                  <a:lnTo>
                    <a:pt x="1038" y="1146"/>
                  </a:lnTo>
                  <a:lnTo>
                    <a:pt x="1051" y="1139"/>
                  </a:lnTo>
                  <a:lnTo>
                    <a:pt x="1063" y="1130"/>
                  </a:lnTo>
                  <a:lnTo>
                    <a:pt x="1076" y="1122"/>
                  </a:lnTo>
                  <a:lnTo>
                    <a:pt x="1088" y="1112"/>
                  </a:lnTo>
                  <a:lnTo>
                    <a:pt x="1100" y="1101"/>
                  </a:lnTo>
                  <a:lnTo>
                    <a:pt x="1125" y="1078"/>
                  </a:lnTo>
                  <a:lnTo>
                    <a:pt x="1125" y="1078"/>
                  </a:lnTo>
                  <a:lnTo>
                    <a:pt x="1138" y="1067"/>
                  </a:lnTo>
                  <a:lnTo>
                    <a:pt x="1149" y="1057"/>
                  </a:lnTo>
                  <a:lnTo>
                    <a:pt x="1149" y="1057"/>
                  </a:lnTo>
                  <a:lnTo>
                    <a:pt x="1161" y="1047"/>
                  </a:lnTo>
                  <a:lnTo>
                    <a:pt x="1173" y="1035"/>
                  </a:lnTo>
                  <a:lnTo>
                    <a:pt x="1184" y="1024"/>
                  </a:lnTo>
                  <a:lnTo>
                    <a:pt x="1193" y="1011"/>
                  </a:lnTo>
                  <a:lnTo>
                    <a:pt x="1193" y="1011"/>
                  </a:lnTo>
                  <a:lnTo>
                    <a:pt x="1198" y="1006"/>
                  </a:lnTo>
                  <a:lnTo>
                    <a:pt x="1202" y="1003"/>
                  </a:lnTo>
                  <a:lnTo>
                    <a:pt x="1205" y="1002"/>
                  </a:lnTo>
                  <a:lnTo>
                    <a:pt x="1205" y="998"/>
                  </a:lnTo>
                  <a:lnTo>
                    <a:pt x="1205" y="998"/>
                  </a:lnTo>
                  <a:lnTo>
                    <a:pt x="1201" y="968"/>
                  </a:lnTo>
                  <a:lnTo>
                    <a:pt x="1198" y="950"/>
                  </a:lnTo>
                  <a:lnTo>
                    <a:pt x="1193" y="930"/>
                  </a:lnTo>
                  <a:lnTo>
                    <a:pt x="1187" y="911"/>
                  </a:lnTo>
                  <a:lnTo>
                    <a:pt x="1183" y="903"/>
                  </a:lnTo>
                  <a:lnTo>
                    <a:pt x="1179" y="895"/>
                  </a:lnTo>
                  <a:lnTo>
                    <a:pt x="1175" y="887"/>
                  </a:lnTo>
                  <a:lnTo>
                    <a:pt x="1170" y="880"/>
                  </a:lnTo>
                  <a:lnTo>
                    <a:pt x="1165" y="874"/>
                  </a:lnTo>
                  <a:lnTo>
                    <a:pt x="1158" y="869"/>
                  </a:lnTo>
                  <a:lnTo>
                    <a:pt x="1158" y="869"/>
                  </a:lnTo>
                  <a:lnTo>
                    <a:pt x="1152" y="865"/>
                  </a:lnTo>
                  <a:lnTo>
                    <a:pt x="1147" y="859"/>
                  </a:lnTo>
                  <a:lnTo>
                    <a:pt x="1137" y="846"/>
                  </a:lnTo>
                  <a:lnTo>
                    <a:pt x="1135" y="843"/>
                  </a:lnTo>
                  <a:lnTo>
                    <a:pt x="1135" y="843"/>
                  </a:lnTo>
                  <a:lnTo>
                    <a:pt x="1126" y="834"/>
                  </a:lnTo>
                  <a:lnTo>
                    <a:pt x="1117" y="825"/>
                  </a:lnTo>
                  <a:lnTo>
                    <a:pt x="1107" y="817"/>
                  </a:lnTo>
                  <a:lnTo>
                    <a:pt x="1096" y="810"/>
                  </a:lnTo>
                  <a:lnTo>
                    <a:pt x="1096" y="810"/>
                  </a:lnTo>
                  <a:lnTo>
                    <a:pt x="1082" y="800"/>
                  </a:lnTo>
                  <a:lnTo>
                    <a:pt x="1082" y="800"/>
                  </a:lnTo>
                  <a:lnTo>
                    <a:pt x="1059" y="783"/>
                  </a:lnTo>
                  <a:lnTo>
                    <a:pt x="1036" y="769"/>
                  </a:lnTo>
                  <a:lnTo>
                    <a:pt x="1012" y="755"/>
                  </a:lnTo>
                  <a:lnTo>
                    <a:pt x="988" y="744"/>
                  </a:lnTo>
                  <a:lnTo>
                    <a:pt x="964" y="735"/>
                  </a:lnTo>
                  <a:lnTo>
                    <a:pt x="939" y="728"/>
                  </a:lnTo>
                  <a:lnTo>
                    <a:pt x="916" y="723"/>
                  </a:lnTo>
                  <a:lnTo>
                    <a:pt x="892" y="720"/>
                  </a:lnTo>
                  <a:lnTo>
                    <a:pt x="892" y="720"/>
                  </a:lnTo>
                  <a:lnTo>
                    <a:pt x="888" y="719"/>
                  </a:lnTo>
                  <a:lnTo>
                    <a:pt x="885" y="717"/>
                  </a:lnTo>
                  <a:lnTo>
                    <a:pt x="881" y="715"/>
                  </a:lnTo>
                  <a:lnTo>
                    <a:pt x="878" y="713"/>
                  </a:lnTo>
                  <a:lnTo>
                    <a:pt x="877" y="710"/>
                  </a:lnTo>
                  <a:lnTo>
                    <a:pt x="875" y="706"/>
                  </a:lnTo>
                  <a:lnTo>
                    <a:pt x="874" y="699"/>
                  </a:lnTo>
                  <a:lnTo>
                    <a:pt x="874" y="699"/>
                  </a:lnTo>
                  <a:lnTo>
                    <a:pt x="875" y="693"/>
                  </a:lnTo>
                  <a:lnTo>
                    <a:pt x="878" y="688"/>
                  </a:lnTo>
                  <a:lnTo>
                    <a:pt x="880" y="686"/>
                  </a:lnTo>
                  <a:lnTo>
                    <a:pt x="883" y="685"/>
                  </a:lnTo>
                  <a:lnTo>
                    <a:pt x="886" y="684"/>
                  </a:lnTo>
                  <a:lnTo>
                    <a:pt x="890" y="684"/>
                  </a:lnTo>
                  <a:lnTo>
                    <a:pt x="890" y="684"/>
                  </a:lnTo>
                  <a:lnTo>
                    <a:pt x="892" y="684"/>
                  </a:lnTo>
                  <a:lnTo>
                    <a:pt x="892" y="684"/>
                  </a:lnTo>
                  <a:lnTo>
                    <a:pt x="907" y="686"/>
                  </a:lnTo>
                  <a:lnTo>
                    <a:pt x="923" y="690"/>
                  </a:lnTo>
                  <a:lnTo>
                    <a:pt x="923" y="690"/>
                  </a:lnTo>
                  <a:lnTo>
                    <a:pt x="939" y="694"/>
                  </a:lnTo>
                  <a:lnTo>
                    <a:pt x="939" y="694"/>
                  </a:lnTo>
                  <a:lnTo>
                    <a:pt x="960" y="698"/>
                  </a:lnTo>
                  <a:lnTo>
                    <a:pt x="960" y="698"/>
                  </a:lnTo>
                  <a:lnTo>
                    <a:pt x="974" y="700"/>
                  </a:lnTo>
                  <a:lnTo>
                    <a:pt x="988" y="702"/>
                  </a:lnTo>
                  <a:lnTo>
                    <a:pt x="1000" y="705"/>
                  </a:lnTo>
                  <a:lnTo>
                    <a:pt x="1005" y="707"/>
                  </a:lnTo>
                  <a:lnTo>
                    <a:pt x="1010" y="710"/>
                  </a:lnTo>
                  <a:lnTo>
                    <a:pt x="1010" y="710"/>
                  </a:lnTo>
                  <a:lnTo>
                    <a:pt x="1050" y="736"/>
                  </a:lnTo>
                  <a:lnTo>
                    <a:pt x="1050" y="736"/>
                  </a:lnTo>
                  <a:lnTo>
                    <a:pt x="1091" y="763"/>
                  </a:lnTo>
                  <a:lnTo>
                    <a:pt x="1112" y="776"/>
                  </a:lnTo>
                  <a:lnTo>
                    <a:pt x="1131" y="792"/>
                  </a:lnTo>
                  <a:lnTo>
                    <a:pt x="1131" y="792"/>
                  </a:lnTo>
                  <a:lnTo>
                    <a:pt x="1147" y="804"/>
                  </a:lnTo>
                  <a:lnTo>
                    <a:pt x="1160" y="816"/>
                  </a:lnTo>
                  <a:lnTo>
                    <a:pt x="1172" y="828"/>
                  </a:lnTo>
                  <a:lnTo>
                    <a:pt x="1183" y="839"/>
                  </a:lnTo>
                  <a:lnTo>
                    <a:pt x="1192" y="850"/>
                  </a:lnTo>
                  <a:lnTo>
                    <a:pt x="1201" y="861"/>
                  </a:lnTo>
                  <a:lnTo>
                    <a:pt x="1207" y="871"/>
                  </a:lnTo>
                  <a:lnTo>
                    <a:pt x="1212" y="881"/>
                  </a:lnTo>
                  <a:lnTo>
                    <a:pt x="1212" y="881"/>
                  </a:lnTo>
                  <a:lnTo>
                    <a:pt x="1218" y="896"/>
                  </a:lnTo>
                  <a:lnTo>
                    <a:pt x="1223" y="910"/>
                  </a:lnTo>
                  <a:lnTo>
                    <a:pt x="1228" y="925"/>
                  </a:lnTo>
                  <a:lnTo>
                    <a:pt x="1232" y="941"/>
                  </a:lnTo>
                  <a:lnTo>
                    <a:pt x="1236" y="958"/>
                  </a:lnTo>
                  <a:lnTo>
                    <a:pt x="1238" y="975"/>
                  </a:lnTo>
                  <a:lnTo>
                    <a:pt x="1240" y="993"/>
                  </a:lnTo>
                  <a:lnTo>
                    <a:pt x="1242" y="1011"/>
                  </a:lnTo>
                  <a:lnTo>
                    <a:pt x="1242" y="1011"/>
                  </a:lnTo>
                  <a:lnTo>
                    <a:pt x="1242" y="1015"/>
                  </a:lnTo>
                  <a:lnTo>
                    <a:pt x="1240" y="1019"/>
                  </a:lnTo>
                  <a:lnTo>
                    <a:pt x="1239" y="1021"/>
                  </a:lnTo>
                  <a:lnTo>
                    <a:pt x="1237" y="1023"/>
                  </a:lnTo>
                  <a:lnTo>
                    <a:pt x="1232" y="1026"/>
                  </a:lnTo>
                  <a:lnTo>
                    <a:pt x="1229" y="1027"/>
                  </a:lnTo>
                  <a:lnTo>
                    <a:pt x="1225" y="1027"/>
                  </a:lnTo>
                  <a:lnTo>
                    <a:pt x="1224" y="1029"/>
                  </a:lnTo>
                  <a:lnTo>
                    <a:pt x="1224" y="1029"/>
                  </a:lnTo>
                  <a:lnTo>
                    <a:pt x="1217" y="1039"/>
                  </a:lnTo>
                  <a:lnTo>
                    <a:pt x="1210" y="1050"/>
                  </a:lnTo>
                  <a:lnTo>
                    <a:pt x="1192" y="1069"/>
                  </a:lnTo>
                  <a:lnTo>
                    <a:pt x="1183" y="1079"/>
                  </a:lnTo>
                  <a:lnTo>
                    <a:pt x="1174" y="1087"/>
                  </a:lnTo>
                  <a:lnTo>
                    <a:pt x="1165" y="1095"/>
                  </a:lnTo>
                  <a:lnTo>
                    <a:pt x="1155" y="1101"/>
                  </a:lnTo>
                  <a:lnTo>
                    <a:pt x="1155" y="1101"/>
                  </a:lnTo>
                  <a:lnTo>
                    <a:pt x="1146" y="1108"/>
                  </a:lnTo>
                  <a:lnTo>
                    <a:pt x="1138" y="1115"/>
                  </a:lnTo>
                  <a:lnTo>
                    <a:pt x="1122" y="1129"/>
                  </a:lnTo>
                  <a:lnTo>
                    <a:pt x="1122" y="1129"/>
                  </a:lnTo>
                  <a:lnTo>
                    <a:pt x="1111" y="1141"/>
                  </a:lnTo>
                  <a:lnTo>
                    <a:pt x="1099" y="1150"/>
                  </a:lnTo>
                  <a:lnTo>
                    <a:pt x="1099" y="1150"/>
                  </a:lnTo>
                  <a:lnTo>
                    <a:pt x="1087" y="1159"/>
                  </a:lnTo>
                  <a:lnTo>
                    <a:pt x="1074" y="1168"/>
                  </a:lnTo>
                  <a:lnTo>
                    <a:pt x="1045" y="1183"/>
                  </a:lnTo>
                  <a:lnTo>
                    <a:pt x="1045" y="1183"/>
                  </a:lnTo>
                  <a:lnTo>
                    <a:pt x="1027" y="1191"/>
                  </a:lnTo>
                  <a:lnTo>
                    <a:pt x="1008" y="1200"/>
                  </a:lnTo>
                  <a:lnTo>
                    <a:pt x="986" y="1208"/>
                  </a:lnTo>
                  <a:lnTo>
                    <a:pt x="962" y="1216"/>
                  </a:lnTo>
                  <a:lnTo>
                    <a:pt x="937" y="1222"/>
                  </a:lnTo>
                  <a:lnTo>
                    <a:pt x="911" y="1227"/>
                  </a:lnTo>
                  <a:lnTo>
                    <a:pt x="886" y="1231"/>
                  </a:lnTo>
                  <a:lnTo>
                    <a:pt x="858" y="1232"/>
                  </a:lnTo>
                  <a:lnTo>
                    <a:pt x="858" y="1232"/>
                  </a:lnTo>
                  <a:lnTo>
                    <a:pt x="858" y="1232"/>
                  </a:lnTo>
                  <a:lnTo>
                    <a:pt x="858" y="123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8" name="Freeform 285">
              <a:extLst>
                <a:ext uri="{FF2B5EF4-FFF2-40B4-BE49-F238E27FC236}">
                  <a16:creationId xmlns:a16="http://schemas.microsoft.com/office/drawing/2014/main" id="{2743D37C-A736-4BFC-834E-FB5A506FF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3800" y="2317750"/>
              <a:ext cx="261938" cy="290513"/>
            </a:xfrm>
            <a:custGeom>
              <a:avLst/>
              <a:gdLst/>
              <a:ahLst/>
              <a:cxnLst>
                <a:cxn ang="0">
                  <a:pos x="314" y="547"/>
                </a:cxn>
                <a:cxn ang="0">
                  <a:pos x="288" y="541"/>
                </a:cxn>
                <a:cxn ang="0">
                  <a:pos x="245" y="523"/>
                </a:cxn>
                <a:cxn ang="0">
                  <a:pos x="210" y="499"/>
                </a:cxn>
                <a:cxn ang="0">
                  <a:pos x="170" y="460"/>
                </a:cxn>
                <a:cxn ang="0">
                  <a:pos x="135" y="426"/>
                </a:cxn>
                <a:cxn ang="0">
                  <a:pos x="104" y="390"/>
                </a:cxn>
                <a:cxn ang="0">
                  <a:pos x="40" y="301"/>
                </a:cxn>
                <a:cxn ang="0">
                  <a:pos x="16" y="260"/>
                </a:cxn>
                <a:cxn ang="0">
                  <a:pos x="3" y="221"/>
                </a:cxn>
                <a:cxn ang="0">
                  <a:pos x="1" y="180"/>
                </a:cxn>
                <a:cxn ang="0">
                  <a:pos x="8" y="157"/>
                </a:cxn>
                <a:cxn ang="0">
                  <a:pos x="29" y="121"/>
                </a:cxn>
                <a:cxn ang="0">
                  <a:pos x="71" y="67"/>
                </a:cxn>
                <a:cxn ang="0">
                  <a:pos x="89" y="48"/>
                </a:cxn>
                <a:cxn ang="0">
                  <a:pos x="150" y="3"/>
                </a:cxn>
                <a:cxn ang="0">
                  <a:pos x="158" y="0"/>
                </a:cxn>
                <a:cxn ang="0">
                  <a:pos x="168" y="3"/>
                </a:cxn>
                <a:cxn ang="0">
                  <a:pos x="175" y="13"/>
                </a:cxn>
                <a:cxn ang="0">
                  <a:pos x="175" y="25"/>
                </a:cxn>
                <a:cxn ang="0">
                  <a:pos x="167" y="34"/>
                </a:cxn>
                <a:cxn ang="0">
                  <a:pos x="144" y="49"/>
                </a:cxn>
                <a:cxn ang="0">
                  <a:pos x="106" y="81"/>
                </a:cxn>
                <a:cxn ang="0">
                  <a:pos x="91" y="101"/>
                </a:cxn>
                <a:cxn ang="0">
                  <a:pos x="72" y="124"/>
                </a:cxn>
                <a:cxn ang="0">
                  <a:pos x="47" y="158"/>
                </a:cxn>
                <a:cxn ang="0">
                  <a:pos x="38" y="188"/>
                </a:cxn>
                <a:cxn ang="0">
                  <a:pos x="42" y="216"/>
                </a:cxn>
                <a:cxn ang="0">
                  <a:pos x="46" y="234"/>
                </a:cxn>
                <a:cxn ang="0">
                  <a:pos x="53" y="253"/>
                </a:cxn>
                <a:cxn ang="0">
                  <a:pos x="66" y="272"/>
                </a:cxn>
                <a:cxn ang="0">
                  <a:pos x="80" y="290"/>
                </a:cxn>
                <a:cxn ang="0">
                  <a:pos x="127" y="361"/>
                </a:cxn>
                <a:cxn ang="0">
                  <a:pos x="179" y="417"/>
                </a:cxn>
                <a:cxn ang="0">
                  <a:pos x="208" y="446"/>
                </a:cxn>
                <a:cxn ang="0">
                  <a:pos x="233" y="472"/>
                </a:cxn>
                <a:cxn ang="0">
                  <a:pos x="263" y="493"/>
                </a:cxn>
                <a:cxn ang="0">
                  <a:pos x="286" y="503"/>
                </a:cxn>
                <a:cxn ang="0">
                  <a:pos x="312" y="507"/>
                </a:cxn>
                <a:cxn ang="0">
                  <a:pos x="345" y="501"/>
                </a:cxn>
                <a:cxn ang="0">
                  <a:pos x="375" y="486"/>
                </a:cxn>
                <a:cxn ang="0">
                  <a:pos x="412" y="455"/>
                </a:cxn>
                <a:cxn ang="0">
                  <a:pos x="460" y="398"/>
                </a:cxn>
                <a:cxn ang="0">
                  <a:pos x="468" y="392"/>
                </a:cxn>
                <a:cxn ang="0">
                  <a:pos x="475" y="390"/>
                </a:cxn>
                <a:cxn ang="0">
                  <a:pos x="491" y="396"/>
                </a:cxn>
                <a:cxn ang="0">
                  <a:pos x="495" y="405"/>
                </a:cxn>
                <a:cxn ang="0">
                  <a:pos x="492" y="415"/>
                </a:cxn>
                <a:cxn ang="0">
                  <a:pos x="444" y="473"/>
                </a:cxn>
                <a:cxn ang="0">
                  <a:pos x="401" y="514"/>
                </a:cxn>
                <a:cxn ang="0">
                  <a:pos x="370" y="535"/>
                </a:cxn>
                <a:cxn ang="0">
                  <a:pos x="341" y="546"/>
                </a:cxn>
                <a:cxn ang="0">
                  <a:pos x="322" y="548"/>
                </a:cxn>
              </a:cxnLst>
              <a:rect l="0" t="0" r="r" b="b"/>
              <a:pathLst>
                <a:path w="495" h="548">
                  <a:moveTo>
                    <a:pt x="322" y="548"/>
                  </a:moveTo>
                  <a:lnTo>
                    <a:pt x="322" y="548"/>
                  </a:lnTo>
                  <a:lnTo>
                    <a:pt x="314" y="547"/>
                  </a:lnTo>
                  <a:lnTo>
                    <a:pt x="305" y="546"/>
                  </a:lnTo>
                  <a:lnTo>
                    <a:pt x="305" y="546"/>
                  </a:lnTo>
                  <a:lnTo>
                    <a:pt x="288" y="541"/>
                  </a:lnTo>
                  <a:lnTo>
                    <a:pt x="273" y="536"/>
                  </a:lnTo>
                  <a:lnTo>
                    <a:pt x="258" y="530"/>
                  </a:lnTo>
                  <a:lnTo>
                    <a:pt x="245" y="523"/>
                  </a:lnTo>
                  <a:lnTo>
                    <a:pt x="232" y="516"/>
                  </a:lnTo>
                  <a:lnTo>
                    <a:pt x="221" y="508"/>
                  </a:lnTo>
                  <a:lnTo>
                    <a:pt x="210" y="499"/>
                  </a:lnTo>
                  <a:lnTo>
                    <a:pt x="198" y="488"/>
                  </a:lnTo>
                  <a:lnTo>
                    <a:pt x="198" y="488"/>
                  </a:lnTo>
                  <a:lnTo>
                    <a:pt x="170" y="460"/>
                  </a:lnTo>
                  <a:lnTo>
                    <a:pt x="170" y="460"/>
                  </a:lnTo>
                  <a:lnTo>
                    <a:pt x="153" y="444"/>
                  </a:lnTo>
                  <a:lnTo>
                    <a:pt x="135" y="426"/>
                  </a:lnTo>
                  <a:lnTo>
                    <a:pt x="119" y="409"/>
                  </a:lnTo>
                  <a:lnTo>
                    <a:pt x="104" y="390"/>
                  </a:lnTo>
                  <a:lnTo>
                    <a:pt x="104" y="390"/>
                  </a:lnTo>
                  <a:lnTo>
                    <a:pt x="82" y="360"/>
                  </a:lnTo>
                  <a:lnTo>
                    <a:pt x="61" y="330"/>
                  </a:lnTo>
                  <a:lnTo>
                    <a:pt x="40" y="301"/>
                  </a:lnTo>
                  <a:lnTo>
                    <a:pt x="22" y="271"/>
                  </a:lnTo>
                  <a:lnTo>
                    <a:pt x="22" y="271"/>
                  </a:lnTo>
                  <a:lnTo>
                    <a:pt x="16" y="260"/>
                  </a:lnTo>
                  <a:lnTo>
                    <a:pt x="11" y="248"/>
                  </a:lnTo>
                  <a:lnTo>
                    <a:pt x="6" y="235"/>
                  </a:lnTo>
                  <a:lnTo>
                    <a:pt x="3" y="221"/>
                  </a:lnTo>
                  <a:lnTo>
                    <a:pt x="1" y="207"/>
                  </a:lnTo>
                  <a:lnTo>
                    <a:pt x="0" y="194"/>
                  </a:lnTo>
                  <a:lnTo>
                    <a:pt x="1" y="180"/>
                  </a:lnTo>
                  <a:lnTo>
                    <a:pt x="3" y="170"/>
                  </a:lnTo>
                  <a:lnTo>
                    <a:pt x="3" y="170"/>
                  </a:lnTo>
                  <a:lnTo>
                    <a:pt x="8" y="157"/>
                  </a:lnTo>
                  <a:lnTo>
                    <a:pt x="15" y="144"/>
                  </a:lnTo>
                  <a:lnTo>
                    <a:pt x="21" y="133"/>
                  </a:lnTo>
                  <a:lnTo>
                    <a:pt x="29" y="121"/>
                  </a:lnTo>
                  <a:lnTo>
                    <a:pt x="46" y="98"/>
                  </a:lnTo>
                  <a:lnTo>
                    <a:pt x="64" y="76"/>
                  </a:lnTo>
                  <a:lnTo>
                    <a:pt x="71" y="67"/>
                  </a:lnTo>
                  <a:lnTo>
                    <a:pt x="71" y="67"/>
                  </a:lnTo>
                  <a:lnTo>
                    <a:pt x="80" y="58"/>
                  </a:lnTo>
                  <a:lnTo>
                    <a:pt x="89" y="48"/>
                  </a:lnTo>
                  <a:lnTo>
                    <a:pt x="107" y="32"/>
                  </a:lnTo>
                  <a:lnTo>
                    <a:pt x="128" y="17"/>
                  </a:lnTo>
                  <a:lnTo>
                    <a:pt x="150" y="3"/>
                  </a:lnTo>
                  <a:lnTo>
                    <a:pt x="150" y="3"/>
                  </a:lnTo>
                  <a:lnTo>
                    <a:pt x="154" y="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63" y="0"/>
                  </a:lnTo>
                  <a:lnTo>
                    <a:pt x="168" y="3"/>
                  </a:lnTo>
                  <a:lnTo>
                    <a:pt x="172" y="7"/>
                  </a:lnTo>
                  <a:lnTo>
                    <a:pt x="175" y="13"/>
                  </a:lnTo>
                  <a:lnTo>
                    <a:pt x="175" y="13"/>
                  </a:lnTo>
                  <a:lnTo>
                    <a:pt x="175" y="16"/>
                  </a:lnTo>
                  <a:lnTo>
                    <a:pt x="175" y="21"/>
                  </a:lnTo>
                  <a:lnTo>
                    <a:pt x="175" y="25"/>
                  </a:lnTo>
                  <a:lnTo>
                    <a:pt x="173" y="28"/>
                  </a:lnTo>
                  <a:lnTo>
                    <a:pt x="170" y="31"/>
                  </a:lnTo>
                  <a:lnTo>
                    <a:pt x="167" y="34"/>
                  </a:lnTo>
                  <a:lnTo>
                    <a:pt x="164" y="36"/>
                  </a:lnTo>
                  <a:lnTo>
                    <a:pt x="164" y="36"/>
                  </a:lnTo>
                  <a:lnTo>
                    <a:pt x="144" y="49"/>
                  </a:lnTo>
                  <a:lnTo>
                    <a:pt x="124" y="64"/>
                  </a:lnTo>
                  <a:lnTo>
                    <a:pt x="115" y="72"/>
                  </a:lnTo>
                  <a:lnTo>
                    <a:pt x="106" y="81"/>
                  </a:lnTo>
                  <a:lnTo>
                    <a:pt x="98" y="91"/>
                  </a:lnTo>
                  <a:lnTo>
                    <a:pt x="91" y="101"/>
                  </a:lnTo>
                  <a:lnTo>
                    <a:pt x="91" y="101"/>
                  </a:lnTo>
                  <a:lnTo>
                    <a:pt x="83" y="112"/>
                  </a:lnTo>
                  <a:lnTo>
                    <a:pt x="72" y="124"/>
                  </a:lnTo>
                  <a:lnTo>
                    <a:pt x="72" y="124"/>
                  </a:lnTo>
                  <a:lnTo>
                    <a:pt x="59" y="140"/>
                  </a:lnTo>
                  <a:lnTo>
                    <a:pt x="52" y="149"/>
                  </a:lnTo>
                  <a:lnTo>
                    <a:pt x="47" y="158"/>
                  </a:lnTo>
                  <a:lnTo>
                    <a:pt x="42" y="167"/>
                  </a:lnTo>
                  <a:lnTo>
                    <a:pt x="39" y="177"/>
                  </a:lnTo>
                  <a:lnTo>
                    <a:pt x="38" y="188"/>
                  </a:lnTo>
                  <a:lnTo>
                    <a:pt x="39" y="198"/>
                  </a:lnTo>
                  <a:lnTo>
                    <a:pt x="39" y="198"/>
                  </a:lnTo>
                  <a:lnTo>
                    <a:pt x="42" y="216"/>
                  </a:lnTo>
                  <a:lnTo>
                    <a:pt x="42" y="216"/>
                  </a:lnTo>
                  <a:lnTo>
                    <a:pt x="43" y="225"/>
                  </a:lnTo>
                  <a:lnTo>
                    <a:pt x="46" y="234"/>
                  </a:lnTo>
                  <a:lnTo>
                    <a:pt x="49" y="245"/>
                  </a:lnTo>
                  <a:lnTo>
                    <a:pt x="53" y="253"/>
                  </a:lnTo>
                  <a:lnTo>
                    <a:pt x="53" y="253"/>
                  </a:lnTo>
                  <a:lnTo>
                    <a:pt x="60" y="263"/>
                  </a:lnTo>
                  <a:lnTo>
                    <a:pt x="66" y="272"/>
                  </a:lnTo>
                  <a:lnTo>
                    <a:pt x="66" y="272"/>
                  </a:lnTo>
                  <a:lnTo>
                    <a:pt x="73" y="281"/>
                  </a:lnTo>
                  <a:lnTo>
                    <a:pt x="80" y="290"/>
                  </a:lnTo>
                  <a:lnTo>
                    <a:pt x="80" y="290"/>
                  </a:lnTo>
                  <a:lnTo>
                    <a:pt x="104" y="328"/>
                  </a:lnTo>
                  <a:lnTo>
                    <a:pt x="127" y="361"/>
                  </a:lnTo>
                  <a:lnTo>
                    <a:pt x="127" y="361"/>
                  </a:lnTo>
                  <a:lnTo>
                    <a:pt x="140" y="377"/>
                  </a:lnTo>
                  <a:lnTo>
                    <a:pt x="152" y="390"/>
                  </a:lnTo>
                  <a:lnTo>
                    <a:pt x="179" y="417"/>
                  </a:lnTo>
                  <a:lnTo>
                    <a:pt x="179" y="417"/>
                  </a:lnTo>
                  <a:lnTo>
                    <a:pt x="205" y="443"/>
                  </a:lnTo>
                  <a:lnTo>
                    <a:pt x="208" y="446"/>
                  </a:lnTo>
                  <a:lnTo>
                    <a:pt x="208" y="446"/>
                  </a:lnTo>
                  <a:lnTo>
                    <a:pt x="224" y="462"/>
                  </a:lnTo>
                  <a:lnTo>
                    <a:pt x="233" y="472"/>
                  </a:lnTo>
                  <a:lnTo>
                    <a:pt x="243" y="479"/>
                  </a:lnTo>
                  <a:lnTo>
                    <a:pt x="252" y="487"/>
                  </a:lnTo>
                  <a:lnTo>
                    <a:pt x="263" y="493"/>
                  </a:lnTo>
                  <a:lnTo>
                    <a:pt x="274" y="499"/>
                  </a:lnTo>
                  <a:lnTo>
                    <a:pt x="286" y="503"/>
                  </a:lnTo>
                  <a:lnTo>
                    <a:pt x="286" y="503"/>
                  </a:lnTo>
                  <a:lnTo>
                    <a:pt x="299" y="506"/>
                  </a:lnTo>
                  <a:lnTo>
                    <a:pt x="312" y="507"/>
                  </a:lnTo>
                  <a:lnTo>
                    <a:pt x="312" y="507"/>
                  </a:lnTo>
                  <a:lnTo>
                    <a:pt x="323" y="506"/>
                  </a:lnTo>
                  <a:lnTo>
                    <a:pt x="334" y="504"/>
                  </a:lnTo>
                  <a:lnTo>
                    <a:pt x="345" y="501"/>
                  </a:lnTo>
                  <a:lnTo>
                    <a:pt x="355" y="497"/>
                  </a:lnTo>
                  <a:lnTo>
                    <a:pt x="366" y="491"/>
                  </a:lnTo>
                  <a:lnTo>
                    <a:pt x="375" y="486"/>
                  </a:lnTo>
                  <a:lnTo>
                    <a:pt x="385" y="479"/>
                  </a:lnTo>
                  <a:lnTo>
                    <a:pt x="395" y="472"/>
                  </a:lnTo>
                  <a:lnTo>
                    <a:pt x="412" y="455"/>
                  </a:lnTo>
                  <a:lnTo>
                    <a:pt x="430" y="437"/>
                  </a:lnTo>
                  <a:lnTo>
                    <a:pt x="445" y="417"/>
                  </a:lnTo>
                  <a:lnTo>
                    <a:pt x="460" y="398"/>
                  </a:lnTo>
                  <a:lnTo>
                    <a:pt x="460" y="398"/>
                  </a:lnTo>
                  <a:lnTo>
                    <a:pt x="464" y="394"/>
                  </a:lnTo>
                  <a:lnTo>
                    <a:pt x="468" y="392"/>
                  </a:lnTo>
                  <a:lnTo>
                    <a:pt x="472" y="390"/>
                  </a:lnTo>
                  <a:lnTo>
                    <a:pt x="475" y="390"/>
                  </a:lnTo>
                  <a:lnTo>
                    <a:pt x="475" y="390"/>
                  </a:lnTo>
                  <a:lnTo>
                    <a:pt x="481" y="391"/>
                  </a:lnTo>
                  <a:lnTo>
                    <a:pt x="487" y="393"/>
                  </a:lnTo>
                  <a:lnTo>
                    <a:pt x="491" y="396"/>
                  </a:lnTo>
                  <a:lnTo>
                    <a:pt x="494" y="400"/>
                  </a:lnTo>
                  <a:lnTo>
                    <a:pt x="494" y="400"/>
                  </a:lnTo>
                  <a:lnTo>
                    <a:pt x="495" y="405"/>
                  </a:lnTo>
                  <a:lnTo>
                    <a:pt x="495" y="408"/>
                  </a:lnTo>
                  <a:lnTo>
                    <a:pt x="494" y="412"/>
                  </a:lnTo>
                  <a:lnTo>
                    <a:pt x="492" y="415"/>
                  </a:lnTo>
                  <a:lnTo>
                    <a:pt x="492" y="415"/>
                  </a:lnTo>
                  <a:lnTo>
                    <a:pt x="468" y="446"/>
                  </a:lnTo>
                  <a:lnTo>
                    <a:pt x="444" y="473"/>
                  </a:lnTo>
                  <a:lnTo>
                    <a:pt x="423" y="496"/>
                  </a:lnTo>
                  <a:lnTo>
                    <a:pt x="411" y="506"/>
                  </a:lnTo>
                  <a:lnTo>
                    <a:pt x="401" y="514"/>
                  </a:lnTo>
                  <a:lnTo>
                    <a:pt x="391" y="522"/>
                  </a:lnTo>
                  <a:lnTo>
                    <a:pt x="380" y="530"/>
                  </a:lnTo>
                  <a:lnTo>
                    <a:pt x="370" y="535"/>
                  </a:lnTo>
                  <a:lnTo>
                    <a:pt x="360" y="540"/>
                  </a:lnTo>
                  <a:lnTo>
                    <a:pt x="350" y="543"/>
                  </a:lnTo>
                  <a:lnTo>
                    <a:pt x="341" y="546"/>
                  </a:lnTo>
                  <a:lnTo>
                    <a:pt x="332" y="547"/>
                  </a:lnTo>
                  <a:lnTo>
                    <a:pt x="322" y="548"/>
                  </a:lnTo>
                  <a:lnTo>
                    <a:pt x="322" y="5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9" name="Freeform 286">
              <a:extLst>
                <a:ext uri="{FF2B5EF4-FFF2-40B4-BE49-F238E27FC236}">
                  <a16:creationId xmlns:a16="http://schemas.microsoft.com/office/drawing/2014/main" id="{2BE9BA14-E091-445B-88B7-1225B027D7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2188" y="2705100"/>
              <a:ext cx="312738" cy="139700"/>
            </a:xfrm>
            <a:custGeom>
              <a:avLst/>
              <a:gdLst/>
              <a:ahLst/>
              <a:cxnLst>
                <a:cxn ang="0">
                  <a:pos x="146" y="262"/>
                </a:cxn>
                <a:cxn ang="0">
                  <a:pos x="69" y="253"/>
                </a:cxn>
                <a:cxn ang="0">
                  <a:pos x="30" y="239"/>
                </a:cxn>
                <a:cxn ang="0">
                  <a:pos x="2" y="212"/>
                </a:cxn>
                <a:cxn ang="0">
                  <a:pos x="1" y="197"/>
                </a:cxn>
                <a:cxn ang="0">
                  <a:pos x="10" y="187"/>
                </a:cxn>
                <a:cxn ang="0">
                  <a:pos x="23" y="184"/>
                </a:cxn>
                <a:cxn ang="0">
                  <a:pos x="33" y="193"/>
                </a:cxn>
                <a:cxn ang="0">
                  <a:pos x="58" y="213"/>
                </a:cxn>
                <a:cxn ang="0">
                  <a:pos x="111" y="225"/>
                </a:cxn>
                <a:cxn ang="0">
                  <a:pos x="159" y="226"/>
                </a:cxn>
                <a:cxn ang="0">
                  <a:pos x="199" y="218"/>
                </a:cxn>
                <a:cxn ang="0">
                  <a:pos x="160" y="192"/>
                </a:cxn>
                <a:cxn ang="0">
                  <a:pos x="126" y="150"/>
                </a:cxn>
                <a:cxn ang="0">
                  <a:pos x="119" y="111"/>
                </a:cxn>
                <a:cxn ang="0">
                  <a:pos x="127" y="56"/>
                </a:cxn>
                <a:cxn ang="0">
                  <a:pos x="146" y="24"/>
                </a:cxn>
                <a:cxn ang="0">
                  <a:pos x="178" y="4"/>
                </a:cxn>
                <a:cxn ang="0">
                  <a:pos x="209" y="0"/>
                </a:cxn>
                <a:cxn ang="0">
                  <a:pos x="265" y="17"/>
                </a:cxn>
                <a:cxn ang="0">
                  <a:pos x="307" y="66"/>
                </a:cxn>
                <a:cxn ang="0">
                  <a:pos x="322" y="113"/>
                </a:cxn>
                <a:cxn ang="0">
                  <a:pos x="322" y="146"/>
                </a:cxn>
                <a:cxn ang="0">
                  <a:pos x="310" y="177"/>
                </a:cxn>
                <a:cxn ang="0">
                  <a:pos x="284" y="210"/>
                </a:cxn>
                <a:cxn ang="0">
                  <a:pos x="312" y="212"/>
                </a:cxn>
                <a:cxn ang="0">
                  <a:pos x="366" y="205"/>
                </a:cxn>
                <a:cxn ang="0">
                  <a:pos x="453" y="185"/>
                </a:cxn>
                <a:cxn ang="0">
                  <a:pos x="498" y="166"/>
                </a:cxn>
                <a:cxn ang="0">
                  <a:pos x="540" y="135"/>
                </a:cxn>
                <a:cxn ang="0">
                  <a:pos x="555" y="106"/>
                </a:cxn>
                <a:cxn ang="0">
                  <a:pos x="560" y="98"/>
                </a:cxn>
                <a:cxn ang="0">
                  <a:pos x="570" y="94"/>
                </a:cxn>
                <a:cxn ang="0">
                  <a:pos x="587" y="102"/>
                </a:cxn>
                <a:cxn ang="0">
                  <a:pos x="590" y="113"/>
                </a:cxn>
                <a:cxn ang="0">
                  <a:pos x="582" y="138"/>
                </a:cxn>
                <a:cxn ang="0">
                  <a:pos x="554" y="174"/>
                </a:cxn>
                <a:cxn ang="0">
                  <a:pos x="513" y="199"/>
                </a:cxn>
                <a:cxn ang="0">
                  <a:pos x="447" y="224"/>
                </a:cxn>
                <a:cxn ang="0">
                  <a:pos x="344" y="246"/>
                </a:cxn>
                <a:cxn ang="0">
                  <a:pos x="314" y="248"/>
                </a:cxn>
                <a:cxn ang="0">
                  <a:pos x="247" y="238"/>
                </a:cxn>
                <a:cxn ang="0">
                  <a:pos x="231" y="244"/>
                </a:cxn>
                <a:cxn ang="0">
                  <a:pos x="186" y="259"/>
                </a:cxn>
                <a:cxn ang="0">
                  <a:pos x="152" y="263"/>
                </a:cxn>
                <a:cxn ang="0">
                  <a:pos x="188" y="40"/>
                </a:cxn>
                <a:cxn ang="0">
                  <a:pos x="160" y="66"/>
                </a:cxn>
                <a:cxn ang="0">
                  <a:pos x="155" y="101"/>
                </a:cxn>
                <a:cxn ang="0">
                  <a:pos x="161" y="132"/>
                </a:cxn>
                <a:cxn ang="0">
                  <a:pos x="192" y="170"/>
                </a:cxn>
                <a:cxn ang="0">
                  <a:pos x="226" y="191"/>
                </a:cxn>
                <a:cxn ang="0">
                  <a:pos x="244" y="196"/>
                </a:cxn>
                <a:cxn ang="0">
                  <a:pos x="272" y="168"/>
                </a:cxn>
                <a:cxn ang="0">
                  <a:pos x="286" y="135"/>
                </a:cxn>
                <a:cxn ang="0">
                  <a:pos x="285" y="108"/>
                </a:cxn>
                <a:cxn ang="0">
                  <a:pos x="270" y="73"/>
                </a:cxn>
                <a:cxn ang="0">
                  <a:pos x="241" y="48"/>
                </a:cxn>
                <a:cxn ang="0">
                  <a:pos x="204" y="37"/>
                </a:cxn>
              </a:cxnLst>
              <a:rect l="0" t="0" r="r" b="b"/>
              <a:pathLst>
                <a:path w="590" h="263">
                  <a:moveTo>
                    <a:pt x="152" y="263"/>
                  </a:moveTo>
                  <a:lnTo>
                    <a:pt x="152" y="263"/>
                  </a:lnTo>
                  <a:lnTo>
                    <a:pt x="146" y="262"/>
                  </a:lnTo>
                  <a:lnTo>
                    <a:pt x="146" y="262"/>
                  </a:lnTo>
                  <a:lnTo>
                    <a:pt x="130" y="262"/>
                  </a:lnTo>
                  <a:lnTo>
                    <a:pt x="111" y="260"/>
                  </a:lnTo>
                  <a:lnTo>
                    <a:pt x="91" y="258"/>
                  </a:lnTo>
                  <a:lnTo>
                    <a:pt x="69" y="253"/>
                  </a:lnTo>
                  <a:lnTo>
                    <a:pt x="59" y="251"/>
                  </a:lnTo>
                  <a:lnTo>
                    <a:pt x="48" y="247"/>
                  </a:lnTo>
                  <a:lnTo>
                    <a:pt x="39" y="243"/>
                  </a:lnTo>
                  <a:lnTo>
                    <a:pt x="30" y="239"/>
                  </a:lnTo>
                  <a:lnTo>
                    <a:pt x="22" y="233"/>
                  </a:lnTo>
                  <a:lnTo>
                    <a:pt x="13" y="226"/>
                  </a:lnTo>
                  <a:lnTo>
                    <a:pt x="7" y="219"/>
                  </a:lnTo>
                  <a:lnTo>
                    <a:pt x="2" y="212"/>
                  </a:lnTo>
                  <a:lnTo>
                    <a:pt x="2" y="212"/>
                  </a:lnTo>
                  <a:lnTo>
                    <a:pt x="0" y="206"/>
                  </a:lnTo>
                  <a:lnTo>
                    <a:pt x="0" y="201"/>
                  </a:lnTo>
                  <a:lnTo>
                    <a:pt x="1" y="197"/>
                  </a:lnTo>
                  <a:lnTo>
                    <a:pt x="3" y="194"/>
                  </a:lnTo>
                  <a:lnTo>
                    <a:pt x="3" y="194"/>
                  </a:lnTo>
                  <a:lnTo>
                    <a:pt x="6" y="190"/>
                  </a:lnTo>
                  <a:lnTo>
                    <a:pt x="10" y="187"/>
                  </a:lnTo>
                  <a:lnTo>
                    <a:pt x="14" y="185"/>
                  </a:lnTo>
                  <a:lnTo>
                    <a:pt x="20" y="184"/>
                  </a:lnTo>
                  <a:lnTo>
                    <a:pt x="20" y="184"/>
                  </a:lnTo>
                  <a:lnTo>
                    <a:pt x="23" y="184"/>
                  </a:lnTo>
                  <a:lnTo>
                    <a:pt x="27" y="186"/>
                  </a:lnTo>
                  <a:lnTo>
                    <a:pt x="30" y="188"/>
                  </a:lnTo>
                  <a:lnTo>
                    <a:pt x="33" y="193"/>
                  </a:lnTo>
                  <a:lnTo>
                    <a:pt x="33" y="193"/>
                  </a:lnTo>
                  <a:lnTo>
                    <a:pt x="37" y="198"/>
                  </a:lnTo>
                  <a:lnTo>
                    <a:pt x="42" y="204"/>
                  </a:lnTo>
                  <a:lnTo>
                    <a:pt x="49" y="209"/>
                  </a:lnTo>
                  <a:lnTo>
                    <a:pt x="58" y="213"/>
                  </a:lnTo>
                  <a:lnTo>
                    <a:pt x="66" y="216"/>
                  </a:lnTo>
                  <a:lnTo>
                    <a:pt x="75" y="219"/>
                  </a:lnTo>
                  <a:lnTo>
                    <a:pt x="94" y="223"/>
                  </a:lnTo>
                  <a:lnTo>
                    <a:pt x="111" y="225"/>
                  </a:lnTo>
                  <a:lnTo>
                    <a:pt x="128" y="226"/>
                  </a:lnTo>
                  <a:lnTo>
                    <a:pt x="145" y="227"/>
                  </a:lnTo>
                  <a:lnTo>
                    <a:pt x="145" y="227"/>
                  </a:lnTo>
                  <a:lnTo>
                    <a:pt x="159" y="226"/>
                  </a:lnTo>
                  <a:lnTo>
                    <a:pt x="159" y="226"/>
                  </a:lnTo>
                  <a:lnTo>
                    <a:pt x="171" y="224"/>
                  </a:lnTo>
                  <a:lnTo>
                    <a:pt x="186" y="221"/>
                  </a:lnTo>
                  <a:lnTo>
                    <a:pt x="199" y="218"/>
                  </a:lnTo>
                  <a:lnTo>
                    <a:pt x="187" y="211"/>
                  </a:lnTo>
                  <a:lnTo>
                    <a:pt x="187" y="211"/>
                  </a:lnTo>
                  <a:lnTo>
                    <a:pt x="172" y="201"/>
                  </a:lnTo>
                  <a:lnTo>
                    <a:pt x="160" y="192"/>
                  </a:lnTo>
                  <a:lnTo>
                    <a:pt x="149" y="182"/>
                  </a:lnTo>
                  <a:lnTo>
                    <a:pt x="139" y="172"/>
                  </a:lnTo>
                  <a:lnTo>
                    <a:pt x="132" y="161"/>
                  </a:lnTo>
                  <a:lnTo>
                    <a:pt x="126" y="150"/>
                  </a:lnTo>
                  <a:lnTo>
                    <a:pt x="122" y="138"/>
                  </a:lnTo>
                  <a:lnTo>
                    <a:pt x="120" y="127"/>
                  </a:lnTo>
                  <a:lnTo>
                    <a:pt x="120" y="127"/>
                  </a:lnTo>
                  <a:lnTo>
                    <a:pt x="119" y="111"/>
                  </a:lnTo>
                  <a:lnTo>
                    <a:pt x="119" y="92"/>
                  </a:lnTo>
                  <a:lnTo>
                    <a:pt x="122" y="73"/>
                  </a:lnTo>
                  <a:lnTo>
                    <a:pt x="124" y="65"/>
                  </a:lnTo>
                  <a:lnTo>
                    <a:pt x="127" y="56"/>
                  </a:lnTo>
                  <a:lnTo>
                    <a:pt x="130" y="47"/>
                  </a:lnTo>
                  <a:lnTo>
                    <a:pt x="134" y="38"/>
                  </a:lnTo>
                  <a:lnTo>
                    <a:pt x="139" y="31"/>
                  </a:lnTo>
                  <a:lnTo>
                    <a:pt x="146" y="24"/>
                  </a:lnTo>
                  <a:lnTo>
                    <a:pt x="152" y="18"/>
                  </a:lnTo>
                  <a:lnTo>
                    <a:pt x="159" y="12"/>
                  </a:lnTo>
                  <a:lnTo>
                    <a:pt x="168" y="7"/>
                  </a:lnTo>
                  <a:lnTo>
                    <a:pt x="178" y="4"/>
                  </a:lnTo>
                  <a:lnTo>
                    <a:pt x="178" y="4"/>
                  </a:lnTo>
                  <a:lnTo>
                    <a:pt x="193" y="1"/>
                  </a:lnTo>
                  <a:lnTo>
                    <a:pt x="209" y="0"/>
                  </a:lnTo>
                  <a:lnTo>
                    <a:pt x="209" y="0"/>
                  </a:lnTo>
                  <a:lnTo>
                    <a:pt x="224" y="1"/>
                  </a:lnTo>
                  <a:lnTo>
                    <a:pt x="239" y="4"/>
                  </a:lnTo>
                  <a:lnTo>
                    <a:pt x="252" y="9"/>
                  </a:lnTo>
                  <a:lnTo>
                    <a:pt x="265" y="17"/>
                  </a:lnTo>
                  <a:lnTo>
                    <a:pt x="278" y="27"/>
                  </a:lnTo>
                  <a:lnTo>
                    <a:pt x="288" y="38"/>
                  </a:lnTo>
                  <a:lnTo>
                    <a:pt x="297" y="51"/>
                  </a:lnTo>
                  <a:lnTo>
                    <a:pt x="307" y="66"/>
                  </a:lnTo>
                  <a:lnTo>
                    <a:pt x="307" y="66"/>
                  </a:lnTo>
                  <a:lnTo>
                    <a:pt x="315" y="86"/>
                  </a:lnTo>
                  <a:lnTo>
                    <a:pt x="321" y="103"/>
                  </a:lnTo>
                  <a:lnTo>
                    <a:pt x="322" y="113"/>
                  </a:lnTo>
                  <a:lnTo>
                    <a:pt x="323" y="121"/>
                  </a:lnTo>
                  <a:lnTo>
                    <a:pt x="324" y="129"/>
                  </a:lnTo>
                  <a:lnTo>
                    <a:pt x="323" y="137"/>
                  </a:lnTo>
                  <a:lnTo>
                    <a:pt x="322" y="146"/>
                  </a:lnTo>
                  <a:lnTo>
                    <a:pt x="320" y="153"/>
                  </a:lnTo>
                  <a:lnTo>
                    <a:pt x="318" y="161"/>
                  </a:lnTo>
                  <a:lnTo>
                    <a:pt x="314" y="168"/>
                  </a:lnTo>
                  <a:lnTo>
                    <a:pt x="310" y="177"/>
                  </a:lnTo>
                  <a:lnTo>
                    <a:pt x="306" y="184"/>
                  </a:lnTo>
                  <a:lnTo>
                    <a:pt x="293" y="199"/>
                  </a:lnTo>
                  <a:lnTo>
                    <a:pt x="291" y="201"/>
                  </a:lnTo>
                  <a:lnTo>
                    <a:pt x="284" y="210"/>
                  </a:lnTo>
                  <a:lnTo>
                    <a:pt x="295" y="211"/>
                  </a:lnTo>
                  <a:lnTo>
                    <a:pt x="295" y="211"/>
                  </a:lnTo>
                  <a:lnTo>
                    <a:pt x="312" y="212"/>
                  </a:lnTo>
                  <a:lnTo>
                    <a:pt x="312" y="212"/>
                  </a:lnTo>
                  <a:lnTo>
                    <a:pt x="328" y="211"/>
                  </a:lnTo>
                  <a:lnTo>
                    <a:pt x="344" y="209"/>
                  </a:lnTo>
                  <a:lnTo>
                    <a:pt x="344" y="209"/>
                  </a:lnTo>
                  <a:lnTo>
                    <a:pt x="366" y="205"/>
                  </a:lnTo>
                  <a:lnTo>
                    <a:pt x="366" y="205"/>
                  </a:lnTo>
                  <a:lnTo>
                    <a:pt x="410" y="196"/>
                  </a:lnTo>
                  <a:lnTo>
                    <a:pt x="432" y="191"/>
                  </a:lnTo>
                  <a:lnTo>
                    <a:pt x="453" y="185"/>
                  </a:lnTo>
                  <a:lnTo>
                    <a:pt x="453" y="185"/>
                  </a:lnTo>
                  <a:lnTo>
                    <a:pt x="467" y="180"/>
                  </a:lnTo>
                  <a:lnTo>
                    <a:pt x="482" y="174"/>
                  </a:lnTo>
                  <a:lnTo>
                    <a:pt x="498" y="166"/>
                  </a:lnTo>
                  <a:lnTo>
                    <a:pt x="513" y="157"/>
                  </a:lnTo>
                  <a:lnTo>
                    <a:pt x="528" y="147"/>
                  </a:lnTo>
                  <a:lnTo>
                    <a:pt x="534" y="142"/>
                  </a:lnTo>
                  <a:lnTo>
                    <a:pt x="540" y="135"/>
                  </a:lnTo>
                  <a:lnTo>
                    <a:pt x="545" y="129"/>
                  </a:lnTo>
                  <a:lnTo>
                    <a:pt x="549" y="122"/>
                  </a:lnTo>
                  <a:lnTo>
                    <a:pt x="553" y="115"/>
                  </a:lnTo>
                  <a:lnTo>
                    <a:pt x="555" y="106"/>
                  </a:lnTo>
                  <a:lnTo>
                    <a:pt x="555" y="106"/>
                  </a:lnTo>
                  <a:lnTo>
                    <a:pt x="557" y="103"/>
                  </a:lnTo>
                  <a:lnTo>
                    <a:pt x="558" y="100"/>
                  </a:lnTo>
                  <a:lnTo>
                    <a:pt x="560" y="98"/>
                  </a:lnTo>
                  <a:lnTo>
                    <a:pt x="562" y="96"/>
                  </a:lnTo>
                  <a:lnTo>
                    <a:pt x="567" y="95"/>
                  </a:lnTo>
                  <a:lnTo>
                    <a:pt x="570" y="94"/>
                  </a:lnTo>
                  <a:lnTo>
                    <a:pt x="570" y="94"/>
                  </a:lnTo>
                  <a:lnTo>
                    <a:pt x="575" y="95"/>
                  </a:lnTo>
                  <a:lnTo>
                    <a:pt x="579" y="96"/>
                  </a:lnTo>
                  <a:lnTo>
                    <a:pt x="584" y="99"/>
                  </a:lnTo>
                  <a:lnTo>
                    <a:pt x="587" y="102"/>
                  </a:lnTo>
                  <a:lnTo>
                    <a:pt x="587" y="102"/>
                  </a:lnTo>
                  <a:lnTo>
                    <a:pt x="588" y="104"/>
                  </a:lnTo>
                  <a:lnTo>
                    <a:pt x="590" y="107"/>
                  </a:lnTo>
                  <a:lnTo>
                    <a:pt x="590" y="113"/>
                  </a:lnTo>
                  <a:lnTo>
                    <a:pt x="590" y="117"/>
                  </a:lnTo>
                  <a:lnTo>
                    <a:pt x="590" y="117"/>
                  </a:lnTo>
                  <a:lnTo>
                    <a:pt x="587" y="128"/>
                  </a:lnTo>
                  <a:lnTo>
                    <a:pt x="582" y="138"/>
                  </a:lnTo>
                  <a:lnTo>
                    <a:pt x="576" y="149"/>
                  </a:lnTo>
                  <a:lnTo>
                    <a:pt x="570" y="157"/>
                  </a:lnTo>
                  <a:lnTo>
                    <a:pt x="562" y="165"/>
                  </a:lnTo>
                  <a:lnTo>
                    <a:pt x="554" y="174"/>
                  </a:lnTo>
                  <a:lnTo>
                    <a:pt x="544" y="181"/>
                  </a:lnTo>
                  <a:lnTo>
                    <a:pt x="534" y="187"/>
                  </a:lnTo>
                  <a:lnTo>
                    <a:pt x="524" y="193"/>
                  </a:lnTo>
                  <a:lnTo>
                    <a:pt x="513" y="199"/>
                  </a:lnTo>
                  <a:lnTo>
                    <a:pt x="491" y="209"/>
                  </a:lnTo>
                  <a:lnTo>
                    <a:pt x="469" y="217"/>
                  </a:lnTo>
                  <a:lnTo>
                    <a:pt x="447" y="224"/>
                  </a:lnTo>
                  <a:lnTo>
                    <a:pt x="447" y="224"/>
                  </a:lnTo>
                  <a:lnTo>
                    <a:pt x="410" y="235"/>
                  </a:lnTo>
                  <a:lnTo>
                    <a:pt x="376" y="242"/>
                  </a:lnTo>
                  <a:lnTo>
                    <a:pt x="359" y="245"/>
                  </a:lnTo>
                  <a:lnTo>
                    <a:pt x="344" y="246"/>
                  </a:lnTo>
                  <a:lnTo>
                    <a:pt x="328" y="247"/>
                  </a:lnTo>
                  <a:lnTo>
                    <a:pt x="314" y="248"/>
                  </a:lnTo>
                  <a:lnTo>
                    <a:pt x="314" y="248"/>
                  </a:lnTo>
                  <a:lnTo>
                    <a:pt x="314" y="248"/>
                  </a:lnTo>
                  <a:lnTo>
                    <a:pt x="296" y="247"/>
                  </a:lnTo>
                  <a:lnTo>
                    <a:pt x="279" y="245"/>
                  </a:lnTo>
                  <a:lnTo>
                    <a:pt x="262" y="242"/>
                  </a:lnTo>
                  <a:lnTo>
                    <a:pt x="247" y="238"/>
                  </a:lnTo>
                  <a:lnTo>
                    <a:pt x="245" y="238"/>
                  </a:lnTo>
                  <a:lnTo>
                    <a:pt x="243" y="239"/>
                  </a:lnTo>
                  <a:lnTo>
                    <a:pt x="243" y="239"/>
                  </a:lnTo>
                  <a:lnTo>
                    <a:pt x="231" y="244"/>
                  </a:lnTo>
                  <a:lnTo>
                    <a:pt x="220" y="249"/>
                  </a:lnTo>
                  <a:lnTo>
                    <a:pt x="209" y="253"/>
                  </a:lnTo>
                  <a:lnTo>
                    <a:pt x="197" y="256"/>
                  </a:lnTo>
                  <a:lnTo>
                    <a:pt x="186" y="259"/>
                  </a:lnTo>
                  <a:lnTo>
                    <a:pt x="174" y="261"/>
                  </a:lnTo>
                  <a:lnTo>
                    <a:pt x="163" y="262"/>
                  </a:lnTo>
                  <a:lnTo>
                    <a:pt x="152" y="263"/>
                  </a:lnTo>
                  <a:lnTo>
                    <a:pt x="152" y="263"/>
                  </a:lnTo>
                  <a:close/>
                  <a:moveTo>
                    <a:pt x="204" y="37"/>
                  </a:moveTo>
                  <a:lnTo>
                    <a:pt x="204" y="37"/>
                  </a:lnTo>
                  <a:lnTo>
                    <a:pt x="196" y="38"/>
                  </a:lnTo>
                  <a:lnTo>
                    <a:pt x="188" y="40"/>
                  </a:lnTo>
                  <a:lnTo>
                    <a:pt x="180" y="43"/>
                  </a:lnTo>
                  <a:lnTo>
                    <a:pt x="171" y="50"/>
                  </a:lnTo>
                  <a:lnTo>
                    <a:pt x="165" y="57"/>
                  </a:lnTo>
                  <a:lnTo>
                    <a:pt x="160" y="66"/>
                  </a:lnTo>
                  <a:lnTo>
                    <a:pt x="157" y="79"/>
                  </a:lnTo>
                  <a:lnTo>
                    <a:pt x="155" y="92"/>
                  </a:lnTo>
                  <a:lnTo>
                    <a:pt x="155" y="92"/>
                  </a:lnTo>
                  <a:lnTo>
                    <a:pt x="155" y="101"/>
                  </a:lnTo>
                  <a:lnTo>
                    <a:pt x="156" y="110"/>
                  </a:lnTo>
                  <a:lnTo>
                    <a:pt x="157" y="118"/>
                  </a:lnTo>
                  <a:lnTo>
                    <a:pt x="159" y="125"/>
                  </a:lnTo>
                  <a:lnTo>
                    <a:pt x="161" y="132"/>
                  </a:lnTo>
                  <a:lnTo>
                    <a:pt x="164" y="139"/>
                  </a:lnTo>
                  <a:lnTo>
                    <a:pt x="172" y="151"/>
                  </a:lnTo>
                  <a:lnTo>
                    <a:pt x="182" y="161"/>
                  </a:lnTo>
                  <a:lnTo>
                    <a:pt x="192" y="170"/>
                  </a:lnTo>
                  <a:lnTo>
                    <a:pt x="202" y="178"/>
                  </a:lnTo>
                  <a:lnTo>
                    <a:pt x="214" y="185"/>
                  </a:lnTo>
                  <a:lnTo>
                    <a:pt x="214" y="185"/>
                  </a:lnTo>
                  <a:lnTo>
                    <a:pt x="226" y="191"/>
                  </a:lnTo>
                  <a:lnTo>
                    <a:pt x="239" y="196"/>
                  </a:lnTo>
                  <a:lnTo>
                    <a:pt x="242" y="197"/>
                  </a:lnTo>
                  <a:lnTo>
                    <a:pt x="244" y="196"/>
                  </a:lnTo>
                  <a:lnTo>
                    <a:pt x="244" y="196"/>
                  </a:lnTo>
                  <a:lnTo>
                    <a:pt x="253" y="189"/>
                  </a:lnTo>
                  <a:lnTo>
                    <a:pt x="260" y="182"/>
                  </a:lnTo>
                  <a:lnTo>
                    <a:pt x="260" y="182"/>
                  </a:lnTo>
                  <a:lnTo>
                    <a:pt x="272" y="168"/>
                  </a:lnTo>
                  <a:lnTo>
                    <a:pt x="279" y="155"/>
                  </a:lnTo>
                  <a:lnTo>
                    <a:pt x="282" y="149"/>
                  </a:lnTo>
                  <a:lnTo>
                    <a:pt x="284" y="142"/>
                  </a:lnTo>
                  <a:lnTo>
                    <a:pt x="286" y="135"/>
                  </a:lnTo>
                  <a:lnTo>
                    <a:pt x="287" y="128"/>
                  </a:lnTo>
                  <a:lnTo>
                    <a:pt x="287" y="122"/>
                  </a:lnTo>
                  <a:lnTo>
                    <a:pt x="286" y="116"/>
                  </a:lnTo>
                  <a:lnTo>
                    <a:pt x="285" y="108"/>
                  </a:lnTo>
                  <a:lnTo>
                    <a:pt x="283" y="102"/>
                  </a:lnTo>
                  <a:lnTo>
                    <a:pt x="278" y="88"/>
                  </a:lnTo>
                  <a:lnTo>
                    <a:pt x="270" y="73"/>
                  </a:lnTo>
                  <a:lnTo>
                    <a:pt x="270" y="73"/>
                  </a:lnTo>
                  <a:lnTo>
                    <a:pt x="263" y="66"/>
                  </a:lnTo>
                  <a:lnTo>
                    <a:pt x="256" y="59"/>
                  </a:lnTo>
                  <a:lnTo>
                    <a:pt x="249" y="53"/>
                  </a:lnTo>
                  <a:lnTo>
                    <a:pt x="241" y="48"/>
                  </a:lnTo>
                  <a:lnTo>
                    <a:pt x="231" y="43"/>
                  </a:lnTo>
                  <a:lnTo>
                    <a:pt x="223" y="40"/>
                  </a:lnTo>
                  <a:lnTo>
                    <a:pt x="214" y="38"/>
                  </a:lnTo>
                  <a:lnTo>
                    <a:pt x="204" y="37"/>
                  </a:lnTo>
                  <a:lnTo>
                    <a:pt x="204" y="37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0" name="Freeform 287">
              <a:extLst>
                <a:ext uri="{FF2B5EF4-FFF2-40B4-BE49-F238E27FC236}">
                  <a16:creationId xmlns:a16="http://schemas.microsoft.com/office/drawing/2014/main" id="{C21017B1-B8B5-47BC-B74D-49ED09927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8388" y="2205038"/>
              <a:ext cx="153988" cy="179388"/>
            </a:xfrm>
            <a:custGeom>
              <a:avLst/>
              <a:gdLst/>
              <a:ahLst/>
              <a:cxnLst>
                <a:cxn ang="0">
                  <a:pos x="273" y="340"/>
                </a:cxn>
                <a:cxn ang="0">
                  <a:pos x="263" y="337"/>
                </a:cxn>
                <a:cxn ang="0">
                  <a:pos x="259" y="333"/>
                </a:cxn>
                <a:cxn ang="0">
                  <a:pos x="256" y="326"/>
                </a:cxn>
                <a:cxn ang="0">
                  <a:pos x="255" y="319"/>
                </a:cxn>
                <a:cxn ang="0">
                  <a:pos x="253" y="317"/>
                </a:cxn>
                <a:cxn ang="0">
                  <a:pos x="250" y="316"/>
                </a:cxn>
                <a:cxn ang="0">
                  <a:pos x="246" y="308"/>
                </a:cxn>
                <a:cxn ang="0">
                  <a:pos x="244" y="298"/>
                </a:cxn>
                <a:cxn ang="0">
                  <a:pos x="242" y="288"/>
                </a:cxn>
                <a:cxn ang="0">
                  <a:pos x="236" y="260"/>
                </a:cxn>
                <a:cxn ang="0">
                  <a:pos x="233" y="253"/>
                </a:cxn>
                <a:cxn ang="0">
                  <a:pos x="221" y="231"/>
                </a:cxn>
                <a:cxn ang="0">
                  <a:pos x="215" y="222"/>
                </a:cxn>
                <a:cxn ang="0">
                  <a:pos x="210" y="213"/>
                </a:cxn>
                <a:cxn ang="0">
                  <a:pos x="203" y="195"/>
                </a:cxn>
                <a:cxn ang="0">
                  <a:pos x="194" y="174"/>
                </a:cxn>
                <a:cxn ang="0">
                  <a:pos x="191" y="168"/>
                </a:cxn>
                <a:cxn ang="0">
                  <a:pos x="175" y="146"/>
                </a:cxn>
                <a:cxn ang="0">
                  <a:pos x="157" y="125"/>
                </a:cxn>
                <a:cxn ang="0">
                  <a:pos x="138" y="106"/>
                </a:cxn>
                <a:cxn ang="0">
                  <a:pos x="93" y="73"/>
                </a:cxn>
                <a:cxn ang="0">
                  <a:pos x="41" y="46"/>
                </a:cxn>
                <a:cxn ang="0">
                  <a:pos x="13" y="36"/>
                </a:cxn>
                <a:cxn ang="0">
                  <a:pos x="6" y="32"/>
                </a:cxn>
                <a:cxn ang="0">
                  <a:pos x="2" y="27"/>
                </a:cxn>
                <a:cxn ang="0">
                  <a:pos x="0" y="15"/>
                </a:cxn>
                <a:cxn ang="0">
                  <a:pos x="2" y="9"/>
                </a:cxn>
                <a:cxn ang="0">
                  <a:pos x="10" y="2"/>
                </a:cxn>
                <a:cxn ang="0">
                  <a:pos x="15" y="0"/>
                </a:cxn>
                <a:cxn ang="0">
                  <a:pos x="21" y="1"/>
                </a:cxn>
                <a:cxn ang="0">
                  <a:pos x="50" y="11"/>
                </a:cxn>
                <a:cxn ang="0">
                  <a:pos x="101" y="36"/>
                </a:cxn>
                <a:cxn ang="0">
                  <a:pos x="146" y="66"/>
                </a:cxn>
                <a:cxn ang="0">
                  <a:pos x="184" y="101"/>
                </a:cxn>
                <a:cxn ang="0">
                  <a:pos x="201" y="121"/>
                </a:cxn>
                <a:cxn ang="0">
                  <a:pos x="214" y="142"/>
                </a:cxn>
                <a:cxn ang="0">
                  <a:pos x="226" y="166"/>
                </a:cxn>
                <a:cxn ang="0">
                  <a:pos x="239" y="194"/>
                </a:cxn>
                <a:cxn ang="0">
                  <a:pos x="257" y="219"/>
                </a:cxn>
                <a:cxn ang="0">
                  <a:pos x="263" y="226"/>
                </a:cxn>
                <a:cxn ang="0">
                  <a:pos x="271" y="243"/>
                </a:cxn>
                <a:cxn ang="0">
                  <a:pos x="276" y="263"/>
                </a:cxn>
                <a:cxn ang="0">
                  <a:pos x="281" y="293"/>
                </a:cxn>
                <a:cxn ang="0">
                  <a:pos x="282" y="296"/>
                </a:cxn>
                <a:cxn ang="0">
                  <a:pos x="287" y="302"/>
                </a:cxn>
                <a:cxn ang="0">
                  <a:pos x="291" y="314"/>
                </a:cxn>
                <a:cxn ang="0">
                  <a:pos x="291" y="322"/>
                </a:cxn>
                <a:cxn ang="0">
                  <a:pos x="290" y="329"/>
                </a:cxn>
                <a:cxn ang="0">
                  <a:pos x="286" y="336"/>
                </a:cxn>
                <a:cxn ang="0">
                  <a:pos x="279" y="339"/>
                </a:cxn>
                <a:cxn ang="0">
                  <a:pos x="273" y="340"/>
                </a:cxn>
              </a:cxnLst>
              <a:rect l="0" t="0" r="r" b="b"/>
              <a:pathLst>
                <a:path w="291" h="340">
                  <a:moveTo>
                    <a:pt x="273" y="340"/>
                  </a:moveTo>
                  <a:lnTo>
                    <a:pt x="273" y="340"/>
                  </a:lnTo>
                  <a:lnTo>
                    <a:pt x="266" y="339"/>
                  </a:lnTo>
                  <a:lnTo>
                    <a:pt x="263" y="337"/>
                  </a:lnTo>
                  <a:lnTo>
                    <a:pt x="261" y="336"/>
                  </a:lnTo>
                  <a:lnTo>
                    <a:pt x="259" y="333"/>
                  </a:lnTo>
                  <a:lnTo>
                    <a:pt x="257" y="329"/>
                  </a:lnTo>
                  <a:lnTo>
                    <a:pt x="256" y="326"/>
                  </a:lnTo>
                  <a:lnTo>
                    <a:pt x="255" y="322"/>
                  </a:lnTo>
                  <a:lnTo>
                    <a:pt x="255" y="319"/>
                  </a:lnTo>
                  <a:lnTo>
                    <a:pt x="253" y="317"/>
                  </a:lnTo>
                  <a:lnTo>
                    <a:pt x="253" y="317"/>
                  </a:lnTo>
                  <a:lnTo>
                    <a:pt x="250" y="316"/>
                  </a:lnTo>
                  <a:lnTo>
                    <a:pt x="250" y="316"/>
                  </a:lnTo>
                  <a:lnTo>
                    <a:pt x="247" y="312"/>
                  </a:lnTo>
                  <a:lnTo>
                    <a:pt x="246" y="308"/>
                  </a:lnTo>
                  <a:lnTo>
                    <a:pt x="246" y="308"/>
                  </a:lnTo>
                  <a:lnTo>
                    <a:pt x="244" y="298"/>
                  </a:lnTo>
                  <a:lnTo>
                    <a:pt x="242" y="288"/>
                  </a:lnTo>
                  <a:lnTo>
                    <a:pt x="242" y="288"/>
                  </a:lnTo>
                  <a:lnTo>
                    <a:pt x="240" y="275"/>
                  </a:lnTo>
                  <a:lnTo>
                    <a:pt x="236" y="260"/>
                  </a:lnTo>
                  <a:lnTo>
                    <a:pt x="236" y="260"/>
                  </a:lnTo>
                  <a:lnTo>
                    <a:pt x="233" y="253"/>
                  </a:lnTo>
                  <a:lnTo>
                    <a:pt x="230" y="246"/>
                  </a:lnTo>
                  <a:lnTo>
                    <a:pt x="221" y="231"/>
                  </a:lnTo>
                  <a:lnTo>
                    <a:pt x="221" y="231"/>
                  </a:lnTo>
                  <a:lnTo>
                    <a:pt x="215" y="222"/>
                  </a:lnTo>
                  <a:lnTo>
                    <a:pt x="210" y="213"/>
                  </a:lnTo>
                  <a:lnTo>
                    <a:pt x="210" y="213"/>
                  </a:lnTo>
                  <a:lnTo>
                    <a:pt x="203" y="195"/>
                  </a:lnTo>
                  <a:lnTo>
                    <a:pt x="203" y="195"/>
                  </a:lnTo>
                  <a:lnTo>
                    <a:pt x="197" y="181"/>
                  </a:lnTo>
                  <a:lnTo>
                    <a:pt x="194" y="174"/>
                  </a:lnTo>
                  <a:lnTo>
                    <a:pt x="191" y="168"/>
                  </a:lnTo>
                  <a:lnTo>
                    <a:pt x="191" y="168"/>
                  </a:lnTo>
                  <a:lnTo>
                    <a:pt x="183" y="157"/>
                  </a:lnTo>
                  <a:lnTo>
                    <a:pt x="175" y="146"/>
                  </a:lnTo>
                  <a:lnTo>
                    <a:pt x="167" y="135"/>
                  </a:lnTo>
                  <a:lnTo>
                    <a:pt x="157" y="125"/>
                  </a:lnTo>
                  <a:lnTo>
                    <a:pt x="148" y="116"/>
                  </a:lnTo>
                  <a:lnTo>
                    <a:pt x="138" y="106"/>
                  </a:lnTo>
                  <a:lnTo>
                    <a:pt x="116" y="89"/>
                  </a:lnTo>
                  <a:lnTo>
                    <a:pt x="93" y="73"/>
                  </a:lnTo>
                  <a:lnTo>
                    <a:pt x="68" y="59"/>
                  </a:lnTo>
                  <a:lnTo>
                    <a:pt x="41" y="46"/>
                  </a:lnTo>
                  <a:lnTo>
                    <a:pt x="13" y="36"/>
                  </a:lnTo>
                  <a:lnTo>
                    <a:pt x="13" y="36"/>
                  </a:lnTo>
                  <a:lnTo>
                    <a:pt x="9" y="35"/>
                  </a:lnTo>
                  <a:lnTo>
                    <a:pt x="6" y="32"/>
                  </a:lnTo>
                  <a:lnTo>
                    <a:pt x="4" y="30"/>
                  </a:lnTo>
                  <a:lnTo>
                    <a:pt x="2" y="27"/>
                  </a:lnTo>
                  <a:lnTo>
                    <a:pt x="0" y="22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2" y="9"/>
                  </a:lnTo>
                  <a:lnTo>
                    <a:pt x="5" y="5"/>
                  </a:lnTo>
                  <a:lnTo>
                    <a:pt x="10" y="2"/>
                  </a:lnTo>
                  <a:lnTo>
                    <a:pt x="12" y="1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50" y="11"/>
                  </a:lnTo>
                  <a:lnTo>
                    <a:pt x="76" y="24"/>
                  </a:lnTo>
                  <a:lnTo>
                    <a:pt x="101" y="36"/>
                  </a:lnTo>
                  <a:lnTo>
                    <a:pt x="124" y="51"/>
                  </a:lnTo>
                  <a:lnTo>
                    <a:pt x="146" y="66"/>
                  </a:lnTo>
                  <a:lnTo>
                    <a:pt x="166" y="83"/>
                  </a:lnTo>
                  <a:lnTo>
                    <a:pt x="184" y="101"/>
                  </a:lnTo>
                  <a:lnTo>
                    <a:pt x="201" y="121"/>
                  </a:lnTo>
                  <a:lnTo>
                    <a:pt x="201" y="121"/>
                  </a:lnTo>
                  <a:lnTo>
                    <a:pt x="208" y="131"/>
                  </a:lnTo>
                  <a:lnTo>
                    <a:pt x="214" y="142"/>
                  </a:lnTo>
                  <a:lnTo>
                    <a:pt x="226" y="166"/>
                  </a:lnTo>
                  <a:lnTo>
                    <a:pt x="226" y="166"/>
                  </a:lnTo>
                  <a:lnTo>
                    <a:pt x="232" y="180"/>
                  </a:lnTo>
                  <a:lnTo>
                    <a:pt x="239" y="194"/>
                  </a:lnTo>
                  <a:lnTo>
                    <a:pt x="247" y="208"/>
                  </a:lnTo>
                  <a:lnTo>
                    <a:pt x="257" y="219"/>
                  </a:lnTo>
                  <a:lnTo>
                    <a:pt x="257" y="219"/>
                  </a:lnTo>
                  <a:lnTo>
                    <a:pt x="263" y="226"/>
                  </a:lnTo>
                  <a:lnTo>
                    <a:pt x="267" y="234"/>
                  </a:lnTo>
                  <a:lnTo>
                    <a:pt x="271" y="243"/>
                  </a:lnTo>
                  <a:lnTo>
                    <a:pt x="274" y="253"/>
                  </a:lnTo>
                  <a:lnTo>
                    <a:pt x="276" y="263"/>
                  </a:lnTo>
                  <a:lnTo>
                    <a:pt x="278" y="274"/>
                  </a:lnTo>
                  <a:lnTo>
                    <a:pt x="281" y="293"/>
                  </a:lnTo>
                  <a:lnTo>
                    <a:pt x="281" y="295"/>
                  </a:lnTo>
                  <a:lnTo>
                    <a:pt x="282" y="296"/>
                  </a:lnTo>
                  <a:lnTo>
                    <a:pt x="282" y="296"/>
                  </a:lnTo>
                  <a:lnTo>
                    <a:pt x="287" y="302"/>
                  </a:lnTo>
                  <a:lnTo>
                    <a:pt x="289" y="308"/>
                  </a:lnTo>
                  <a:lnTo>
                    <a:pt x="291" y="314"/>
                  </a:lnTo>
                  <a:lnTo>
                    <a:pt x="291" y="322"/>
                  </a:lnTo>
                  <a:lnTo>
                    <a:pt x="291" y="322"/>
                  </a:lnTo>
                  <a:lnTo>
                    <a:pt x="291" y="326"/>
                  </a:lnTo>
                  <a:lnTo>
                    <a:pt x="290" y="329"/>
                  </a:lnTo>
                  <a:lnTo>
                    <a:pt x="288" y="333"/>
                  </a:lnTo>
                  <a:lnTo>
                    <a:pt x="286" y="336"/>
                  </a:lnTo>
                  <a:lnTo>
                    <a:pt x="282" y="337"/>
                  </a:lnTo>
                  <a:lnTo>
                    <a:pt x="279" y="339"/>
                  </a:lnTo>
                  <a:lnTo>
                    <a:pt x="273" y="340"/>
                  </a:lnTo>
                  <a:lnTo>
                    <a:pt x="273" y="34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1" name="Freeform 288">
              <a:extLst>
                <a:ext uri="{FF2B5EF4-FFF2-40B4-BE49-F238E27FC236}">
                  <a16:creationId xmlns:a16="http://schemas.microsoft.com/office/drawing/2014/main" id="{F0165085-8CA2-4B27-9844-6EC57F04B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9700" y="2560638"/>
              <a:ext cx="160338" cy="195263"/>
            </a:xfrm>
            <a:custGeom>
              <a:avLst/>
              <a:gdLst/>
              <a:ahLst/>
              <a:cxnLst>
                <a:cxn ang="0">
                  <a:pos x="287" y="368"/>
                </a:cxn>
                <a:cxn ang="0">
                  <a:pos x="277" y="366"/>
                </a:cxn>
                <a:cxn ang="0">
                  <a:pos x="273" y="362"/>
                </a:cxn>
                <a:cxn ang="0">
                  <a:pos x="270" y="355"/>
                </a:cxn>
                <a:cxn ang="0">
                  <a:pos x="269" y="351"/>
                </a:cxn>
                <a:cxn ang="0">
                  <a:pos x="268" y="325"/>
                </a:cxn>
                <a:cxn ang="0">
                  <a:pos x="262" y="297"/>
                </a:cxn>
                <a:cxn ang="0">
                  <a:pos x="246" y="240"/>
                </a:cxn>
                <a:cxn ang="0">
                  <a:pos x="220" y="187"/>
                </a:cxn>
                <a:cxn ang="0">
                  <a:pos x="205" y="165"/>
                </a:cxn>
                <a:cxn ang="0">
                  <a:pos x="188" y="144"/>
                </a:cxn>
                <a:cxn ang="0">
                  <a:pos x="169" y="123"/>
                </a:cxn>
                <a:cxn ang="0">
                  <a:pos x="137" y="92"/>
                </a:cxn>
                <a:cxn ang="0">
                  <a:pos x="114" y="74"/>
                </a:cxn>
                <a:cxn ang="0">
                  <a:pos x="101" y="65"/>
                </a:cxn>
                <a:cxn ang="0">
                  <a:pos x="70" y="52"/>
                </a:cxn>
                <a:cxn ang="0">
                  <a:pos x="39" y="44"/>
                </a:cxn>
                <a:cxn ang="0">
                  <a:pos x="12" y="37"/>
                </a:cxn>
                <a:cxn ang="0">
                  <a:pos x="8" y="34"/>
                </a:cxn>
                <a:cxn ang="0">
                  <a:pos x="3" y="30"/>
                </a:cxn>
                <a:cxn ang="0">
                  <a:pos x="0" y="22"/>
                </a:cxn>
                <a:cxn ang="0">
                  <a:pos x="0" y="16"/>
                </a:cxn>
                <a:cxn ang="0">
                  <a:pos x="4" y="6"/>
                </a:cxn>
                <a:cxn ang="0">
                  <a:pos x="12" y="1"/>
                </a:cxn>
                <a:cxn ang="0">
                  <a:pos x="16" y="0"/>
                </a:cxn>
                <a:cxn ang="0">
                  <a:pos x="22" y="1"/>
                </a:cxn>
                <a:cxn ang="0">
                  <a:pos x="51" y="10"/>
                </a:cxn>
                <a:cxn ang="0">
                  <a:pos x="92" y="22"/>
                </a:cxn>
                <a:cxn ang="0">
                  <a:pos x="112" y="30"/>
                </a:cxn>
                <a:cxn ang="0">
                  <a:pos x="131" y="43"/>
                </a:cxn>
                <a:cxn ang="0">
                  <a:pos x="159" y="64"/>
                </a:cxn>
                <a:cxn ang="0">
                  <a:pos x="205" y="108"/>
                </a:cxn>
                <a:cxn ang="0">
                  <a:pos x="223" y="128"/>
                </a:cxn>
                <a:cxn ang="0">
                  <a:pos x="256" y="178"/>
                </a:cxn>
                <a:cxn ang="0">
                  <a:pos x="281" y="233"/>
                </a:cxn>
                <a:cxn ang="0">
                  <a:pos x="298" y="290"/>
                </a:cxn>
                <a:cxn ang="0">
                  <a:pos x="304" y="331"/>
                </a:cxn>
                <a:cxn ang="0">
                  <a:pos x="305" y="345"/>
                </a:cxn>
                <a:cxn ang="0">
                  <a:pos x="305" y="351"/>
                </a:cxn>
                <a:cxn ang="0">
                  <a:pos x="304" y="359"/>
                </a:cxn>
                <a:cxn ang="0">
                  <a:pos x="300" y="364"/>
                </a:cxn>
                <a:cxn ang="0">
                  <a:pos x="293" y="367"/>
                </a:cxn>
                <a:cxn ang="0">
                  <a:pos x="287" y="368"/>
                </a:cxn>
              </a:cxnLst>
              <a:rect l="0" t="0" r="r" b="b"/>
              <a:pathLst>
                <a:path w="305" h="368">
                  <a:moveTo>
                    <a:pt x="287" y="368"/>
                  </a:moveTo>
                  <a:lnTo>
                    <a:pt x="287" y="368"/>
                  </a:lnTo>
                  <a:lnTo>
                    <a:pt x="280" y="367"/>
                  </a:lnTo>
                  <a:lnTo>
                    <a:pt x="277" y="366"/>
                  </a:lnTo>
                  <a:lnTo>
                    <a:pt x="275" y="364"/>
                  </a:lnTo>
                  <a:lnTo>
                    <a:pt x="273" y="362"/>
                  </a:lnTo>
                  <a:lnTo>
                    <a:pt x="271" y="359"/>
                  </a:lnTo>
                  <a:lnTo>
                    <a:pt x="270" y="355"/>
                  </a:lnTo>
                  <a:lnTo>
                    <a:pt x="269" y="351"/>
                  </a:lnTo>
                  <a:lnTo>
                    <a:pt x="269" y="351"/>
                  </a:lnTo>
                  <a:lnTo>
                    <a:pt x="269" y="338"/>
                  </a:lnTo>
                  <a:lnTo>
                    <a:pt x="268" y="325"/>
                  </a:lnTo>
                  <a:lnTo>
                    <a:pt x="265" y="310"/>
                  </a:lnTo>
                  <a:lnTo>
                    <a:pt x="262" y="297"/>
                  </a:lnTo>
                  <a:lnTo>
                    <a:pt x="255" y="269"/>
                  </a:lnTo>
                  <a:lnTo>
                    <a:pt x="246" y="240"/>
                  </a:lnTo>
                  <a:lnTo>
                    <a:pt x="234" y="213"/>
                  </a:lnTo>
                  <a:lnTo>
                    <a:pt x="220" y="187"/>
                  </a:lnTo>
                  <a:lnTo>
                    <a:pt x="213" y="176"/>
                  </a:lnTo>
                  <a:lnTo>
                    <a:pt x="205" y="165"/>
                  </a:lnTo>
                  <a:lnTo>
                    <a:pt x="197" y="153"/>
                  </a:lnTo>
                  <a:lnTo>
                    <a:pt x="188" y="144"/>
                  </a:lnTo>
                  <a:lnTo>
                    <a:pt x="188" y="144"/>
                  </a:lnTo>
                  <a:lnTo>
                    <a:pt x="169" y="123"/>
                  </a:lnTo>
                  <a:lnTo>
                    <a:pt x="149" y="103"/>
                  </a:lnTo>
                  <a:lnTo>
                    <a:pt x="137" y="92"/>
                  </a:lnTo>
                  <a:lnTo>
                    <a:pt x="126" y="83"/>
                  </a:lnTo>
                  <a:lnTo>
                    <a:pt x="114" y="74"/>
                  </a:lnTo>
                  <a:lnTo>
                    <a:pt x="101" y="65"/>
                  </a:lnTo>
                  <a:lnTo>
                    <a:pt x="101" y="65"/>
                  </a:lnTo>
                  <a:lnTo>
                    <a:pt x="86" y="58"/>
                  </a:lnTo>
                  <a:lnTo>
                    <a:pt x="70" y="52"/>
                  </a:lnTo>
                  <a:lnTo>
                    <a:pt x="55" y="48"/>
                  </a:lnTo>
                  <a:lnTo>
                    <a:pt x="39" y="44"/>
                  </a:lnTo>
                  <a:lnTo>
                    <a:pt x="39" y="44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8" y="34"/>
                  </a:lnTo>
                  <a:lnTo>
                    <a:pt x="5" y="32"/>
                  </a:lnTo>
                  <a:lnTo>
                    <a:pt x="3" y="30"/>
                  </a:lnTo>
                  <a:lnTo>
                    <a:pt x="1" y="28"/>
                  </a:lnTo>
                  <a:lnTo>
                    <a:pt x="0" y="2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1" y="11"/>
                  </a:lnTo>
                  <a:lnTo>
                    <a:pt x="4" y="6"/>
                  </a:lnTo>
                  <a:lnTo>
                    <a:pt x="9" y="2"/>
                  </a:lnTo>
                  <a:lnTo>
                    <a:pt x="12" y="1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51" y="10"/>
                  </a:lnTo>
                  <a:lnTo>
                    <a:pt x="51" y="10"/>
                  </a:lnTo>
                  <a:lnTo>
                    <a:pt x="71" y="16"/>
                  </a:lnTo>
                  <a:lnTo>
                    <a:pt x="92" y="22"/>
                  </a:lnTo>
                  <a:lnTo>
                    <a:pt x="102" y="26"/>
                  </a:lnTo>
                  <a:lnTo>
                    <a:pt x="112" y="30"/>
                  </a:lnTo>
                  <a:lnTo>
                    <a:pt x="122" y="37"/>
                  </a:lnTo>
                  <a:lnTo>
                    <a:pt x="131" y="43"/>
                  </a:lnTo>
                  <a:lnTo>
                    <a:pt x="131" y="43"/>
                  </a:lnTo>
                  <a:lnTo>
                    <a:pt x="159" y="64"/>
                  </a:lnTo>
                  <a:lnTo>
                    <a:pt x="184" y="86"/>
                  </a:lnTo>
                  <a:lnTo>
                    <a:pt x="205" y="108"/>
                  </a:lnTo>
                  <a:lnTo>
                    <a:pt x="223" y="128"/>
                  </a:lnTo>
                  <a:lnTo>
                    <a:pt x="223" y="128"/>
                  </a:lnTo>
                  <a:lnTo>
                    <a:pt x="241" y="152"/>
                  </a:lnTo>
                  <a:lnTo>
                    <a:pt x="256" y="178"/>
                  </a:lnTo>
                  <a:lnTo>
                    <a:pt x="270" y="205"/>
                  </a:lnTo>
                  <a:lnTo>
                    <a:pt x="281" y="233"/>
                  </a:lnTo>
                  <a:lnTo>
                    <a:pt x="290" y="262"/>
                  </a:lnTo>
                  <a:lnTo>
                    <a:pt x="298" y="290"/>
                  </a:lnTo>
                  <a:lnTo>
                    <a:pt x="303" y="317"/>
                  </a:lnTo>
                  <a:lnTo>
                    <a:pt x="304" y="331"/>
                  </a:lnTo>
                  <a:lnTo>
                    <a:pt x="305" y="344"/>
                  </a:lnTo>
                  <a:lnTo>
                    <a:pt x="305" y="345"/>
                  </a:lnTo>
                  <a:lnTo>
                    <a:pt x="305" y="351"/>
                  </a:lnTo>
                  <a:lnTo>
                    <a:pt x="305" y="351"/>
                  </a:lnTo>
                  <a:lnTo>
                    <a:pt x="305" y="355"/>
                  </a:lnTo>
                  <a:lnTo>
                    <a:pt x="304" y="359"/>
                  </a:lnTo>
                  <a:lnTo>
                    <a:pt x="302" y="362"/>
                  </a:lnTo>
                  <a:lnTo>
                    <a:pt x="300" y="364"/>
                  </a:lnTo>
                  <a:lnTo>
                    <a:pt x="296" y="366"/>
                  </a:lnTo>
                  <a:lnTo>
                    <a:pt x="293" y="367"/>
                  </a:lnTo>
                  <a:lnTo>
                    <a:pt x="287" y="368"/>
                  </a:lnTo>
                  <a:lnTo>
                    <a:pt x="287" y="36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435C141D-C3AD-4F47-8B49-E6E16D8F2679}"/>
              </a:ext>
            </a:extLst>
          </p:cNvPr>
          <p:cNvGrpSpPr/>
          <p:nvPr/>
        </p:nvGrpSpPr>
        <p:grpSpPr>
          <a:xfrm>
            <a:off x="4827609" y="3469271"/>
            <a:ext cx="893235" cy="884767"/>
            <a:chOff x="3298825" y="3154363"/>
            <a:chExt cx="669926" cy="663575"/>
          </a:xfrm>
        </p:grpSpPr>
        <p:sp>
          <p:nvSpPr>
            <p:cNvPr id="33" name="Freeform 289">
              <a:extLst>
                <a:ext uri="{FF2B5EF4-FFF2-40B4-BE49-F238E27FC236}">
                  <a16:creationId xmlns:a16="http://schemas.microsoft.com/office/drawing/2014/main" id="{CA3DC6E7-898C-400E-B7D1-C0E0D8BCBA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3113" y="3236913"/>
              <a:ext cx="138113" cy="165100"/>
            </a:xfrm>
            <a:custGeom>
              <a:avLst/>
              <a:gdLst/>
              <a:ahLst/>
              <a:cxnLst>
                <a:cxn ang="0">
                  <a:pos x="256" y="0"/>
                </a:cxn>
                <a:cxn ang="0">
                  <a:pos x="239" y="6"/>
                </a:cxn>
                <a:cxn ang="0">
                  <a:pos x="224" y="18"/>
                </a:cxn>
                <a:cxn ang="0">
                  <a:pos x="200" y="46"/>
                </a:cxn>
                <a:cxn ang="0">
                  <a:pos x="158" y="86"/>
                </a:cxn>
                <a:cxn ang="0">
                  <a:pos x="118" y="127"/>
                </a:cxn>
                <a:cxn ang="0">
                  <a:pos x="109" y="139"/>
                </a:cxn>
                <a:cxn ang="0">
                  <a:pos x="86" y="173"/>
                </a:cxn>
                <a:cxn ang="0">
                  <a:pos x="58" y="221"/>
                </a:cxn>
                <a:cxn ang="0">
                  <a:pos x="51" y="234"/>
                </a:cxn>
                <a:cxn ang="0">
                  <a:pos x="33" y="256"/>
                </a:cxn>
                <a:cxn ang="0">
                  <a:pos x="26" y="269"/>
                </a:cxn>
                <a:cxn ang="0">
                  <a:pos x="16" y="288"/>
                </a:cxn>
                <a:cxn ang="0">
                  <a:pos x="1" y="305"/>
                </a:cxn>
                <a:cxn ang="0">
                  <a:pos x="0" y="307"/>
                </a:cxn>
                <a:cxn ang="0">
                  <a:pos x="0" y="310"/>
                </a:cxn>
                <a:cxn ang="0">
                  <a:pos x="4" y="313"/>
                </a:cxn>
                <a:cxn ang="0">
                  <a:pos x="9" y="311"/>
                </a:cxn>
                <a:cxn ang="0">
                  <a:pos x="14" y="306"/>
                </a:cxn>
                <a:cxn ang="0">
                  <a:pos x="27" y="287"/>
                </a:cxn>
                <a:cxn ang="0">
                  <a:pos x="43" y="261"/>
                </a:cxn>
                <a:cxn ang="0">
                  <a:pos x="51" y="250"/>
                </a:cxn>
                <a:cxn ang="0">
                  <a:pos x="73" y="215"/>
                </a:cxn>
                <a:cxn ang="0">
                  <a:pos x="99" y="166"/>
                </a:cxn>
                <a:cxn ang="0">
                  <a:pos x="116" y="143"/>
                </a:cxn>
                <a:cxn ang="0">
                  <a:pos x="135" y="121"/>
                </a:cxn>
                <a:cxn ang="0">
                  <a:pos x="177" y="81"/>
                </a:cxn>
                <a:cxn ang="0">
                  <a:pos x="212" y="46"/>
                </a:cxn>
                <a:cxn ang="0">
                  <a:pos x="222" y="35"/>
                </a:cxn>
                <a:cxn ang="0">
                  <a:pos x="237" y="19"/>
                </a:cxn>
                <a:cxn ang="0">
                  <a:pos x="249" y="11"/>
                </a:cxn>
                <a:cxn ang="0">
                  <a:pos x="256" y="9"/>
                </a:cxn>
                <a:cxn ang="0">
                  <a:pos x="259" y="7"/>
                </a:cxn>
                <a:cxn ang="0">
                  <a:pos x="261" y="2"/>
                </a:cxn>
                <a:cxn ang="0">
                  <a:pos x="258" y="0"/>
                </a:cxn>
                <a:cxn ang="0">
                  <a:pos x="256" y="0"/>
                </a:cxn>
              </a:cxnLst>
              <a:rect l="0" t="0" r="r" b="b"/>
              <a:pathLst>
                <a:path w="261" h="313">
                  <a:moveTo>
                    <a:pt x="256" y="0"/>
                  </a:moveTo>
                  <a:lnTo>
                    <a:pt x="256" y="0"/>
                  </a:lnTo>
                  <a:lnTo>
                    <a:pt x="247" y="2"/>
                  </a:lnTo>
                  <a:lnTo>
                    <a:pt x="239" y="6"/>
                  </a:lnTo>
                  <a:lnTo>
                    <a:pt x="232" y="11"/>
                  </a:lnTo>
                  <a:lnTo>
                    <a:pt x="224" y="18"/>
                  </a:lnTo>
                  <a:lnTo>
                    <a:pt x="212" y="31"/>
                  </a:lnTo>
                  <a:lnTo>
                    <a:pt x="200" y="46"/>
                  </a:lnTo>
                  <a:lnTo>
                    <a:pt x="200" y="46"/>
                  </a:lnTo>
                  <a:lnTo>
                    <a:pt x="158" y="86"/>
                  </a:lnTo>
                  <a:lnTo>
                    <a:pt x="138" y="106"/>
                  </a:lnTo>
                  <a:lnTo>
                    <a:pt x="118" y="127"/>
                  </a:lnTo>
                  <a:lnTo>
                    <a:pt x="118" y="127"/>
                  </a:lnTo>
                  <a:lnTo>
                    <a:pt x="109" y="139"/>
                  </a:lnTo>
                  <a:lnTo>
                    <a:pt x="100" y="149"/>
                  </a:lnTo>
                  <a:lnTo>
                    <a:pt x="86" y="173"/>
                  </a:lnTo>
                  <a:lnTo>
                    <a:pt x="72" y="196"/>
                  </a:lnTo>
                  <a:lnTo>
                    <a:pt x="58" y="221"/>
                  </a:lnTo>
                  <a:lnTo>
                    <a:pt x="58" y="221"/>
                  </a:lnTo>
                  <a:lnTo>
                    <a:pt x="51" y="234"/>
                  </a:lnTo>
                  <a:lnTo>
                    <a:pt x="42" y="245"/>
                  </a:lnTo>
                  <a:lnTo>
                    <a:pt x="33" y="256"/>
                  </a:lnTo>
                  <a:lnTo>
                    <a:pt x="26" y="269"/>
                  </a:lnTo>
                  <a:lnTo>
                    <a:pt x="26" y="269"/>
                  </a:lnTo>
                  <a:lnTo>
                    <a:pt x="22" y="278"/>
                  </a:lnTo>
                  <a:lnTo>
                    <a:pt x="16" y="288"/>
                  </a:lnTo>
                  <a:lnTo>
                    <a:pt x="9" y="298"/>
                  </a:lnTo>
                  <a:lnTo>
                    <a:pt x="1" y="305"/>
                  </a:lnTo>
                  <a:lnTo>
                    <a:pt x="1" y="305"/>
                  </a:lnTo>
                  <a:lnTo>
                    <a:pt x="0" y="307"/>
                  </a:lnTo>
                  <a:lnTo>
                    <a:pt x="0" y="308"/>
                  </a:lnTo>
                  <a:lnTo>
                    <a:pt x="0" y="310"/>
                  </a:lnTo>
                  <a:lnTo>
                    <a:pt x="1" y="311"/>
                  </a:lnTo>
                  <a:lnTo>
                    <a:pt x="4" y="313"/>
                  </a:lnTo>
                  <a:lnTo>
                    <a:pt x="6" y="312"/>
                  </a:lnTo>
                  <a:lnTo>
                    <a:pt x="9" y="311"/>
                  </a:lnTo>
                  <a:lnTo>
                    <a:pt x="9" y="311"/>
                  </a:lnTo>
                  <a:lnTo>
                    <a:pt x="14" y="306"/>
                  </a:lnTo>
                  <a:lnTo>
                    <a:pt x="19" y="301"/>
                  </a:lnTo>
                  <a:lnTo>
                    <a:pt x="27" y="287"/>
                  </a:lnTo>
                  <a:lnTo>
                    <a:pt x="34" y="274"/>
                  </a:lnTo>
                  <a:lnTo>
                    <a:pt x="43" y="261"/>
                  </a:lnTo>
                  <a:lnTo>
                    <a:pt x="43" y="261"/>
                  </a:lnTo>
                  <a:lnTo>
                    <a:pt x="51" y="250"/>
                  </a:lnTo>
                  <a:lnTo>
                    <a:pt x="59" y="239"/>
                  </a:lnTo>
                  <a:lnTo>
                    <a:pt x="73" y="215"/>
                  </a:lnTo>
                  <a:lnTo>
                    <a:pt x="99" y="166"/>
                  </a:lnTo>
                  <a:lnTo>
                    <a:pt x="99" y="166"/>
                  </a:lnTo>
                  <a:lnTo>
                    <a:pt x="107" y="154"/>
                  </a:lnTo>
                  <a:lnTo>
                    <a:pt x="116" y="143"/>
                  </a:lnTo>
                  <a:lnTo>
                    <a:pt x="125" y="132"/>
                  </a:lnTo>
                  <a:lnTo>
                    <a:pt x="135" y="121"/>
                  </a:lnTo>
                  <a:lnTo>
                    <a:pt x="156" y="100"/>
                  </a:lnTo>
                  <a:lnTo>
                    <a:pt x="177" y="81"/>
                  </a:lnTo>
                  <a:lnTo>
                    <a:pt x="177" y="81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22" y="35"/>
                  </a:lnTo>
                  <a:lnTo>
                    <a:pt x="232" y="24"/>
                  </a:lnTo>
                  <a:lnTo>
                    <a:pt x="237" y="19"/>
                  </a:lnTo>
                  <a:lnTo>
                    <a:pt x="243" y="15"/>
                  </a:lnTo>
                  <a:lnTo>
                    <a:pt x="249" y="11"/>
                  </a:lnTo>
                  <a:lnTo>
                    <a:pt x="256" y="9"/>
                  </a:lnTo>
                  <a:lnTo>
                    <a:pt x="256" y="9"/>
                  </a:lnTo>
                  <a:lnTo>
                    <a:pt x="258" y="8"/>
                  </a:lnTo>
                  <a:lnTo>
                    <a:pt x="259" y="7"/>
                  </a:lnTo>
                  <a:lnTo>
                    <a:pt x="261" y="4"/>
                  </a:lnTo>
                  <a:lnTo>
                    <a:pt x="261" y="2"/>
                  </a:lnTo>
                  <a:lnTo>
                    <a:pt x="259" y="1"/>
                  </a:lnTo>
                  <a:lnTo>
                    <a:pt x="258" y="0"/>
                  </a:lnTo>
                  <a:lnTo>
                    <a:pt x="256" y="0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4" name="Freeform 290">
              <a:extLst>
                <a:ext uri="{FF2B5EF4-FFF2-40B4-BE49-F238E27FC236}">
                  <a16:creationId xmlns:a16="http://schemas.microsoft.com/office/drawing/2014/main" id="{2BB9DFEE-8B29-4361-AF99-9BD1F4D77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6288" y="3211513"/>
              <a:ext cx="177800" cy="225425"/>
            </a:xfrm>
            <a:custGeom>
              <a:avLst/>
              <a:gdLst/>
              <a:ahLst/>
              <a:cxnLst>
                <a:cxn ang="0">
                  <a:pos x="329" y="1"/>
                </a:cxn>
                <a:cxn ang="0">
                  <a:pos x="329" y="1"/>
                </a:cxn>
                <a:cxn ang="0">
                  <a:pos x="316" y="12"/>
                </a:cxn>
                <a:cxn ang="0">
                  <a:pos x="305" y="23"/>
                </a:cxn>
                <a:cxn ang="0">
                  <a:pos x="282" y="47"/>
                </a:cxn>
                <a:cxn ang="0">
                  <a:pos x="261" y="72"/>
                </a:cxn>
                <a:cxn ang="0">
                  <a:pos x="239" y="96"/>
                </a:cxn>
                <a:cxn ang="0">
                  <a:pos x="239" y="96"/>
                </a:cxn>
                <a:cxn ang="0">
                  <a:pos x="214" y="121"/>
                </a:cxn>
                <a:cxn ang="0">
                  <a:pos x="191" y="147"/>
                </a:cxn>
                <a:cxn ang="0">
                  <a:pos x="169" y="173"/>
                </a:cxn>
                <a:cxn ang="0">
                  <a:pos x="147" y="201"/>
                </a:cxn>
                <a:cxn ang="0">
                  <a:pos x="147" y="201"/>
                </a:cxn>
                <a:cxn ang="0">
                  <a:pos x="110" y="250"/>
                </a:cxn>
                <a:cxn ang="0">
                  <a:pos x="91" y="275"/>
                </a:cxn>
                <a:cxn ang="0">
                  <a:pos x="74" y="301"/>
                </a:cxn>
                <a:cxn ang="0">
                  <a:pos x="74" y="301"/>
                </a:cxn>
                <a:cxn ang="0">
                  <a:pos x="55" y="330"/>
                </a:cxn>
                <a:cxn ang="0">
                  <a:pos x="38" y="360"/>
                </a:cxn>
                <a:cxn ang="0">
                  <a:pos x="19" y="390"/>
                </a:cxn>
                <a:cxn ang="0">
                  <a:pos x="0" y="419"/>
                </a:cxn>
                <a:cxn ang="0">
                  <a:pos x="0" y="419"/>
                </a:cxn>
                <a:cxn ang="0">
                  <a:pos x="0" y="421"/>
                </a:cxn>
                <a:cxn ang="0">
                  <a:pos x="0" y="423"/>
                </a:cxn>
                <a:cxn ang="0">
                  <a:pos x="0" y="424"/>
                </a:cxn>
                <a:cxn ang="0">
                  <a:pos x="2" y="425"/>
                </a:cxn>
                <a:cxn ang="0">
                  <a:pos x="4" y="426"/>
                </a:cxn>
                <a:cxn ang="0">
                  <a:pos x="6" y="426"/>
                </a:cxn>
                <a:cxn ang="0">
                  <a:pos x="8" y="425"/>
                </a:cxn>
                <a:cxn ang="0">
                  <a:pos x="9" y="424"/>
                </a:cxn>
                <a:cxn ang="0">
                  <a:pos x="9" y="424"/>
                </a:cxn>
                <a:cxn ang="0">
                  <a:pos x="25" y="398"/>
                </a:cxn>
                <a:cxn ang="0">
                  <a:pos x="42" y="371"/>
                </a:cxn>
                <a:cxn ang="0">
                  <a:pos x="57" y="346"/>
                </a:cxn>
                <a:cxn ang="0">
                  <a:pos x="74" y="319"/>
                </a:cxn>
                <a:cxn ang="0">
                  <a:pos x="74" y="319"/>
                </a:cxn>
                <a:cxn ang="0">
                  <a:pos x="92" y="291"/>
                </a:cxn>
                <a:cxn ang="0">
                  <a:pos x="112" y="262"/>
                </a:cxn>
                <a:cxn ang="0">
                  <a:pos x="154" y="207"/>
                </a:cxn>
                <a:cxn ang="0">
                  <a:pos x="154" y="207"/>
                </a:cxn>
                <a:cxn ang="0">
                  <a:pos x="176" y="180"/>
                </a:cxn>
                <a:cxn ang="0">
                  <a:pos x="198" y="153"/>
                </a:cxn>
                <a:cxn ang="0">
                  <a:pos x="221" y="128"/>
                </a:cxn>
                <a:cxn ang="0">
                  <a:pos x="245" y="103"/>
                </a:cxn>
                <a:cxn ang="0">
                  <a:pos x="245" y="103"/>
                </a:cxn>
                <a:cxn ang="0">
                  <a:pos x="268" y="79"/>
                </a:cxn>
                <a:cxn ang="0">
                  <a:pos x="290" y="54"/>
                </a:cxn>
                <a:cxn ang="0">
                  <a:pos x="311" y="31"/>
                </a:cxn>
                <a:cxn ang="0">
                  <a:pos x="324" y="19"/>
                </a:cxn>
                <a:cxn ang="0">
                  <a:pos x="335" y="8"/>
                </a:cxn>
                <a:cxn ang="0">
                  <a:pos x="335" y="8"/>
                </a:cxn>
                <a:cxn ang="0">
                  <a:pos x="336" y="6"/>
                </a:cxn>
                <a:cxn ang="0">
                  <a:pos x="337" y="5"/>
                </a:cxn>
                <a:cxn ang="0">
                  <a:pos x="336" y="3"/>
                </a:cxn>
                <a:cxn ang="0">
                  <a:pos x="335" y="2"/>
                </a:cxn>
                <a:cxn ang="0">
                  <a:pos x="334" y="1"/>
                </a:cxn>
                <a:cxn ang="0">
                  <a:pos x="332" y="0"/>
                </a:cxn>
                <a:cxn ang="0">
                  <a:pos x="330" y="0"/>
                </a:cxn>
                <a:cxn ang="0">
                  <a:pos x="329" y="1"/>
                </a:cxn>
                <a:cxn ang="0">
                  <a:pos x="329" y="1"/>
                </a:cxn>
              </a:cxnLst>
              <a:rect l="0" t="0" r="r" b="b"/>
              <a:pathLst>
                <a:path w="337" h="426">
                  <a:moveTo>
                    <a:pt x="329" y="1"/>
                  </a:moveTo>
                  <a:lnTo>
                    <a:pt x="329" y="1"/>
                  </a:lnTo>
                  <a:lnTo>
                    <a:pt x="316" y="12"/>
                  </a:lnTo>
                  <a:lnTo>
                    <a:pt x="305" y="23"/>
                  </a:lnTo>
                  <a:lnTo>
                    <a:pt x="282" y="47"/>
                  </a:lnTo>
                  <a:lnTo>
                    <a:pt x="261" y="72"/>
                  </a:lnTo>
                  <a:lnTo>
                    <a:pt x="239" y="96"/>
                  </a:lnTo>
                  <a:lnTo>
                    <a:pt x="239" y="96"/>
                  </a:lnTo>
                  <a:lnTo>
                    <a:pt x="214" y="121"/>
                  </a:lnTo>
                  <a:lnTo>
                    <a:pt x="191" y="147"/>
                  </a:lnTo>
                  <a:lnTo>
                    <a:pt x="169" y="173"/>
                  </a:lnTo>
                  <a:lnTo>
                    <a:pt x="147" y="201"/>
                  </a:lnTo>
                  <a:lnTo>
                    <a:pt x="147" y="201"/>
                  </a:lnTo>
                  <a:lnTo>
                    <a:pt x="110" y="250"/>
                  </a:lnTo>
                  <a:lnTo>
                    <a:pt x="91" y="275"/>
                  </a:lnTo>
                  <a:lnTo>
                    <a:pt x="74" y="301"/>
                  </a:lnTo>
                  <a:lnTo>
                    <a:pt x="74" y="301"/>
                  </a:lnTo>
                  <a:lnTo>
                    <a:pt x="55" y="330"/>
                  </a:lnTo>
                  <a:lnTo>
                    <a:pt x="38" y="360"/>
                  </a:lnTo>
                  <a:lnTo>
                    <a:pt x="19" y="390"/>
                  </a:lnTo>
                  <a:lnTo>
                    <a:pt x="0" y="419"/>
                  </a:lnTo>
                  <a:lnTo>
                    <a:pt x="0" y="419"/>
                  </a:lnTo>
                  <a:lnTo>
                    <a:pt x="0" y="421"/>
                  </a:lnTo>
                  <a:lnTo>
                    <a:pt x="0" y="423"/>
                  </a:lnTo>
                  <a:lnTo>
                    <a:pt x="0" y="424"/>
                  </a:lnTo>
                  <a:lnTo>
                    <a:pt x="2" y="425"/>
                  </a:lnTo>
                  <a:lnTo>
                    <a:pt x="4" y="426"/>
                  </a:lnTo>
                  <a:lnTo>
                    <a:pt x="6" y="426"/>
                  </a:lnTo>
                  <a:lnTo>
                    <a:pt x="8" y="425"/>
                  </a:lnTo>
                  <a:lnTo>
                    <a:pt x="9" y="424"/>
                  </a:lnTo>
                  <a:lnTo>
                    <a:pt x="9" y="424"/>
                  </a:lnTo>
                  <a:lnTo>
                    <a:pt x="25" y="398"/>
                  </a:lnTo>
                  <a:lnTo>
                    <a:pt x="42" y="371"/>
                  </a:lnTo>
                  <a:lnTo>
                    <a:pt x="57" y="346"/>
                  </a:lnTo>
                  <a:lnTo>
                    <a:pt x="74" y="319"/>
                  </a:lnTo>
                  <a:lnTo>
                    <a:pt x="74" y="319"/>
                  </a:lnTo>
                  <a:lnTo>
                    <a:pt x="92" y="291"/>
                  </a:lnTo>
                  <a:lnTo>
                    <a:pt x="112" y="262"/>
                  </a:lnTo>
                  <a:lnTo>
                    <a:pt x="154" y="207"/>
                  </a:lnTo>
                  <a:lnTo>
                    <a:pt x="154" y="207"/>
                  </a:lnTo>
                  <a:lnTo>
                    <a:pt x="176" y="180"/>
                  </a:lnTo>
                  <a:lnTo>
                    <a:pt x="198" y="153"/>
                  </a:lnTo>
                  <a:lnTo>
                    <a:pt x="221" y="128"/>
                  </a:lnTo>
                  <a:lnTo>
                    <a:pt x="245" y="103"/>
                  </a:lnTo>
                  <a:lnTo>
                    <a:pt x="245" y="103"/>
                  </a:lnTo>
                  <a:lnTo>
                    <a:pt x="268" y="79"/>
                  </a:lnTo>
                  <a:lnTo>
                    <a:pt x="290" y="54"/>
                  </a:lnTo>
                  <a:lnTo>
                    <a:pt x="311" y="31"/>
                  </a:lnTo>
                  <a:lnTo>
                    <a:pt x="324" y="19"/>
                  </a:lnTo>
                  <a:lnTo>
                    <a:pt x="335" y="8"/>
                  </a:lnTo>
                  <a:lnTo>
                    <a:pt x="335" y="8"/>
                  </a:lnTo>
                  <a:lnTo>
                    <a:pt x="336" y="6"/>
                  </a:lnTo>
                  <a:lnTo>
                    <a:pt x="337" y="5"/>
                  </a:lnTo>
                  <a:lnTo>
                    <a:pt x="336" y="3"/>
                  </a:lnTo>
                  <a:lnTo>
                    <a:pt x="335" y="2"/>
                  </a:lnTo>
                  <a:lnTo>
                    <a:pt x="334" y="1"/>
                  </a:lnTo>
                  <a:lnTo>
                    <a:pt x="332" y="0"/>
                  </a:lnTo>
                  <a:lnTo>
                    <a:pt x="330" y="0"/>
                  </a:lnTo>
                  <a:lnTo>
                    <a:pt x="329" y="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5" name="Freeform 291">
              <a:extLst>
                <a:ext uri="{FF2B5EF4-FFF2-40B4-BE49-F238E27FC236}">
                  <a16:creationId xmlns:a16="http://schemas.microsoft.com/office/drawing/2014/main" id="{DFCC8EE8-2A5F-4632-8B7C-3DA4F8EDD7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9463" y="3198813"/>
              <a:ext cx="217488" cy="288925"/>
            </a:xfrm>
            <a:custGeom>
              <a:avLst/>
              <a:gdLst/>
              <a:ahLst/>
              <a:cxnLst>
                <a:cxn ang="0">
                  <a:pos x="404" y="1"/>
                </a:cxn>
                <a:cxn ang="0">
                  <a:pos x="376" y="33"/>
                </a:cxn>
                <a:cxn ang="0">
                  <a:pos x="324" y="99"/>
                </a:cxn>
                <a:cxn ang="0">
                  <a:pos x="298" y="133"/>
                </a:cxn>
                <a:cxn ang="0">
                  <a:pos x="237" y="210"/>
                </a:cxn>
                <a:cxn ang="0">
                  <a:pos x="172" y="284"/>
                </a:cxn>
                <a:cxn ang="0">
                  <a:pos x="116" y="352"/>
                </a:cxn>
                <a:cxn ang="0">
                  <a:pos x="78" y="405"/>
                </a:cxn>
                <a:cxn ang="0">
                  <a:pos x="66" y="423"/>
                </a:cxn>
                <a:cxn ang="0">
                  <a:pos x="24" y="496"/>
                </a:cxn>
                <a:cxn ang="0">
                  <a:pos x="11" y="516"/>
                </a:cxn>
                <a:cxn ang="0">
                  <a:pos x="0" y="539"/>
                </a:cxn>
                <a:cxn ang="0">
                  <a:pos x="0" y="541"/>
                </a:cxn>
                <a:cxn ang="0">
                  <a:pos x="2" y="544"/>
                </a:cxn>
                <a:cxn ang="0">
                  <a:pos x="5" y="545"/>
                </a:cxn>
                <a:cxn ang="0">
                  <a:pos x="8" y="543"/>
                </a:cxn>
                <a:cxn ang="0">
                  <a:pos x="9" y="542"/>
                </a:cxn>
                <a:cxn ang="0">
                  <a:pos x="21" y="516"/>
                </a:cxn>
                <a:cxn ang="0">
                  <a:pos x="37" y="493"/>
                </a:cxn>
                <a:cxn ang="0">
                  <a:pos x="56" y="456"/>
                </a:cxn>
                <a:cxn ang="0">
                  <a:pos x="78" y="421"/>
                </a:cxn>
                <a:cxn ang="0">
                  <a:pos x="104" y="383"/>
                </a:cxn>
                <a:cxn ang="0">
                  <a:pos x="162" y="312"/>
                </a:cxn>
                <a:cxn ang="0">
                  <a:pos x="191" y="277"/>
                </a:cxn>
                <a:cxn ang="0">
                  <a:pos x="274" y="179"/>
                </a:cxn>
                <a:cxn ang="0">
                  <a:pos x="301" y="144"/>
                </a:cxn>
                <a:cxn ang="0">
                  <a:pos x="382" y="40"/>
                </a:cxn>
                <a:cxn ang="0">
                  <a:pos x="411" y="8"/>
                </a:cxn>
                <a:cxn ang="0">
                  <a:pos x="412" y="6"/>
                </a:cxn>
                <a:cxn ang="0">
                  <a:pos x="412" y="3"/>
                </a:cxn>
                <a:cxn ang="0">
                  <a:pos x="410" y="0"/>
                </a:cxn>
                <a:cxn ang="0">
                  <a:pos x="405" y="0"/>
                </a:cxn>
                <a:cxn ang="0">
                  <a:pos x="404" y="1"/>
                </a:cxn>
              </a:cxnLst>
              <a:rect l="0" t="0" r="r" b="b"/>
              <a:pathLst>
                <a:path w="413" h="545">
                  <a:moveTo>
                    <a:pt x="404" y="1"/>
                  </a:moveTo>
                  <a:lnTo>
                    <a:pt x="404" y="1"/>
                  </a:lnTo>
                  <a:lnTo>
                    <a:pt x="390" y="16"/>
                  </a:lnTo>
                  <a:lnTo>
                    <a:pt x="376" y="33"/>
                  </a:lnTo>
                  <a:lnTo>
                    <a:pt x="350" y="65"/>
                  </a:lnTo>
                  <a:lnTo>
                    <a:pt x="324" y="99"/>
                  </a:lnTo>
                  <a:lnTo>
                    <a:pt x="298" y="133"/>
                  </a:lnTo>
                  <a:lnTo>
                    <a:pt x="298" y="133"/>
                  </a:lnTo>
                  <a:lnTo>
                    <a:pt x="268" y="171"/>
                  </a:lnTo>
                  <a:lnTo>
                    <a:pt x="237" y="210"/>
                  </a:lnTo>
                  <a:lnTo>
                    <a:pt x="172" y="284"/>
                  </a:lnTo>
                  <a:lnTo>
                    <a:pt x="172" y="284"/>
                  </a:lnTo>
                  <a:lnTo>
                    <a:pt x="144" y="318"/>
                  </a:lnTo>
                  <a:lnTo>
                    <a:pt x="116" y="352"/>
                  </a:lnTo>
                  <a:lnTo>
                    <a:pt x="90" y="387"/>
                  </a:lnTo>
                  <a:lnTo>
                    <a:pt x="78" y="405"/>
                  </a:lnTo>
                  <a:lnTo>
                    <a:pt x="66" y="423"/>
                  </a:lnTo>
                  <a:lnTo>
                    <a:pt x="66" y="423"/>
                  </a:lnTo>
                  <a:lnTo>
                    <a:pt x="44" y="459"/>
                  </a:lnTo>
                  <a:lnTo>
                    <a:pt x="24" y="496"/>
                  </a:lnTo>
                  <a:lnTo>
                    <a:pt x="24" y="496"/>
                  </a:lnTo>
                  <a:lnTo>
                    <a:pt x="11" y="516"/>
                  </a:lnTo>
                  <a:lnTo>
                    <a:pt x="5" y="528"/>
                  </a:lnTo>
                  <a:lnTo>
                    <a:pt x="0" y="539"/>
                  </a:lnTo>
                  <a:lnTo>
                    <a:pt x="0" y="539"/>
                  </a:lnTo>
                  <a:lnTo>
                    <a:pt x="0" y="541"/>
                  </a:lnTo>
                  <a:lnTo>
                    <a:pt x="1" y="543"/>
                  </a:lnTo>
                  <a:lnTo>
                    <a:pt x="2" y="544"/>
                  </a:lnTo>
                  <a:lnTo>
                    <a:pt x="3" y="544"/>
                  </a:lnTo>
                  <a:lnTo>
                    <a:pt x="5" y="545"/>
                  </a:lnTo>
                  <a:lnTo>
                    <a:pt x="7" y="544"/>
                  </a:lnTo>
                  <a:lnTo>
                    <a:pt x="8" y="543"/>
                  </a:lnTo>
                  <a:lnTo>
                    <a:pt x="9" y="542"/>
                  </a:lnTo>
                  <a:lnTo>
                    <a:pt x="9" y="542"/>
                  </a:lnTo>
                  <a:lnTo>
                    <a:pt x="15" y="529"/>
                  </a:lnTo>
                  <a:lnTo>
                    <a:pt x="21" y="516"/>
                  </a:lnTo>
                  <a:lnTo>
                    <a:pt x="29" y="505"/>
                  </a:lnTo>
                  <a:lnTo>
                    <a:pt x="37" y="493"/>
                  </a:lnTo>
                  <a:lnTo>
                    <a:pt x="37" y="493"/>
                  </a:lnTo>
                  <a:lnTo>
                    <a:pt x="56" y="456"/>
                  </a:lnTo>
                  <a:lnTo>
                    <a:pt x="78" y="421"/>
                  </a:lnTo>
                  <a:lnTo>
                    <a:pt x="78" y="421"/>
                  </a:lnTo>
                  <a:lnTo>
                    <a:pt x="91" y="403"/>
                  </a:lnTo>
                  <a:lnTo>
                    <a:pt x="104" y="383"/>
                  </a:lnTo>
                  <a:lnTo>
                    <a:pt x="132" y="347"/>
                  </a:lnTo>
                  <a:lnTo>
                    <a:pt x="162" y="312"/>
                  </a:lnTo>
                  <a:lnTo>
                    <a:pt x="191" y="277"/>
                  </a:lnTo>
                  <a:lnTo>
                    <a:pt x="191" y="277"/>
                  </a:lnTo>
                  <a:lnTo>
                    <a:pt x="247" y="212"/>
                  </a:lnTo>
                  <a:lnTo>
                    <a:pt x="274" y="179"/>
                  </a:lnTo>
                  <a:lnTo>
                    <a:pt x="301" y="144"/>
                  </a:lnTo>
                  <a:lnTo>
                    <a:pt x="301" y="144"/>
                  </a:lnTo>
                  <a:lnTo>
                    <a:pt x="354" y="74"/>
                  </a:lnTo>
                  <a:lnTo>
                    <a:pt x="382" y="40"/>
                  </a:lnTo>
                  <a:lnTo>
                    <a:pt x="396" y="24"/>
                  </a:lnTo>
                  <a:lnTo>
                    <a:pt x="411" y="8"/>
                  </a:lnTo>
                  <a:lnTo>
                    <a:pt x="411" y="8"/>
                  </a:lnTo>
                  <a:lnTo>
                    <a:pt x="412" y="6"/>
                  </a:lnTo>
                  <a:lnTo>
                    <a:pt x="413" y="4"/>
                  </a:lnTo>
                  <a:lnTo>
                    <a:pt x="412" y="3"/>
                  </a:lnTo>
                  <a:lnTo>
                    <a:pt x="411" y="1"/>
                  </a:lnTo>
                  <a:lnTo>
                    <a:pt x="410" y="0"/>
                  </a:lnTo>
                  <a:lnTo>
                    <a:pt x="408" y="0"/>
                  </a:lnTo>
                  <a:lnTo>
                    <a:pt x="405" y="0"/>
                  </a:lnTo>
                  <a:lnTo>
                    <a:pt x="404" y="1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6" name="Freeform 292">
              <a:extLst>
                <a:ext uri="{FF2B5EF4-FFF2-40B4-BE49-F238E27FC236}">
                  <a16:creationId xmlns:a16="http://schemas.microsoft.com/office/drawing/2014/main" id="{49D719E4-6E15-4FD0-8B67-7660979A7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1050" y="3190875"/>
              <a:ext cx="250825" cy="319088"/>
            </a:xfrm>
            <a:custGeom>
              <a:avLst/>
              <a:gdLst/>
              <a:ahLst/>
              <a:cxnLst>
                <a:cxn ang="0">
                  <a:pos x="466" y="2"/>
                </a:cxn>
                <a:cxn ang="0">
                  <a:pos x="440" y="34"/>
                </a:cxn>
                <a:cxn ang="0">
                  <a:pos x="417" y="70"/>
                </a:cxn>
                <a:cxn ang="0">
                  <a:pos x="411" y="80"/>
                </a:cxn>
                <a:cxn ang="0">
                  <a:pos x="386" y="109"/>
                </a:cxn>
                <a:cxn ang="0">
                  <a:pos x="350" y="146"/>
                </a:cxn>
                <a:cxn ang="0">
                  <a:pos x="315" y="183"/>
                </a:cxn>
                <a:cxn ang="0">
                  <a:pos x="249" y="261"/>
                </a:cxn>
                <a:cxn ang="0">
                  <a:pos x="216" y="300"/>
                </a:cxn>
                <a:cxn ang="0">
                  <a:pos x="123" y="414"/>
                </a:cxn>
                <a:cxn ang="0">
                  <a:pos x="94" y="454"/>
                </a:cxn>
                <a:cxn ang="0">
                  <a:pos x="43" y="531"/>
                </a:cxn>
                <a:cxn ang="0">
                  <a:pos x="32" y="548"/>
                </a:cxn>
                <a:cxn ang="0">
                  <a:pos x="8" y="580"/>
                </a:cxn>
                <a:cxn ang="0">
                  <a:pos x="0" y="596"/>
                </a:cxn>
                <a:cxn ang="0">
                  <a:pos x="0" y="598"/>
                </a:cxn>
                <a:cxn ang="0">
                  <a:pos x="1" y="602"/>
                </a:cxn>
                <a:cxn ang="0">
                  <a:pos x="5" y="603"/>
                </a:cxn>
                <a:cxn ang="0">
                  <a:pos x="8" y="602"/>
                </a:cxn>
                <a:cxn ang="0">
                  <a:pos x="9" y="599"/>
                </a:cxn>
                <a:cxn ang="0">
                  <a:pos x="17" y="583"/>
                </a:cxn>
                <a:cxn ang="0">
                  <a:pos x="40" y="552"/>
                </a:cxn>
                <a:cxn ang="0">
                  <a:pos x="50" y="536"/>
                </a:cxn>
                <a:cxn ang="0">
                  <a:pos x="102" y="458"/>
                </a:cxn>
                <a:cxn ang="0">
                  <a:pos x="116" y="437"/>
                </a:cxn>
                <a:cxn ang="0">
                  <a:pos x="164" y="377"/>
                </a:cxn>
                <a:cxn ang="0">
                  <a:pos x="228" y="300"/>
                </a:cxn>
                <a:cxn ang="0">
                  <a:pos x="291" y="225"/>
                </a:cxn>
                <a:cxn ang="0">
                  <a:pos x="357" y="152"/>
                </a:cxn>
                <a:cxn ang="0">
                  <a:pos x="387" y="121"/>
                </a:cxn>
                <a:cxn ang="0">
                  <a:pos x="416" y="87"/>
                </a:cxn>
                <a:cxn ang="0">
                  <a:pos x="429" y="67"/>
                </a:cxn>
                <a:cxn ang="0">
                  <a:pos x="456" y="27"/>
                </a:cxn>
                <a:cxn ang="0">
                  <a:pos x="473" y="9"/>
                </a:cxn>
                <a:cxn ang="0">
                  <a:pos x="474" y="7"/>
                </a:cxn>
                <a:cxn ang="0">
                  <a:pos x="473" y="3"/>
                </a:cxn>
                <a:cxn ang="0">
                  <a:pos x="471" y="1"/>
                </a:cxn>
                <a:cxn ang="0">
                  <a:pos x="468" y="0"/>
                </a:cxn>
                <a:cxn ang="0">
                  <a:pos x="466" y="2"/>
                </a:cxn>
              </a:cxnLst>
              <a:rect l="0" t="0" r="r" b="b"/>
              <a:pathLst>
                <a:path w="474" h="603">
                  <a:moveTo>
                    <a:pt x="466" y="2"/>
                  </a:moveTo>
                  <a:lnTo>
                    <a:pt x="466" y="2"/>
                  </a:lnTo>
                  <a:lnTo>
                    <a:pt x="452" y="18"/>
                  </a:lnTo>
                  <a:lnTo>
                    <a:pt x="440" y="34"/>
                  </a:lnTo>
                  <a:lnTo>
                    <a:pt x="428" y="52"/>
                  </a:lnTo>
                  <a:lnTo>
                    <a:pt x="417" y="70"/>
                  </a:lnTo>
                  <a:lnTo>
                    <a:pt x="417" y="70"/>
                  </a:lnTo>
                  <a:lnTo>
                    <a:pt x="411" y="80"/>
                  </a:lnTo>
                  <a:lnTo>
                    <a:pt x="403" y="90"/>
                  </a:lnTo>
                  <a:lnTo>
                    <a:pt x="386" y="109"/>
                  </a:lnTo>
                  <a:lnTo>
                    <a:pt x="368" y="127"/>
                  </a:lnTo>
                  <a:lnTo>
                    <a:pt x="350" y="146"/>
                  </a:lnTo>
                  <a:lnTo>
                    <a:pt x="350" y="146"/>
                  </a:lnTo>
                  <a:lnTo>
                    <a:pt x="315" y="183"/>
                  </a:lnTo>
                  <a:lnTo>
                    <a:pt x="282" y="221"/>
                  </a:lnTo>
                  <a:lnTo>
                    <a:pt x="249" y="261"/>
                  </a:lnTo>
                  <a:lnTo>
                    <a:pt x="216" y="300"/>
                  </a:lnTo>
                  <a:lnTo>
                    <a:pt x="216" y="300"/>
                  </a:lnTo>
                  <a:lnTo>
                    <a:pt x="154" y="375"/>
                  </a:lnTo>
                  <a:lnTo>
                    <a:pt x="123" y="414"/>
                  </a:lnTo>
                  <a:lnTo>
                    <a:pt x="94" y="454"/>
                  </a:lnTo>
                  <a:lnTo>
                    <a:pt x="94" y="454"/>
                  </a:lnTo>
                  <a:lnTo>
                    <a:pt x="68" y="492"/>
                  </a:lnTo>
                  <a:lnTo>
                    <a:pt x="43" y="531"/>
                  </a:lnTo>
                  <a:lnTo>
                    <a:pt x="43" y="531"/>
                  </a:lnTo>
                  <a:lnTo>
                    <a:pt x="32" y="548"/>
                  </a:lnTo>
                  <a:lnTo>
                    <a:pt x="19" y="563"/>
                  </a:lnTo>
                  <a:lnTo>
                    <a:pt x="8" y="580"/>
                  </a:lnTo>
                  <a:lnTo>
                    <a:pt x="4" y="588"/>
                  </a:lnTo>
                  <a:lnTo>
                    <a:pt x="0" y="596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0" y="600"/>
                  </a:lnTo>
                  <a:lnTo>
                    <a:pt x="1" y="602"/>
                  </a:lnTo>
                  <a:lnTo>
                    <a:pt x="3" y="603"/>
                  </a:lnTo>
                  <a:lnTo>
                    <a:pt x="5" y="603"/>
                  </a:lnTo>
                  <a:lnTo>
                    <a:pt x="6" y="603"/>
                  </a:lnTo>
                  <a:lnTo>
                    <a:pt x="8" y="602"/>
                  </a:lnTo>
                  <a:lnTo>
                    <a:pt x="9" y="599"/>
                  </a:lnTo>
                  <a:lnTo>
                    <a:pt x="9" y="599"/>
                  </a:lnTo>
                  <a:lnTo>
                    <a:pt x="12" y="591"/>
                  </a:lnTo>
                  <a:lnTo>
                    <a:pt x="17" y="583"/>
                  </a:lnTo>
                  <a:lnTo>
                    <a:pt x="28" y="567"/>
                  </a:lnTo>
                  <a:lnTo>
                    <a:pt x="40" y="552"/>
                  </a:lnTo>
                  <a:lnTo>
                    <a:pt x="50" y="536"/>
                  </a:lnTo>
                  <a:lnTo>
                    <a:pt x="50" y="536"/>
                  </a:lnTo>
                  <a:lnTo>
                    <a:pt x="76" y="497"/>
                  </a:lnTo>
                  <a:lnTo>
                    <a:pt x="102" y="458"/>
                  </a:lnTo>
                  <a:lnTo>
                    <a:pt x="102" y="458"/>
                  </a:lnTo>
                  <a:lnTo>
                    <a:pt x="116" y="437"/>
                  </a:lnTo>
                  <a:lnTo>
                    <a:pt x="132" y="418"/>
                  </a:lnTo>
                  <a:lnTo>
                    <a:pt x="164" y="377"/>
                  </a:lnTo>
                  <a:lnTo>
                    <a:pt x="228" y="300"/>
                  </a:lnTo>
                  <a:lnTo>
                    <a:pt x="228" y="300"/>
                  </a:lnTo>
                  <a:lnTo>
                    <a:pt x="259" y="262"/>
                  </a:lnTo>
                  <a:lnTo>
                    <a:pt x="291" y="225"/>
                  </a:lnTo>
                  <a:lnTo>
                    <a:pt x="323" y="187"/>
                  </a:lnTo>
                  <a:lnTo>
                    <a:pt x="357" y="152"/>
                  </a:lnTo>
                  <a:lnTo>
                    <a:pt x="357" y="152"/>
                  </a:lnTo>
                  <a:lnTo>
                    <a:pt x="387" y="121"/>
                  </a:lnTo>
                  <a:lnTo>
                    <a:pt x="402" y="105"/>
                  </a:lnTo>
                  <a:lnTo>
                    <a:pt x="416" y="87"/>
                  </a:lnTo>
                  <a:lnTo>
                    <a:pt x="416" y="87"/>
                  </a:lnTo>
                  <a:lnTo>
                    <a:pt x="429" y="67"/>
                  </a:lnTo>
                  <a:lnTo>
                    <a:pt x="443" y="47"/>
                  </a:lnTo>
                  <a:lnTo>
                    <a:pt x="456" y="27"/>
                  </a:lnTo>
                  <a:lnTo>
                    <a:pt x="465" y="18"/>
                  </a:lnTo>
                  <a:lnTo>
                    <a:pt x="473" y="9"/>
                  </a:lnTo>
                  <a:lnTo>
                    <a:pt x="473" y="9"/>
                  </a:lnTo>
                  <a:lnTo>
                    <a:pt x="474" y="7"/>
                  </a:lnTo>
                  <a:lnTo>
                    <a:pt x="474" y="6"/>
                  </a:lnTo>
                  <a:lnTo>
                    <a:pt x="473" y="3"/>
                  </a:lnTo>
                  <a:lnTo>
                    <a:pt x="472" y="2"/>
                  </a:lnTo>
                  <a:lnTo>
                    <a:pt x="471" y="1"/>
                  </a:lnTo>
                  <a:lnTo>
                    <a:pt x="469" y="0"/>
                  </a:lnTo>
                  <a:lnTo>
                    <a:pt x="468" y="0"/>
                  </a:lnTo>
                  <a:lnTo>
                    <a:pt x="466" y="2"/>
                  </a:lnTo>
                  <a:lnTo>
                    <a:pt x="466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7" name="Freeform 293">
              <a:extLst>
                <a:ext uri="{FF2B5EF4-FFF2-40B4-BE49-F238E27FC236}">
                  <a16:creationId xmlns:a16="http://schemas.microsoft.com/office/drawing/2014/main" id="{4FB4A3BE-48FD-49D6-A223-4975DD2B7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5813" y="3400425"/>
              <a:ext cx="115888" cy="142875"/>
            </a:xfrm>
            <a:custGeom>
              <a:avLst/>
              <a:gdLst/>
              <a:ahLst/>
              <a:cxnLst>
                <a:cxn ang="0">
                  <a:pos x="212" y="1"/>
                </a:cxn>
                <a:cxn ang="0">
                  <a:pos x="192" y="13"/>
                </a:cxn>
                <a:cxn ang="0">
                  <a:pos x="175" y="31"/>
                </a:cxn>
                <a:cxn ang="0">
                  <a:pos x="141" y="67"/>
                </a:cxn>
                <a:cxn ang="0">
                  <a:pos x="102" y="104"/>
                </a:cxn>
                <a:cxn ang="0">
                  <a:pos x="67" y="143"/>
                </a:cxn>
                <a:cxn ang="0">
                  <a:pos x="52" y="165"/>
                </a:cxn>
                <a:cxn ang="0">
                  <a:pos x="38" y="187"/>
                </a:cxn>
                <a:cxn ang="0">
                  <a:pos x="19" y="218"/>
                </a:cxn>
                <a:cxn ang="0">
                  <a:pos x="15" y="228"/>
                </a:cxn>
                <a:cxn ang="0">
                  <a:pos x="13" y="232"/>
                </a:cxn>
                <a:cxn ang="0">
                  <a:pos x="6" y="247"/>
                </a:cxn>
                <a:cxn ang="0">
                  <a:pos x="1" y="261"/>
                </a:cxn>
                <a:cxn ang="0">
                  <a:pos x="0" y="266"/>
                </a:cxn>
                <a:cxn ang="0">
                  <a:pos x="3" y="271"/>
                </a:cxn>
                <a:cxn ang="0">
                  <a:pos x="7" y="271"/>
                </a:cxn>
                <a:cxn ang="0">
                  <a:pos x="8" y="270"/>
                </a:cxn>
                <a:cxn ang="0">
                  <a:pos x="10" y="267"/>
                </a:cxn>
                <a:cxn ang="0">
                  <a:pos x="10" y="264"/>
                </a:cxn>
                <a:cxn ang="0">
                  <a:pos x="12" y="256"/>
                </a:cxn>
                <a:cxn ang="0">
                  <a:pos x="21" y="239"/>
                </a:cxn>
                <a:cxn ang="0">
                  <a:pos x="25" y="230"/>
                </a:cxn>
                <a:cxn ang="0">
                  <a:pos x="34" y="210"/>
                </a:cxn>
                <a:cxn ang="0">
                  <a:pos x="46" y="188"/>
                </a:cxn>
                <a:cxn ang="0">
                  <a:pos x="75" y="149"/>
                </a:cxn>
                <a:cxn ang="0">
                  <a:pos x="83" y="138"/>
                </a:cxn>
                <a:cxn ang="0">
                  <a:pos x="110" y="109"/>
                </a:cxn>
                <a:cxn ang="0">
                  <a:pos x="180" y="41"/>
                </a:cxn>
                <a:cxn ang="0">
                  <a:pos x="197" y="24"/>
                </a:cxn>
                <a:cxn ang="0">
                  <a:pos x="211" y="12"/>
                </a:cxn>
                <a:cxn ang="0">
                  <a:pos x="217" y="9"/>
                </a:cxn>
                <a:cxn ang="0">
                  <a:pos x="219" y="6"/>
                </a:cxn>
                <a:cxn ang="0">
                  <a:pos x="219" y="3"/>
                </a:cxn>
                <a:cxn ang="0">
                  <a:pos x="214" y="0"/>
                </a:cxn>
                <a:cxn ang="0">
                  <a:pos x="212" y="1"/>
                </a:cxn>
              </a:cxnLst>
              <a:rect l="0" t="0" r="r" b="b"/>
              <a:pathLst>
                <a:path w="219" h="271">
                  <a:moveTo>
                    <a:pt x="212" y="1"/>
                  </a:moveTo>
                  <a:lnTo>
                    <a:pt x="212" y="1"/>
                  </a:lnTo>
                  <a:lnTo>
                    <a:pt x="201" y="6"/>
                  </a:lnTo>
                  <a:lnTo>
                    <a:pt x="192" y="13"/>
                  </a:lnTo>
                  <a:lnTo>
                    <a:pt x="183" y="22"/>
                  </a:lnTo>
                  <a:lnTo>
                    <a:pt x="175" y="31"/>
                  </a:lnTo>
                  <a:lnTo>
                    <a:pt x="157" y="49"/>
                  </a:lnTo>
                  <a:lnTo>
                    <a:pt x="141" y="67"/>
                  </a:lnTo>
                  <a:lnTo>
                    <a:pt x="141" y="67"/>
                  </a:lnTo>
                  <a:lnTo>
                    <a:pt x="102" y="104"/>
                  </a:lnTo>
                  <a:lnTo>
                    <a:pt x="84" y="124"/>
                  </a:lnTo>
                  <a:lnTo>
                    <a:pt x="67" y="143"/>
                  </a:lnTo>
                  <a:lnTo>
                    <a:pt x="67" y="143"/>
                  </a:lnTo>
                  <a:lnTo>
                    <a:pt x="52" y="165"/>
                  </a:lnTo>
                  <a:lnTo>
                    <a:pt x="38" y="187"/>
                  </a:lnTo>
                  <a:lnTo>
                    <a:pt x="38" y="187"/>
                  </a:lnTo>
                  <a:lnTo>
                    <a:pt x="25" y="206"/>
                  </a:lnTo>
                  <a:lnTo>
                    <a:pt x="19" y="218"/>
                  </a:lnTo>
                  <a:lnTo>
                    <a:pt x="16" y="223"/>
                  </a:lnTo>
                  <a:lnTo>
                    <a:pt x="15" y="228"/>
                  </a:lnTo>
                  <a:lnTo>
                    <a:pt x="15" y="228"/>
                  </a:lnTo>
                  <a:lnTo>
                    <a:pt x="13" y="232"/>
                  </a:lnTo>
                  <a:lnTo>
                    <a:pt x="11" y="237"/>
                  </a:lnTo>
                  <a:lnTo>
                    <a:pt x="6" y="247"/>
                  </a:lnTo>
                  <a:lnTo>
                    <a:pt x="2" y="256"/>
                  </a:lnTo>
                  <a:lnTo>
                    <a:pt x="1" y="261"/>
                  </a:lnTo>
                  <a:lnTo>
                    <a:pt x="0" y="266"/>
                  </a:lnTo>
                  <a:lnTo>
                    <a:pt x="0" y="266"/>
                  </a:lnTo>
                  <a:lnTo>
                    <a:pt x="1" y="268"/>
                  </a:lnTo>
                  <a:lnTo>
                    <a:pt x="3" y="271"/>
                  </a:lnTo>
                  <a:lnTo>
                    <a:pt x="5" y="271"/>
                  </a:lnTo>
                  <a:lnTo>
                    <a:pt x="7" y="271"/>
                  </a:lnTo>
                  <a:lnTo>
                    <a:pt x="8" y="270"/>
                  </a:lnTo>
                  <a:lnTo>
                    <a:pt x="8" y="270"/>
                  </a:lnTo>
                  <a:lnTo>
                    <a:pt x="9" y="268"/>
                  </a:lnTo>
                  <a:lnTo>
                    <a:pt x="10" y="267"/>
                  </a:lnTo>
                  <a:lnTo>
                    <a:pt x="10" y="264"/>
                  </a:lnTo>
                  <a:lnTo>
                    <a:pt x="10" y="264"/>
                  </a:lnTo>
                  <a:lnTo>
                    <a:pt x="10" y="260"/>
                  </a:lnTo>
                  <a:lnTo>
                    <a:pt x="12" y="256"/>
                  </a:lnTo>
                  <a:lnTo>
                    <a:pt x="16" y="247"/>
                  </a:lnTo>
                  <a:lnTo>
                    <a:pt x="21" y="239"/>
                  </a:lnTo>
                  <a:lnTo>
                    <a:pt x="25" y="230"/>
                  </a:lnTo>
                  <a:lnTo>
                    <a:pt x="25" y="230"/>
                  </a:lnTo>
                  <a:lnTo>
                    <a:pt x="29" y="220"/>
                  </a:lnTo>
                  <a:lnTo>
                    <a:pt x="34" y="210"/>
                  </a:lnTo>
                  <a:lnTo>
                    <a:pt x="40" y="198"/>
                  </a:lnTo>
                  <a:lnTo>
                    <a:pt x="46" y="188"/>
                  </a:lnTo>
                  <a:lnTo>
                    <a:pt x="61" y="167"/>
                  </a:lnTo>
                  <a:lnTo>
                    <a:pt x="75" y="149"/>
                  </a:lnTo>
                  <a:lnTo>
                    <a:pt x="75" y="149"/>
                  </a:lnTo>
                  <a:lnTo>
                    <a:pt x="83" y="138"/>
                  </a:lnTo>
                  <a:lnTo>
                    <a:pt x="92" y="129"/>
                  </a:lnTo>
                  <a:lnTo>
                    <a:pt x="110" y="109"/>
                  </a:lnTo>
                  <a:lnTo>
                    <a:pt x="148" y="73"/>
                  </a:lnTo>
                  <a:lnTo>
                    <a:pt x="180" y="41"/>
                  </a:lnTo>
                  <a:lnTo>
                    <a:pt x="180" y="41"/>
                  </a:lnTo>
                  <a:lnTo>
                    <a:pt x="197" y="24"/>
                  </a:lnTo>
                  <a:lnTo>
                    <a:pt x="207" y="15"/>
                  </a:lnTo>
                  <a:lnTo>
                    <a:pt x="211" y="12"/>
                  </a:lnTo>
                  <a:lnTo>
                    <a:pt x="217" y="9"/>
                  </a:lnTo>
                  <a:lnTo>
                    <a:pt x="217" y="9"/>
                  </a:lnTo>
                  <a:lnTo>
                    <a:pt x="218" y="8"/>
                  </a:lnTo>
                  <a:lnTo>
                    <a:pt x="219" y="6"/>
                  </a:lnTo>
                  <a:lnTo>
                    <a:pt x="219" y="5"/>
                  </a:lnTo>
                  <a:lnTo>
                    <a:pt x="219" y="3"/>
                  </a:lnTo>
                  <a:lnTo>
                    <a:pt x="216" y="1"/>
                  </a:lnTo>
                  <a:lnTo>
                    <a:pt x="214" y="0"/>
                  </a:lnTo>
                  <a:lnTo>
                    <a:pt x="212" y="1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8" name="Freeform 294">
              <a:extLst>
                <a:ext uri="{FF2B5EF4-FFF2-40B4-BE49-F238E27FC236}">
                  <a16:creationId xmlns:a16="http://schemas.microsoft.com/office/drawing/2014/main" id="{1FF00503-C64E-494B-9D8E-121BC98E4A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8513" y="3462338"/>
              <a:ext cx="76200" cy="107950"/>
            </a:xfrm>
            <a:custGeom>
              <a:avLst/>
              <a:gdLst/>
              <a:ahLst/>
              <a:cxnLst>
                <a:cxn ang="0">
                  <a:pos x="134" y="1"/>
                </a:cxn>
                <a:cxn ang="0">
                  <a:pos x="134" y="1"/>
                </a:cxn>
                <a:cxn ang="0">
                  <a:pos x="113" y="23"/>
                </a:cxn>
                <a:cxn ang="0">
                  <a:pos x="96" y="46"/>
                </a:cxn>
                <a:cxn ang="0">
                  <a:pos x="78" y="71"/>
                </a:cxn>
                <a:cxn ang="0">
                  <a:pos x="63" y="96"/>
                </a:cxn>
                <a:cxn ang="0">
                  <a:pos x="32" y="146"/>
                </a:cxn>
                <a:cxn ang="0">
                  <a:pos x="16" y="171"/>
                </a:cxn>
                <a:cxn ang="0">
                  <a:pos x="1" y="196"/>
                </a:cxn>
                <a:cxn ang="0">
                  <a:pos x="1" y="196"/>
                </a:cxn>
                <a:cxn ang="0">
                  <a:pos x="0" y="198"/>
                </a:cxn>
                <a:cxn ang="0">
                  <a:pos x="0" y="200"/>
                </a:cxn>
                <a:cxn ang="0">
                  <a:pos x="1" y="201"/>
                </a:cxn>
                <a:cxn ang="0">
                  <a:pos x="2" y="202"/>
                </a:cxn>
                <a:cxn ang="0">
                  <a:pos x="4" y="203"/>
                </a:cxn>
                <a:cxn ang="0">
                  <a:pos x="5" y="203"/>
                </a:cxn>
                <a:cxn ang="0">
                  <a:pos x="7" y="203"/>
                </a:cxn>
                <a:cxn ang="0">
                  <a:pos x="9" y="201"/>
                </a:cxn>
                <a:cxn ang="0">
                  <a:pos x="9" y="201"/>
                </a:cxn>
                <a:cxn ang="0">
                  <a:pos x="25" y="176"/>
                </a:cxn>
                <a:cxn ang="0">
                  <a:pos x="39" y="152"/>
                </a:cxn>
                <a:cxn ang="0">
                  <a:pos x="70" y="101"/>
                </a:cxn>
                <a:cxn ang="0">
                  <a:pos x="85" y="76"/>
                </a:cxn>
                <a:cxn ang="0">
                  <a:pos x="102" y="52"/>
                </a:cxn>
                <a:cxn ang="0">
                  <a:pos x="121" y="30"/>
                </a:cxn>
                <a:cxn ang="0">
                  <a:pos x="140" y="8"/>
                </a:cxn>
                <a:cxn ang="0">
                  <a:pos x="140" y="8"/>
                </a:cxn>
                <a:cxn ang="0">
                  <a:pos x="141" y="6"/>
                </a:cxn>
                <a:cxn ang="0">
                  <a:pos x="142" y="4"/>
                </a:cxn>
                <a:cxn ang="0">
                  <a:pos x="141" y="3"/>
                </a:cxn>
                <a:cxn ang="0">
                  <a:pos x="140" y="1"/>
                </a:cxn>
                <a:cxn ang="0">
                  <a:pos x="139" y="0"/>
                </a:cxn>
                <a:cxn ang="0">
                  <a:pos x="137" y="0"/>
                </a:cxn>
                <a:cxn ang="0">
                  <a:pos x="135" y="0"/>
                </a:cxn>
                <a:cxn ang="0">
                  <a:pos x="134" y="1"/>
                </a:cxn>
                <a:cxn ang="0">
                  <a:pos x="134" y="1"/>
                </a:cxn>
              </a:cxnLst>
              <a:rect l="0" t="0" r="r" b="b"/>
              <a:pathLst>
                <a:path w="142" h="203">
                  <a:moveTo>
                    <a:pt x="134" y="1"/>
                  </a:moveTo>
                  <a:lnTo>
                    <a:pt x="134" y="1"/>
                  </a:lnTo>
                  <a:lnTo>
                    <a:pt x="113" y="23"/>
                  </a:lnTo>
                  <a:lnTo>
                    <a:pt x="96" y="46"/>
                  </a:lnTo>
                  <a:lnTo>
                    <a:pt x="78" y="71"/>
                  </a:lnTo>
                  <a:lnTo>
                    <a:pt x="63" y="96"/>
                  </a:lnTo>
                  <a:lnTo>
                    <a:pt x="32" y="146"/>
                  </a:lnTo>
                  <a:lnTo>
                    <a:pt x="16" y="171"/>
                  </a:lnTo>
                  <a:lnTo>
                    <a:pt x="1" y="196"/>
                  </a:lnTo>
                  <a:lnTo>
                    <a:pt x="1" y="196"/>
                  </a:lnTo>
                  <a:lnTo>
                    <a:pt x="0" y="198"/>
                  </a:lnTo>
                  <a:lnTo>
                    <a:pt x="0" y="200"/>
                  </a:lnTo>
                  <a:lnTo>
                    <a:pt x="1" y="201"/>
                  </a:lnTo>
                  <a:lnTo>
                    <a:pt x="2" y="202"/>
                  </a:lnTo>
                  <a:lnTo>
                    <a:pt x="4" y="203"/>
                  </a:lnTo>
                  <a:lnTo>
                    <a:pt x="5" y="203"/>
                  </a:lnTo>
                  <a:lnTo>
                    <a:pt x="7" y="203"/>
                  </a:lnTo>
                  <a:lnTo>
                    <a:pt x="9" y="201"/>
                  </a:lnTo>
                  <a:lnTo>
                    <a:pt x="9" y="201"/>
                  </a:lnTo>
                  <a:lnTo>
                    <a:pt x="25" y="176"/>
                  </a:lnTo>
                  <a:lnTo>
                    <a:pt x="39" y="152"/>
                  </a:lnTo>
                  <a:lnTo>
                    <a:pt x="70" y="101"/>
                  </a:lnTo>
                  <a:lnTo>
                    <a:pt x="85" y="76"/>
                  </a:lnTo>
                  <a:lnTo>
                    <a:pt x="102" y="52"/>
                  </a:lnTo>
                  <a:lnTo>
                    <a:pt x="121" y="30"/>
                  </a:lnTo>
                  <a:lnTo>
                    <a:pt x="140" y="8"/>
                  </a:lnTo>
                  <a:lnTo>
                    <a:pt x="140" y="8"/>
                  </a:lnTo>
                  <a:lnTo>
                    <a:pt x="141" y="6"/>
                  </a:lnTo>
                  <a:lnTo>
                    <a:pt x="142" y="4"/>
                  </a:lnTo>
                  <a:lnTo>
                    <a:pt x="141" y="3"/>
                  </a:lnTo>
                  <a:lnTo>
                    <a:pt x="140" y="1"/>
                  </a:lnTo>
                  <a:lnTo>
                    <a:pt x="139" y="0"/>
                  </a:lnTo>
                  <a:lnTo>
                    <a:pt x="137" y="0"/>
                  </a:lnTo>
                  <a:lnTo>
                    <a:pt x="135" y="0"/>
                  </a:lnTo>
                  <a:lnTo>
                    <a:pt x="134" y="1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9" name="Freeform 295">
              <a:extLst>
                <a:ext uri="{FF2B5EF4-FFF2-40B4-BE49-F238E27FC236}">
                  <a16:creationId xmlns:a16="http://schemas.microsoft.com/office/drawing/2014/main" id="{3DD2DAC4-A0E2-4BED-9FBF-7940433214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1213" y="3516313"/>
              <a:ext cx="55563" cy="88900"/>
            </a:xfrm>
            <a:custGeom>
              <a:avLst/>
              <a:gdLst/>
              <a:ahLst/>
              <a:cxnLst>
                <a:cxn ang="0">
                  <a:pos x="95" y="2"/>
                </a:cxn>
                <a:cxn ang="0">
                  <a:pos x="95" y="2"/>
                </a:cxn>
                <a:cxn ang="0">
                  <a:pos x="88" y="11"/>
                </a:cxn>
                <a:cxn ang="0">
                  <a:pos x="81" y="20"/>
                </a:cxn>
                <a:cxn ang="0">
                  <a:pos x="74" y="28"/>
                </a:cxn>
                <a:cxn ang="0">
                  <a:pos x="68" y="37"/>
                </a:cxn>
                <a:cxn ang="0">
                  <a:pos x="68" y="37"/>
                </a:cxn>
                <a:cxn ang="0">
                  <a:pos x="55" y="59"/>
                </a:cxn>
                <a:cxn ang="0">
                  <a:pos x="42" y="79"/>
                </a:cxn>
                <a:cxn ang="0">
                  <a:pos x="42" y="79"/>
                </a:cxn>
                <a:cxn ang="0">
                  <a:pos x="29" y="100"/>
                </a:cxn>
                <a:cxn ang="0">
                  <a:pos x="17" y="121"/>
                </a:cxn>
                <a:cxn ang="0">
                  <a:pos x="12" y="131"/>
                </a:cxn>
                <a:cxn ang="0">
                  <a:pos x="7" y="141"/>
                </a:cxn>
                <a:cxn ang="0">
                  <a:pos x="3" y="153"/>
                </a:cxn>
                <a:cxn ang="0">
                  <a:pos x="0" y="164"/>
                </a:cxn>
                <a:cxn ang="0">
                  <a:pos x="0" y="164"/>
                </a:cxn>
                <a:cxn ang="0">
                  <a:pos x="0" y="166"/>
                </a:cxn>
                <a:cxn ang="0">
                  <a:pos x="1" y="167"/>
                </a:cxn>
                <a:cxn ang="0">
                  <a:pos x="2" y="169"/>
                </a:cxn>
                <a:cxn ang="0">
                  <a:pos x="4" y="169"/>
                </a:cxn>
                <a:cxn ang="0">
                  <a:pos x="5" y="170"/>
                </a:cxn>
                <a:cxn ang="0">
                  <a:pos x="7" y="169"/>
                </a:cxn>
                <a:cxn ang="0">
                  <a:pos x="8" y="168"/>
                </a:cxn>
                <a:cxn ang="0">
                  <a:pos x="9" y="166"/>
                </a:cxn>
                <a:cxn ang="0">
                  <a:pos x="9" y="166"/>
                </a:cxn>
                <a:cxn ang="0">
                  <a:pos x="12" y="155"/>
                </a:cxn>
                <a:cxn ang="0">
                  <a:pos x="16" y="145"/>
                </a:cxn>
                <a:cxn ang="0">
                  <a:pos x="21" y="134"/>
                </a:cxn>
                <a:cxn ang="0">
                  <a:pos x="26" y="124"/>
                </a:cxn>
                <a:cxn ang="0">
                  <a:pos x="39" y="104"/>
                </a:cxn>
                <a:cxn ang="0">
                  <a:pos x="50" y="85"/>
                </a:cxn>
                <a:cxn ang="0">
                  <a:pos x="50" y="85"/>
                </a:cxn>
                <a:cxn ang="0">
                  <a:pos x="63" y="63"/>
                </a:cxn>
                <a:cxn ang="0">
                  <a:pos x="76" y="42"/>
                </a:cxn>
                <a:cxn ang="0">
                  <a:pos x="76" y="42"/>
                </a:cxn>
                <a:cxn ang="0">
                  <a:pos x="82" y="33"/>
                </a:cxn>
                <a:cxn ang="0">
                  <a:pos x="89" y="24"/>
                </a:cxn>
                <a:cxn ang="0">
                  <a:pos x="97" y="15"/>
                </a:cxn>
                <a:cxn ang="0">
                  <a:pos x="103" y="6"/>
                </a:cxn>
                <a:cxn ang="0">
                  <a:pos x="103" y="6"/>
                </a:cxn>
                <a:cxn ang="0">
                  <a:pos x="104" y="4"/>
                </a:cxn>
                <a:cxn ang="0">
                  <a:pos x="104" y="3"/>
                </a:cxn>
                <a:cxn ang="0">
                  <a:pos x="103" y="1"/>
                </a:cxn>
                <a:cxn ang="0">
                  <a:pos x="102" y="0"/>
                </a:cxn>
                <a:cxn ang="0">
                  <a:pos x="100" y="0"/>
                </a:cxn>
                <a:cxn ang="0">
                  <a:pos x="98" y="0"/>
                </a:cxn>
                <a:cxn ang="0">
                  <a:pos x="97" y="0"/>
                </a:cxn>
                <a:cxn ang="0">
                  <a:pos x="95" y="2"/>
                </a:cxn>
                <a:cxn ang="0">
                  <a:pos x="95" y="2"/>
                </a:cxn>
              </a:cxnLst>
              <a:rect l="0" t="0" r="r" b="b"/>
              <a:pathLst>
                <a:path w="104" h="170">
                  <a:moveTo>
                    <a:pt x="95" y="2"/>
                  </a:moveTo>
                  <a:lnTo>
                    <a:pt x="95" y="2"/>
                  </a:lnTo>
                  <a:lnTo>
                    <a:pt x="88" y="11"/>
                  </a:lnTo>
                  <a:lnTo>
                    <a:pt x="81" y="20"/>
                  </a:lnTo>
                  <a:lnTo>
                    <a:pt x="74" y="28"/>
                  </a:lnTo>
                  <a:lnTo>
                    <a:pt x="68" y="37"/>
                  </a:lnTo>
                  <a:lnTo>
                    <a:pt x="68" y="37"/>
                  </a:lnTo>
                  <a:lnTo>
                    <a:pt x="55" y="59"/>
                  </a:lnTo>
                  <a:lnTo>
                    <a:pt x="42" y="79"/>
                  </a:lnTo>
                  <a:lnTo>
                    <a:pt x="42" y="79"/>
                  </a:lnTo>
                  <a:lnTo>
                    <a:pt x="29" y="100"/>
                  </a:lnTo>
                  <a:lnTo>
                    <a:pt x="17" y="121"/>
                  </a:lnTo>
                  <a:lnTo>
                    <a:pt x="12" y="131"/>
                  </a:lnTo>
                  <a:lnTo>
                    <a:pt x="7" y="141"/>
                  </a:lnTo>
                  <a:lnTo>
                    <a:pt x="3" y="153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0" y="166"/>
                  </a:lnTo>
                  <a:lnTo>
                    <a:pt x="1" y="167"/>
                  </a:lnTo>
                  <a:lnTo>
                    <a:pt x="2" y="169"/>
                  </a:lnTo>
                  <a:lnTo>
                    <a:pt x="4" y="169"/>
                  </a:lnTo>
                  <a:lnTo>
                    <a:pt x="5" y="170"/>
                  </a:lnTo>
                  <a:lnTo>
                    <a:pt x="7" y="169"/>
                  </a:lnTo>
                  <a:lnTo>
                    <a:pt x="8" y="168"/>
                  </a:lnTo>
                  <a:lnTo>
                    <a:pt x="9" y="166"/>
                  </a:lnTo>
                  <a:lnTo>
                    <a:pt x="9" y="166"/>
                  </a:lnTo>
                  <a:lnTo>
                    <a:pt x="12" y="155"/>
                  </a:lnTo>
                  <a:lnTo>
                    <a:pt x="16" y="145"/>
                  </a:lnTo>
                  <a:lnTo>
                    <a:pt x="21" y="134"/>
                  </a:lnTo>
                  <a:lnTo>
                    <a:pt x="26" y="124"/>
                  </a:lnTo>
                  <a:lnTo>
                    <a:pt x="39" y="104"/>
                  </a:lnTo>
                  <a:lnTo>
                    <a:pt x="50" y="85"/>
                  </a:lnTo>
                  <a:lnTo>
                    <a:pt x="50" y="85"/>
                  </a:lnTo>
                  <a:lnTo>
                    <a:pt x="63" y="63"/>
                  </a:lnTo>
                  <a:lnTo>
                    <a:pt x="76" y="42"/>
                  </a:lnTo>
                  <a:lnTo>
                    <a:pt x="76" y="42"/>
                  </a:lnTo>
                  <a:lnTo>
                    <a:pt x="82" y="33"/>
                  </a:lnTo>
                  <a:lnTo>
                    <a:pt x="89" y="24"/>
                  </a:lnTo>
                  <a:lnTo>
                    <a:pt x="97" y="15"/>
                  </a:lnTo>
                  <a:lnTo>
                    <a:pt x="103" y="6"/>
                  </a:lnTo>
                  <a:lnTo>
                    <a:pt x="103" y="6"/>
                  </a:lnTo>
                  <a:lnTo>
                    <a:pt x="104" y="4"/>
                  </a:lnTo>
                  <a:lnTo>
                    <a:pt x="104" y="3"/>
                  </a:lnTo>
                  <a:lnTo>
                    <a:pt x="103" y="1"/>
                  </a:lnTo>
                  <a:lnTo>
                    <a:pt x="102" y="0"/>
                  </a:lnTo>
                  <a:lnTo>
                    <a:pt x="100" y="0"/>
                  </a:lnTo>
                  <a:lnTo>
                    <a:pt x="98" y="0"/>
                  </a:lnTo>
                  <a:lnTo>
                    <a:pt x="97" y="0"/>
                  </a:lnTo>
                  <a:lnTo>
                    <a:pt x="95" y="2"/>
                  </a:lnTo>
                  <a:lnTo>
                    <a:pt x="95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40" name="Freeform 296">
              <a:extLst>
                <a:ext uri="{FF2B5EF4-FFF2-40B4-BE49-F238E27FC236}">
                  <a16:creationId xmlns:a16="http://schemas.microsoft.com/office/drawing/2014/main" id="{32BB5E4C-D5BA-4230-8837-DB513A0D73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9150" y="3557588"/>
              <a:ext cx="49213" cy="88900"/>
            </a:xfrm>
            <a:custGeom>
              <a:avLst/>
              <a:gdLst/>
              <a:ahLst/>
              <a:cxnLst>
                <a:cxn ang="0">
                  <a:pos x="86" y="4"/>
                </a:cxn>
                <a:cxn ang="0">
                  <a:pos x="86" y="4"/>
                </a:cxn>
                <a:cxn ang="0">
                  <a:pos x="63" y="47"/>
                </a:cxn>
                <a:cxn ang="0">
                  <a:pos x="52" y="69"/>
                </a:cxn>
                <a:cxn ang="0">
                  <a:pos x="39" y="89"/>
                </a:cxn>
                <a:cxn ang="0">
                  <a:pos x="39" y="89"/>
                </a:cxn>
                <a:cxn ang="0">
                  <a:pos x="28" y="107"/>
                </a:cxn>
                <a:cxn ang="0">
                  <a:pos x="16" y="123"/>
                </a:cxn>
                <a:cxn ang="0">
                  <a:pos x="11" y="133"/>
                </a:cxn>
                <a:cxn ang="0">
                  <a:pos x="6" y="141"/>
                </a:cxn>
                <a:cxn ang="0">
                  <a:pos x="3" y="151"/>
                </a:cxn>
                <a:cxn ang="0">
                  <a:pos x="0" y="161"/>
                </a:cxn>
                <a:cxn ang="0">
                  <a:pos x="0" y="161"/>
                </a:cxn>
                <a:cxn ang="0">
                  <a:pos x="0" y="163"/>
                </a:cxn>
                <a:cxn ang="0">
                  <a:pos x="1" y="165"/>
                </a:cxn>
                <a:cxn ang="0">
                  <a:pos x="2" y="166"/>
                </a:cxn>
                <a:cxn ang="0">
                  <a:pos x="3" y="167"/>
                </a:cxn>
                <a:cxn ang="0">
                  <a:pos x="5" y="167"/>
                </a:cxn>
                <a:cxn ang="0">
                  <a:pos x="7" y="167"/>
                </a:cxn>
                <a:cxn ang="0">
                  <a:pos x="8" y="165"/>
                </a:cxn>
                <a:cxn ang="0">
                  <a:pos x="9" y="164"/>
                </a:cxn>
                <a:cxn ang="0">
                  <a:pos x="9" y="164"/>
                </a:cxn>
                <a:cxn ang="0">
                  <a:pos x="12" y="153"/>
                </a:cxn>
                <a:cxn ang="0">
                  <a:pos x="16" y="143"/>
                </a:cxn>
                <a:cxn ang="0">
                  <a:pos x="21" y="134"/>
                </a:cxn>
                <a:cxn ang="0">
                  <a:pos x="27" y="124"/>
                </a:cxn>
                <a:cxn ang="0">
                  <a:pos x="39" y="107"/>
                </a:cxn>
                <a:cxn ang="0">
                  <a:pos x="52" y="88"/>
                </a:cxn>
                <a:cxn ang="0">
                  <a:pos x="52" y="88"/>
                </a:cxn>
                <a:cxn ang="0">
                  <a:pos x="63" y="69"/>
                </a:cxn>
                <a:cxn ang="0">
                  <a:pos x="73" y="49"/>
                </a:cxn>
                <a:cxn ang="0">
                  <a:pos x="94" y="8"/>
                </a:cxn>
                <a:cxn ang="0">
                  <a:pos x="94" y="8"/>
                </a:cxn>
                <a:cxn ang="0">
                  <a:pos x="94" y="6"/>
                </a:cxn>
                <a:cxn ang="0">
                  <a:pos x="94" y="5"/>
                </a:cxn>
                <a:cxn ang="0">
                  <a:pos x="93" y="2"/>
                </a:cxn>
                <a:cxn ang="0">
                  <a:pos x="92" y="1"/>
                </a:cxn>
                <a:cxn ang="0">
                  <a:pos x="90" y="0"/>
                </a:cxn>
                <a:cxn ang="0">
                  <a:pos x="89" y="0"/>
                </a:cxn>
                <a:cxn ang="0">
                  <a:pos x="87" y="1"/>
                </a:cxn>
                <a:cxn ang="0">
                  <a:pos x="86" y="4"/>
                </a:cxn>
                <a:cxn ang="0">
                  <a:pos x="86" y="4"/>
                </a:cxn>
              </a:cxnLst>
              <a:rect l="0" t="0" r="r" b="b"/>
              <a:pathLst>
                <a:path w="94" h="167">
                  <a:moveTo>
                    <a:pt x="86" y="4"/>
                  </a:moveTo>
                  <a:lnTo>
                    <a:pt x="86" y="4"/>
                  </a:lnTo>
                  <a:lnTo>
                    <a:pt x="63" y="47"/>
                  </a:lnTo>
                  <a:lnTo>
                    <a:pt x="52" y="69"/>
                  </a:lnTo>
                  <a:lnTo>
                    <a:pt x="39" y="89"/>
                  </a:lnTo>
                  <a:lnTo>
                    <a:pt x="39" y="89"/>
                  </a:lnTo>
                  <a:lnTo>
                    <a:pt x="28" y="107"/>
                  </a:lnTo>
                  <a:lnTo>
                    <a:pt x="16" y="123"/>
                  </a:lnTo>
                  <a:lnTo>
                    <a:pt x="11" y="133"/>
                  </a:lnTo>
                  <a:lnTo>
                    <a:pt x="6" y="141"/>
                  </a:lnTo>
                  <a:lnTo>
                    <a:pt x="3" y="151"/>
                  </a:lnTo>
                  <a:lnTo>
                    <a:pt x="0" y="161"/>
                  </a:lnTo>
                  <a:lnTo>
                    <a:pt x="0" y="161"/>
                  </a:lnTo>
                  <a:lnTo>
                    <a:pt x="0" y="163"/>
                  </a:lnTo>
                  <a:lnTo>
                    <a:pt x="1" y="165"/>
                  </a:lnTo>
                  <a:lnTo>
                    <a:pt x="2" y="166"/>
                  </a:lnTo>
                  <a:lnTo>
                    <a:pt x="3" y="167"/>
                  </a:lnTo>
                  <a:lnTo>
                    <a:pt x="5" y="167"/>
                  </a:lnTo>
                  <a:lnTo>
                    <a:pt x="7" y="167"/>
                  </a:lnTo>
                  <a:lnTo>
                    <a:pt x="8" y="165"/>
                  </a:lnTo>
                  <a:lnTo>
                    <a:pt x="9" y="164"/>
                  </a:lnTo>
                  <a:lnTo>
                    <a:pt x="9" y="164"/>
                  </a:lnTo>
                  <a:lnTo>
                    <a:pt x="12" y="153"/>
                  </a:lnTo>
                  <a:lnTo>
                    <a:pt x="16" y="143"/>
                  </a:lnTo>
                  <a:lnTo>
                    <a:pt x="21" y="134"/>
                  </a:lnTo>
                  <a:lnTo>
                    <a:pt x="27" y="124"/>
                  </a:lnTo>
                  <a:lnTo>
                    <a:pt x="39" y="107"/>
                  </a:lnTo>
                  <a:lnTo>
                    <a:pt x="52" y="88"/>
                  </a:lnTo>
                  <a:lnTo>
                    <a:pt x="52" y="88"/>
                  </a:lnTo>
                  <a:lnTo>
                    <a:pt x="63" y="69"/>
                  </a:lnTo>
                  <a:lnTo>
                    <a:pt x="73" y="49"/>
                  </a:lnTo>
                  <a:lnTo>
                    <a:pt x="94" y="8"/>
                  </a:lnTo>
                  <a:lnTo>
                    <a:pt x="94" y="8"/>
                  </a:lnTo>
                  <a:lnTo>
                    <a:pt x="94" y="6"/>
                  </a:lnTo>
                  <a:lnTo>
                    <a:pt x="94" y="5"/>
                  </a:lnTo>
                  <a:lnTo>
                    <a:pt x="93" y="2"/>
                  </a:lnTo>
                  <a:lnTo>
                    <a:pt x="92" y="1"/>
                  </a:lnTo>
                  <a:lnTo>
                    <a:pt x="90" y="0"/>
                  </a:lnTo>
                  <a:lnTo>
                    <a:pt x="89" y="0"/>
                  </a:lnTo>
                  <a:lnTo>
                    <a:pt x="87" y="1"/>
                  </a:lnTo>
                  <a:lnTo>
                    <a:pt x="86" y="4"/>
                  </a:lnTo>
                  <a:lnTo>
                    <a:pt x="86" y="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41" name="Freeform 297">
              <a:extLst>
                <a:ext uri="{FF2B5EF4-FFF2-40B4-BE49-F238E27FC236}">
                  <a16:creationId xmlns:a16="http://schemas.microsoft.com/office/drawing/2014/main" id="{280079B3-72DD-487F-9032-AD739AE05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3438" y="3598863"/>
              <a:ext cx="47625" cy="69850"/>
            </a:xfrm>
            <a:custGeom>
              <a:avLst/>
              <a:gdLst/>
              <a:ahLst/>
              <a:cxnLst>
                <a:cxn ang="0">
                  <a:pos x="82" y="1"/>
                </a:cxn>
                <a:cxn ang="0">
                  <a:pos x="82" y="1"/>
                </a:cxn>
                <a:cxn ang="0">
                  <a:pos x="71" y="14"/>
                </a:cxn>
                <a:cxn ang="0">
                  <a:pos x="61" y="28"/>
                </a:cxn>
                <a:cxn ang="0">
                  <a:pos x="52" y="42"/>
                </a:cxn>
                <a:cxn ang="0">
                  <a:pos x="43" y="57"/>
                </a:cxn>
                <a:cxn ang="0">
                  <a:pos x="43" y="57"/>
                </a:cxn>
                <a:cxn ang="0">
                  <a:pos x="23" y="91"/>
                </a:cxn>
                <a:cxn ang="0">
                  <a:pos x="23" y="91"/>
                </a:cxn>
                <a:cxn ang="0">
                  <a:pos x="13" y="108"/>
                </a:cxn>
                <a:cxn ang="0">
                  <a:pos x="8" y="119"/>
                </a:cxn>
                <a:cxn ang="0">
                  <a:pos x="5" y="122"/>
                </a:cxn>
                <a:cxn ang="0">
                  <a:pos x="3" y="124"/>
                </a:cxn>
                <a:cxn ang="0">
                  <a:pos x="3" y="124"/>
                </a:cxn>
                <a:cxn ang="0">
                  <a:pos x="1" y="125"/>
                </a:cxn>
                <a:cxn ang="0">
                  <a:pos x="0" y="126"/>
                </a:cxn>
                <a:cxn ang="0">
                  <a:pos x="0" y="128"/>
                </a:cxn>
                <a:cxn ang="0">
                  <a:pos x="1" y="130"/>
                </a:cxn>
                <a:cxn ang="0">
                  <a:pos x="3" y="132"/>
                </a:cxn>
                <a:cxn ang="0">
                  <a:pos x="5" y="132"/>
                </a:cxn>
                <a:cxn ang="0">
                  <a:pos x="7" y="132"/>
                </a:cxn>
                <a:cxn ang="0">
                  <a:pos x="7" y="132"/>
                </a:cxn>
                <a:cxn ang="0">
                  <a:pos x="11" y="130"/>
                </a:cxn>
                <a:cxn ang="0">
                  <a:pos x="13" y="127"/>
                </a:cxn>
                <a:cxn ang="0">
                  <a:pos x="17" y="120"/>
                </a:cxn>
                <a:cxn ang="0">
                  <a:pos x="17" y="120"/>
                </a:cxn>
                <a:cxn ang="0">
                  <a:pos x="28" y="101"/>
                </a:cxn>
                <a:cxn ang="0">
                  <a:pos x="39" y="81"/>
                </a:cxn>
                <a:cxn ang="0">
                  <a:pos x="39" y="81"/>
                </a:cxn>
                <a:cxn ang="0">
                  <a:pos x="49" y="62"/>
                </a:cxn>
                <a:cxn ang="0">
                  <a:pos x="62" y="43"/>
                </a:cxn>
                <a:cxn ang="0">
                  <a:pos x="74" y="25"/>
                </a:cxn>
                <a:cxn ang="0">
                  <a:pos x="81" y="16"/>
                </a:cxn>
                <a:cxn ang="0">
                  <a:pos x="89" y="8"/>
                </a:cxn>
                <a:cxn ang="0">
                  <a:pos x="89" y="8"/>
                </a:cxn>
                <a:cxn ang="0">
                  <a:pos x="90" y="6"/>
                </a:cxn>
                <a:cxn ang="0">
                  <a:pos x="90" y="4"/>
                </a:cxn>
                <a:cxn ang="0">
                  <a:pos x="90" y="3"/>
                </a:cxn>
                <a:cxn ang="0">
                  <a:pos x="89" y="1"/>
                </a:cxn>
                <a:cxn ang="0">
                  <a:pos x="88" y="0"/>
                </a:cxn>
                <a:cxn ang="0">
                  <a:pos x="86" y="0"/>
                </a:cxn>
                <a:cxn ang="0">
                  <a:pos x="84" y="0"/>
                </a:cxn>
                <a:cxn ang="0">
                  <a:pos x="82" y="1"/>
                </a:cxn>
                <a:cxn ang="0">
                  <a:pos x="82" y="1"/>
                </a:cxn>
              </a:cxnLst>
              <a:rect l="0" t="0" r="r" b="b"/>
              <a:pathLst>
                <a:path w="90" h="132">
                  <a:moveTo>
                    <a:pt x="82" y="1"/>
                  </a:moveTo>
                  <a:lnTo>
                    <a:pt x="82" y="1"/>
                  </a:lnTo>
                  <a:lnTo>
                    <a:pt x="71" y="14"/>
                  </a:lnTo>
                  <a:lnTo>
                    <a:pt x="61" y="28"/>
                  </a:lnTo>
                  <a:lnTo>
                    <a:pt x="52" y="42"/>
                  </a:lnTo>
                  <a:lnTo>
                    <a:pt x="43" y="57"/>
                  </a:lnTo>
                  <a:lnTo>
                    <a:pt x="43" y="57"/>
                  </a:lnTo>
                  <a:lnTo>
                    <a:pt x="23" y="91"/>
                  </a:lnTo>
                  <a:lnTo>
                    <a:pt x="23" y="91"/>
                  </a:lnTo>
                  <a:lnTo>
                    <a:pt x="13" y="108"/>
                  </a:lnTo>
                  <a:lnTo>
                    <a:pt x="8" y="119"/>
                  </a:lnTo>
                  <a:lnTo>
                    <a:pt x="5" y="122"/>
                  </a:lnTo>
                  <a:lnTo>
                    <a:pt x="3" y="124"/>
                  </a:lnTo>
                  <a:lnTo>
                    <a:pt x="3" y="124"/>
                  </a:lnTo>
                  <a:lnTo>
                    <a:pt x="1" y="125"/>
                  </a:lnTo>
                  <a:lnTo>
                    <a:pt x="0" y="126"/>
                  </a:lnTo>
                  <a:lnTo>
                    <a:pt x="0" y="128"/>
                  </a:lnTo>
                  <a:lnTo>
                    <a:pt x="1" y="130"/>
                  </a:lnTo>
                  <a:lnTo>
                    <a:pt x="3" y="132"/>
                  </a:lnTo>
                  <a:lnTo>
                    <a:pt x="5" y="132"/>
                  </a:lnTo>
                  <a:lnTo>
                    <a:pt x="7" y="132"/>
                  </a:lnTo>
                  <a:lnTo>
                    <a:pt x="7" y="132"/>
                  </a:lnTo>
                  <a:lnTo>
                    <a:pt x="11" y="130"/>
                  </a:lnTo>
                  <a:lnTo>
                    <a:pt x="13" y="127"/>
                  </a:lnTo>
                  <a:lnTo>
                    <a:pt x="17" y="120"/>
                  </a:lnTo>
                  <a:lnTo>
                    <a:pt x="17" y="120"/>
                  </a:lnTo>
                  <a:lnTo>
                    <a:pt x="28" y="101"/>
                  </a:lnTo>
                  <a:lnTo>
                    <a:pt x="39" y="81"/>
                  </a:lnTo>
                  <a:lnTo>
                    <a:pt x="39" y="81"/>
                  </a:lnTo>
                  <a:lnTo>
                    <a:pt x="49" y="62"/>
                  </a:lnTo>
                  <a:lnTo>
                    <a:pt x="62" y="43"/>
                  </a:lnTo>
                  <a:lnTo>
                    <a:pt x="74" y="25"/>
                  </a:lnTo>
                  <a:lnTo>
                    <a:pt x="81" y="16"/>
                  </a:lnTo>
                  <a:lnTo>
                    <a:pt x="89" y="8"/>
                  </a:lnTo>
                  <a:lnTo>
                    <a:pt x="89" y="8"/>
                  </a:lnTo>
                  <a:lnTo>
                    <a:pt x="90" y="6"/>
                  </a:lnTo>
                  <a:lnTo>
                    <a:pt x="90" y="4"/>
                  </a:lnTo>
                  <a:lnTo>
                    <a:pt x="90" y="3"/>
                  </a:lnTo>
                  <a:lnTo>
                    <a:pt x="89" y="1"/>
                  </a:lnTo>
                  <a:lnTo>
                    <a:pt x="88" y="0"/>
                  </a:lnTo>
                  <a:lnTo>
                    <a:pt x="86" y="0"/>
                  </a:lnTo>
                  <a:lnTo>
                    <a:pt x="84" y="0"/>
                  </a:lnTo>
                  <a:lnTo>
                    <a:pt x="82" y="1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42" name="Freeform 298">
              <a:extLst>
                <a:ext uri="{FF2B5EF4-FFF2-40B4-BE49-F238E27FC236}">
                  <a16:creationId xmlns:a16="http://schemas.microsoft.com/office/drawing/2014/main" id="{76D34028-E8A4-4A1A-BB19-80C720C02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8838" y="3617913"/>
              <a:ext cx="46038" cy="77788"/>
            </a:xfrm>
            <a:custGeom>
              <a:avLst/>
              <a:gdLst/>
              <a:ahLst/>
              <a:cxnLst>
                <a:cxn ang="0">
                  <a:pos x="77" y="4"/>
                </a:cxn>
                <a:cxn ang="0">
                  <a:pos x="77" y="4"/>
                </a:cxn>
                <a:cxn ang="0">
                  <a:pos x="76" y="9"/>
                </a:cxn>
                <a:cxn ang="0">
                  <a:pos x="74" y="14"/>
                </a:cxn>
                <a:cxn ang="0">
                  <a:pos x="68" y="23"/>
                </a:cxn>
                <a:cxn ang="0">
                  <a:pos x="54" y="39"/>
                </a:cxn>
                <a:cxn ang="0">
                  <a:pos x="54" y="39"/>
                </a:cxn>
                <a:cxn ang="0">
                  <a:pos x="42" y="55"/>
                </a:cxn>
                <a:cxn ang="0">
                  <a:pos x="31" y="72"/>
                </a:cxn>
                <a:cxn ang="0">
                  <a:pos x="31" y="72"/>
                </a:cxn>
                <a:cxn ang="0">
                  <a:pos x="22" y="87"/>
                </a:cxn>
                <a:cxn ang="0">
                  <a:pos x="13" y="102"/>
                </a:cxn>
                <a:cxn ang="0">
                  <a:pos x="9" y="111"/>
                </a:cxn>
                <a:cxn ang="0">
                  <a:pos x="6" y="119"/>
                </a:cxn>
                <a:cxn ang="0">
                  <a:pos x="2" y="127"/>
                </a:cxn>
                <a:cxn ang="0">
                  <a:pos x="1" y="135"/>
                </a:cxn>
                <a:cxn ang="0">
                  <a:pos x="1" y="135"/>
                </a:cxn>
                <a:cxn ang="0">
                  <a:pos x="0" y="137"/>
                </a:cxn>
                <a:cxn ang="0">
                  <a:pos x="0" y="141"/>
                </a:cxn>
                <a:cxn ang="0">
                  <a:pos x="0" y="141"/>
                </a:cxn>
                <a:cxn ang="0">
                  <a:pos x="1" y="143"/>
                </a:cxn>
                <a:cxn ang="0">
                  <a:pos x="2" y="144"/>
                </a:cxn>
                <a:cxn ang="0">
                  <a:pos x="3" y="145"/>
                </a:cxn>
                <a:cxn ang="0">
                  <a:pos x="6" y="146"/>
                </a:cxn>
                <a:cxn ang="0">
                  <a:pos x="7" y="145"/>
                </a:cxn>
                <a:cxn ang="0">
                  <a:pos x="9" y="144"/>
                </a:cxn>
                <a:cxn ang="0">
                  <a:pos x="10" y="143"/>
                </a:cxn>
                <a:cxn ang="0">
                  <a:pos x="10" y="141"/>
                </a:cxn>
                <a:cxn ang="0">
                  <a:pos x="10" y="141"/>
                </a:cxn>
                <a:cxn ang="0">
                  <a:pos x="11" y="130"/>
                </a:cxn>
                <a:cxn ang="0">
                  <a:pos x="15" y="119"/>
                </a:cxn>
                <a:cxn ang="0">
                  <a:pos x="19" y="108"/>
                </a:cxn>
                <a:cxn ang="0">
                  <a:pos x="25" y="97"/>
                </a:cxn>
                <a:cxn ang="0">
                  <a:pos x="39" y="75"/>
                </a:cxn>
                <a:cxn ang="0">
                  <a:pos x="52" y="57"/>
                </a:cxn>
                <a:cxn ang="0">
                  <a:pos x="52" y="57"/>
                </a:cxn>
                <a:cxn ang="0">
                  <a:pos x="62" y="45"/>
                </a:cxn>
                <a:cxn ang="0">
                  <a:pos x="73" y="32"/>
                </a:cxn>
                <a:cxn ang="0">
                  <a:pos x="77" y="26"/>
                </a:cxn>
                <a:cxn ang="0">
                  <a:pos x="81" y="19"/>
                </a:cxn>
                <a:cxn ang="0">
                  <a:pos x="84" y="12"/>
                </a:cxn>
                <a:cxn ang="0">
                  <a:pos x="86" y="4"/>
                </a:cxn>
                <a:cxn ang="0">
                  <a:pos x="86" y="4"/>
                </a:cxn>
                <a:cxn ang="0">
                  <a:pos x="86" y="2"/>
                </a:cxn>
                <a:cxn ang="0">
                  <a:pos x="85" y="1"/>
                </a:cxn>
                <a:cxn ang="0">
                  <a:pos x="83" y="0"/>
                </a:cxn>
                <a:cxn ang="0">
                  <a:pos x="82" y="0"/>
                </a:cxn>
                <a:cxn ang="0">
                  <a:pos x="78" y="1"/>
                </a:cxn>
                <a:cxn ang="0">
                  <a:pos x="77" y="2"/>
                </a:cxn>
                <a:cxn ang="0">
                  <a:pos x="77" y="4"/>
                </a:cxn>
                <a:cxn ang="0">
                  <a:pos x="77" y="4"/>
                </a:cxn>
              </a:cxnLst>
              <a:rect l="0" t="0" r="r" b="b"/>
              <a:pathLst>
                <a:path w="86" h="146">
                  <a:moveTo>
                    <a:pt x="77" y="4"/>
                  </a:moveTo>
                  <a:lnTo>
                    <a:pt x="77" y="4"/>
                  </a:lnTo>
                  <a:lnTo>
                    <a:pt x="76" y="9"/>
                  </a:lnTo>
                  <a:lnTo>
                    <a:pt x="74" y="14"/>
                  </a:lnTo>
                  <a:lnTo>
                    <a:pt x="68" y="23"/>
                  </a:lnTo>
                  <a:lnTo>
                    <a:pt x="54" y="39"/>
                  </a:lnTo>
                  <a:lnTo>
                    <a:pt x="54" y="39"/>
                  </a:lnTo>
                  <a:lnTo>
                    <a:pt x="42" y="55"/>
                  </a:lnTo>
                  <a:lnTo>
                    <a:pt x="31" y="72"/>
                  </a:lnTo>
                  <a:lnTo>
                    <a:pt x="31" y="72"/>
                  </a:lnTo>
                  <a:lnTo>
                    <a:pt x="22" y="87"/>
                  </a:lnTo>
                  <a:lnTo>
                    <a:pt x="13" y="102"/>
                  </a:lnTo>
                  <a:lnTo>
                    <a:pt x="9" y="111"/>
                  </a:lnTo>
                  <a:lnTo>
                    <a:pt x="6" y="119"/>
                  </a:lnTo>
                  <a:lnTo>
                    <a:pt x="2" y="127"/>
                  </a:lnTo>
                  <a:lnTo>
                    <a:pt x="1" y="135"/>
                  </a:lnTo>
                  <a:lnTo>
                    <a:pt x="1" y="135"/>
                  </a:lnTo>
                  <a:lnTo>
                    <a:pt x="0" y="137"/>
                  </a:lnTo>
                  <a:lnTo>
                    <a:pt x="0" y="141"/>
                  </a:lnTo>
                  <a:lnTo>
                    <a:pt x="0" y="141"/>
                  </a:lnTo>
                  <a:lnTo>
                    <a:pt x="1" y="143"/>
                  </a:lnTo>
                  <a:lnTo>
                    <a:pt x="2" y="144"/>
                  </a:lnTo>
                  <a:lnTo>
                    <a:pt x="3" y="145"/>
                  </a:lnTo>
                  <a:lnTo>
                    <a:pt x="6" y="146"/>
                  </a:lnTo>
                  <a:lnTo>
                    <a:pt x="7" y="145"/>
                  </a:lnTo>
                  <a:lnTo>
                    <a:pt x="9" y="144"/>
                  </a:lnTo>
                  <a:lnTo>
                    <a:pt x="10" y="143"/>
                  </a:lnTo>
                  <a:lnTo>
                    <a:pt x="10" y="141"/>
                  </a:lnTo>
                  <a:lnTo>
                    <a:pt x="10" y="141"/>
                  </a:lnTo>
                  <a:lnTo>
                    <a:pt x="11" y="130"/>
                  </a:lnTo>
                  <a:lnTo>
                    <a:pt x="15" y="119"/>
                  </a:lnTo>
                  <a:lnTo>
                    <a:pt x="19" y="108"/>
                  </a:lnTo>
                  <a:lnTo>
                    <a:pt x="25" y="97"/>
                  </a:lnTo>
                  <a:lnTo>
                    <a:pt x="39" y="75"/>
                  </a:lnTo>
                  <a:lnTo>
                    <a:pt x="52" y="57"/>
                  </a:lnTo>
                  <a:lnTo>
                    <a:pt x="52" y="57"/>
                  </a:lnTo>
                  <a:lnTo>
                    <a:pt x="62" y="45"/>
                  </a:lnTo>
                  <a:lnTo>
                    <a:pt x="73" y="32"/>
                  </a:lnTo>
                  <a:lnTo>
                    <a:pt x="77" y="26"/>
                  </a:lnTo>
                  <a:lnTo>
                    <a:pt x="81" y="19"/>
                  </a:lnTo>
                  <a:lnTo>
                    <a:pt x="84" y="12"/>
                  </a:lnTo>
                  <a:lnTo>
                    <a:pt x="86" y="4"/>
                  </a:lnTo>
                  <a:lnTo>
                    <a:pt x="86" y="4"/>
                  </a:lnTo>
                  <a:lnTo>
                    <a:pt x="86" y="2"/>
                  </a:lnTo>
                  <a:lnTo>
                    <a:pt x="85" y="1"/>
                  </a:lnTo>
                  <a:lnTo>
                    <a:pt x="83" y="0"/>
                  </a:lnTo>
                  <a:lnTo>
                    <a:pt x="82" y="0"/>
                  </a:lnTo>
                  <a:lnTo>
                    <a:pt x="78" y="1"/>
                  </a:lnTo>
                  <a:lnTo>
                    <a:pt x="77" y="2"/>
                  </a:lnTo>
                  <a:lnTo>
                    <a:pt x="77" y="4"/>
                  </a:lnTo>
                  <a:lnTo>
                    <a:pt x="77" y="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43" name="Freeform 299">
              <a:extLst>
                <a:ext uri="{FF2B5EF4-FFF2-40B4-BE49-F238E27FC236}">
                  <a16:creationId xmlns:a16="http://schemas.microsoft.com/office/drawing/2014/main" id="{1FFB2636-24E2-4077-8029-02CE032DB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9000" y="3648075"/>
              <a:ext cx="42863" cy="68263"/>
            </a:xfrm>
            <a:custGeom>
              <a:avLst/>
              <a:gdLst/>
              <a:ahLst/>
              <a:cxnLst>
                <a:cxn ang="0">
                  <a:pos x="72" y="2"/>
                </a:cxn>
                <a:cxn ang="0">
                  <a:pos x="72" y="2"/>
                </a:cxn>
                <a:cxn ang="0">
                  <a:pos x="52" y="31"/>
                </a:cxn>
                <a:cxn ang="0">
                  <a:pos x="32" y="60"/>
                </a:cxn>
                <a:cxn ang="0">
                  <a:pos x="24" y="74"/>
                </a:cxn>
                <a:cxn ang="0">
                  <a:pos x="16" y="90"/>
                </a:cxn>
                <a:cxn ang="0">
                  <a:pos x="7" y="105"/>
                </a:cxn>
                <a:cxn ang="0">
                  <a:pos x="0" y="122"/>
                </a:cxn>
                <a:cxn ang="0">
                  <a:pos x="0" y="122"/>
                </a:cxn>
                <a:cxn ang="0">
                  <a:pos x="0" y="124"/>
                </a:cxn>
                <a:cxn ang="0">
                  <a:pos x="1" y="125"/>
                </a:cxn>
                <a:cxn ang="0">
                  <a:pos x="2" y="126"/>
                </a:cxn>
                <a:cxn ang="0">
                  <a:pos x="3" y="127"/>
                </a:cxn>
                <a:cxn ang="0">
                  <a:pos x="7" y="127"/>
                </a:cxn>
                <a:cxn ang="0">
                  <a:pos x="8" y="126"/>
                </a:cxn>
                <a:cxn ang="0">
                  <a:pos x="9" y="124"/>
                </a:cxn>
                <a:cxn ang="0">
                  <a:pos x="9" y="124"/>
                </a:cxn>
                <a:cxn ang="0">
                  <a:pos x="17" y="108"/>
                </a:cxn>
                <a:cxn ang="0">
                  <a:pos x="24" y="93"/>
                </a:cxn>
                <a:cxn ang="0">
                  <a:pos x="32" y="78"/>
                </a:cxn>
                <a:cxn ang="0">
                  <a:pos x="41" y="63"/>
                </a:cxn>
                <a:cxn ang="0">
                  <a:pos x="60" y="35"/>
                </a:cxn>
                <a:cxn ang="0">
                  <a:pos x="81" y="7"/>
                </a:cxn>
                <a:cxn ang="0">
                  <a:pos x="81" y="7"/>
                </a:cxn>
                <a:cxn ang="0">
                  <a:pos x="81" y="5"/>
                </a:cxn>
                <a:cxn ang="0">
                  <a:pos x="81" y="3"/>
                </a:cxn>
                <a:cxn ang="0">
                  <a:pos x="81" y="2"/>
                </a:cxn>
                <a:cxn ang="0">
                  <a:pos x="79" y="1"/>
                </a:cxn>
                <a:cxn ang="0">
                  <a:pos x="76" y="0"/>
                </a:cxn>
                <a:cxn ang="0">
                  <a:pos x="74" y="1"/>
                </a:cxn>
                <a:cxn ang="0">
                  <a:pos x="72" y="2"/>
                </a:cxn>
                <a:cxn ang="0">
                  <a:pos x="72" y="2"/>
                </a:cxn>
              </a:cxnLst>
              <a:rect l="0" t="0" r="r" b="b"/>
              <a:pathLst>
                <a:path w="81" h="127">
                  <a:moveTo>
                    <a:pt x="72" y="2"/>
                  </a:moveTo>
                  <a:lnTo>
                    <a:pt x="72" y="2"/>
                  </a:lnTo>
                  <a:lnTo>
                    <a:pt x="52" y="31"/>
                  </a:lnTo>
                  <a:lnTo>
                    <a:pt x="32" y="60"/>
                  </a:lnTo>
                  <a:lnTo>
                    <a:pt x="24" y="74"/>
                  </a:lnTo>
                  <a:lnTo>
                    <a:pt x="16" y="90"/>
                  </a:lnTo>
                  <a:lnTo>
                    <a:pt x="7" y="105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124"/>
                  </a:lnTo>
                  <a:lnTo>
                    <a:pt x="1" y="125"/>
                  </a:lnTo>
                  <a:lnTo>
                    <a:pt x="2" y="126"/>
                  </a:lnTo>
                  <a:lnTo>
                    <a:pt x="3" y="127"/>
                  </a:lnTo>
                  <a:lnTo>
                    <a:pt x="7" y="127"/>
                  </a:lnTo>
                  <a:lnTo>
                    <a:pt x="8" y="126"/>
                  </a:lnTo>
                  <a:lnTo>
                    <a:pt x="9" y="124"/>
                  </a:lnTo>
                  <a:lnTo>
                    <a:pt x="9" y="124"/>
                  </a:lnTo>
                  <a:lnTo>
                    <a:pt x="17" y="108"/>
                  </a:lnTo>
                  <a:lnTo>
                    <a:pt x="24" y="93"/>
                  </a:lnTo>
                  <a:lnTo>
                    <a:pt x="32" y="78"/>
                  </a:lnTo>
                  <a:lnTo>
                    <a:pt x="41" y="63"/>
                  </a:lnTo>
                  <a:lnTo>
                    <a:pt x="60" y="35"/>
                  </a:lnTo>
                  <a:lnTo>
                    <a:pt x="81" y="7"/>
                  </a:lnTo>
                  <a:lnTo>
                    <a:pt x="81" y="7"/>
                  </a:lnTo>
                  <a:lnTo>
                    <a:pt x="81" y="5"/>
                  </a:lnTo>
                  <a:lnTo>
                    <a:pt x="81" y="3"/>
                  </a:lnTo>
                  <a:lnTo>
                    <a:pt x="81" y="2"/>
                  </a:lnTo>
                  <a:lnTo>
                    <a:pt x="79" y="1"/>
                  </a:lnTo>
                  <a:lnTo>
                    <a:pt x="76" y="0"/>
                  </a:lnTo>
                  <a:lnTo>
                    <a:pt x="74" y="1"/>
                  </a:lnTo>
                  <a:lnTo>
                    <a:pt x="72" y="2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44" name="Freeform 300">
              <a:extLst>
                <a:ext uri="{FF2B5EF4-FFF2-40B4-BE49-F238E27FC236}">
                  <a16:creationId xmlns:a16="http://schemas.microsoft.com/office/drawing/2014/main" id="{0422DEBB-3B8E-4324-82F4-993438500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9638" y="3665538"/>
              <a:ext cx="38100" cy="80963"/>
            </a:xfrm>
            <a:custGeom>
              <a:avLst/>
              <a:gdLst/>
              <a:ahLst/>
              <a:cxnLst>
                <a:cxn ang="0">
                  <a:pos x="62" y="2"/>
                </a:cxn>
                <a:cxn ang="0">
                  <a:pos x="62" y="2"/>
                </a:cxn>
                <a:cxn ang="0">
                  <a:pos x="53" y="21"/>
                </a:cxn>
                <a:cxn ang="0">
                  <a:pos x="44" y="40"/>
                </a:cxn>
                <a:cxn ang="0">
                  <a:pos x="34" y="59"/>
                </a:cxn>
                <a:cxn ang="0">
                  <a:pos x="25" y="78"/>
                </a:cxn>
                <a:cxn ang="0">
                  <a:pos x="25" y="78"/>
                </a:cxn>
                <a:cxn ang="0">
                  <a:pos x="16" y="94"/>
                </a:cxn>
                <a:cxn ang="0">
                  <a:pos x="9" y="112"/>
                </a:cxn>
                <a:cxn ang="0">
                  <a:pos x="6" y="120"/>
                </a:cxn>
                <a:cxn ang="0">
                  <a:pos x="3" y="129"/>
                </a:cxn>
                <a:cxn ang="0">
                  <a:pos x="1" y="137"/>
                </a:cxn>
                <a:cxn ang="0">
                  <a:pos x="0" y="147"/>
                </a:cxn>
                <a:cxn ang="0">
                  <a:pos x="0" y="147"/>
                </a:cxn>
                <a:cxn ang="0">
                  <a:pos x="0" y="149"/>
                </a:cxn>
                <a:cxn ang="0">
                  <a:pos x="1" y="150"/>
                </a:cxn>
                <a:cxn ang="0">
                  <a:pos x="3" y="151"/>
                </a:cxn>
                <a:cxn ang="0">
                  <a:pos x="5" y="152"/>
                </a:cxn>
                <a:cxn ang="0">
                  <a:pos x="7" y="151"/>
                </a:cxn>
                <a:cxn ang="0">
                  <a:pos x="8" y="150"/>
                </a:cxn>
                <a:cxn ang="0">
                  <a:pos x="10" y="149"/>
                </a:cxn>
                <a:cxn ang="0">
                  <a:pos x="10" y="147"/>
                </a:cxn>
                <a:cxn ang="0">
                  <a:pos x="10" y="147"/>
                </a:cxn>
                <a:cxn ang="0">
                  <a:pos x="11" y="136"/>
                </a:cxn>
                <a:cxn ang="0">
                  <a:pos x="14" y="126"/>
                </a:cxn>
                <a:cxn ang="0">
                  <a:pos x="17" y="117"/>
                </a:cxn>
                <a:cxn ang="0">
                  <a:pos x="21" y="106"/>
                </a:cxn>
                <a:cxn ang="0">
                  <a:pos x="30" y="88"/>
                </a:cxn>
                <a:cxn ang="0">
                  <a:pos x="41" y="69"/>
                </a:cxn>
                <a:cxn ang="0">
                  <a:pos x="41" y="69"/>
                </a:cxn>
                <a:cxn ang="0">
                  <a:pos x="48" y="54"/>
                </a:cxn>
                <a:cxn ang="0">
                  <a:pos x="55" y="38"/>
                </a:cxn>
                <a:cxn ang="0">
                  <a:pos x="62" y="23"/>
                </a:cxn>
                <a:cxn ang="0">
                  <a:pos x="71" y="7"/>
                </a:cxn>
                <a:cxn ang="0">
                  <a:pos x="71" y="7"/>
                </a:cxn>
                <a:cxn ang="0">
                  <a:pos x="72" y="5"/>
                </a:cxn>
                <a:cxn ang="0">
                  <a:pos x="72" y="3"/>
                </a:cxn>
                <a:cxn ang="0">
                  <a:pos x="71" y="2"/>
                </a:cxn>
                <a:cxn ang="0">
                  <a:pos x="69" y="1"/>
                </a:cxn>
                <a:cxn ang="0">
                  <a:pos x="68" y="0"/>
                </a:cxn>
                <a:cxn ang="0">
                  <a:pos x="65" y="0"/>
                </a:cxn>
                <a:cxn ang="0">
                  <a:pos x="64" y="1"/>
                </a:cxn>
                <a:cxn ang="0">
                  <a:pos x="62" y="2"/>
                </a:cxn>
                <a:cxn ang="0">
                  <a:pos x="62" y="2"/>
                </a:cxn>
              </a:cxnLst>
              <a:rect l="0" t="0" r="r" b="b"/>
              <a:pathLst>
                <a:path w="72" h="152">
                  <a:moveTo>
                    <a:pt x="62" y="2"/>
                  </a:moveTo>
                  <a:lnTo>
                    <a:pt x="62" y="2"/>
                  </a:lnTo>
                  <a:lnTo>
                    <a:pt x="53" y="21"/>
                  </a:lnTo>
                  <a:lnTo>
                    <a:pt x="44" y="40"/>
                  </a:lnTo>
                  <a:lnTo>
                    <a:pt x="34" y="59"/>
                  </a:lnTo>
                  <a:lnTo>
                    <a:pt x="25" y="78"/>
                  </a:lnTo>
                  <a:lnTo>
                    <a:pt x="25" y="78"/>
                  </a:lnTo>
                  <a:lnTo>
                    <a:pt x="16" y="94"/>
                  </a:lnTo>
                  <a:lnTo>
                    <a:pt x="9" y="112"/>
                  </a:lnTo>
                  <a:lnTo>
                    <a:pt x="6" y="120"/>
                  </a:lnTo>
                  <a:lnTo>
                    <a:pt x="3" y="129"/>
                  </a:lnTo>
                  <a:lnTo>
                    <a:pt x="1" y="137"/>
                  </a:lnTo>
                  <a:lnTo>
                    <a:pt x="0" y="147"/>
                  </a:lnTo>
                  <a:lnTo>
                    <a:pt x="0" y="147"/>
                  </a:lnTo>
                  <a:lnTo>
                    <a:pt x="0" y="149"/>
                  </a:lnTo>
                  <a:lnTo>
                    <a:pt x="1" y="150"/>
                  </a:lnTo>
                  <a:lnTo>
                    <a:pt x="3" y="151"/>
                  </a:lnTo>
                  <a:lnTo>
                    <a:pt x="5" y="152"/>
                  </a:lnTo>
                  <a:lnTo>
                    <a:pt x="7" y="151"/>
                  </a:lnTo>
                  <a:lnTo>
                    <a:pt x="8" y="150"/>
                  </a:lnTo>
                  <a:lnTo>
                    <a:pt x="10" y="149"/>
                  </a:lnTo>
                  <a:lnTo>
                    <a:pt x="10" y="147"/>
                  </a:lnTo>
                  <a:lnTo>
                    <a:pt x="10" y="147"/>
                  </a:lnTo>
                  <a:lnTo>
                    <a:pt x="11" y="136"/>
                  </a:lnTo>
                  <a:lnTo>
                    <a:pt x="14" y="126"/>
                  </a:lnTo>
                  <a:lnTo>
                    <a:pt x="17" y="117"/>
                  </a:lnTo>
                  <a:lnTo>
                    <a:pt x="21" y="106"/>
                  </a:lnTo>
                  <a:lnTo>
                    <a:pt x="30" y="88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8" y="54"/>
                  </a:lnTo>
                  <a:lnTo>
                    <a:pt x="55" y="38"/>
                  </a:lnTo>
                  <a:lnTo>
                    <a:pt x="62" y="23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72" y="5"/>
                  </a:lnTo>
                  <a:lnTo>
                    <a:pt x="72" y="3"/>
                  </a:lnTo>
                  <a:lnTo>
                    <a:pt x="71" y="2"/>
                  </a:lnTo>
                  <a:lnTo>
                    <a:pt x="69" y="1"/>
                  </a:lnTo>
                  <a:lnTo>
                    <a:pt x="68" y="0"/>
                  </a:lnTo>
                  <a:lnTo>
                    <a:pt x="65" y="0"/>
                  </a:lnTo>
                  <a:lnTo>
                    <a:pt x="64" y="1"/>
                  </a:lnTo>
                  <a:lnTo>
                    <a:pt x="62" y="2"/>
                  </a:lnTo>
                  <a:lnTo>
                    <a:pt x="62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45" name="Freeform 301">
              <a:extLst>
                <a:ext uri="{FF2B5EF4-FFF2-40B4-BE49-F238E27FC236}">
                  <a16:creationId xmlns:a16="http://schemas.microsoft.com/office/drawing/2014/main" id="{245247F4-37BA-4D0D-B6E8-3F93F5078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1388" y="3683000"/>
              <a:ext cx="38100" cy="68263"/>
            </a:xfrm>
            <a:custGeom>
              <a:avLst/>
              <a:gdLst/>
              <a:ahLst/>
              <a:cxnLst>
                <a:cxn ang="0">
                  <a:pos x="62" y="2"/>
                </a:cxn>
                <a:cxn ang="0">
                  <a:pos x="62" y="2"/>
                </a:cxn>
                <a:cxn ang="0">
                  <a:pos x="58" y="9"/>
                </a:cxn>
                <a:cxn ang="0">
                  <a:pos x="53" y="17"/>
                </a:cxn>
                <a:cxn ang="0">
                  <a:pos x="48" y="24"/>
                </a:cxn>
                <a:cxn ang="0">
                  <a:pos x="44" y="31"/>
                </a:cxn>
                <a:cxn ang="0">
                  <a:pos x="44" y="31"/>
                </a:cxn>
                <a:cxn ang="0">
                  <a:pos x="40" y="38"/>
                </a:cxn>
                <a:cxn ang="0">
                  <a:pos x="35" y="48"/>
                </a:cxn>
                <a:cxn ang="0">
                  <a:pos x="32" y="56"/>
                </a:cxn>
                <a:cxn ang="0">
                  <a:pos x="29" y="64"/>
                </a:cxn>
                <a:cxn ang="0">
                  <a:pos x="29" y="64"/>
                </a:cxn>
                <a:cxn ang="0">
                  <a:pos x="24" y="73"/>
                </a:cxn>
                <a:cxn ang="0">
                  <a:pos x="19" y="82"/>
                </a:cxn>
                <a:cxn ang="0">
                  <a:pos x="13" y="90"/>
                </a:cxn>
                <a:cxn ang="0">
                  <a:pos x="8" y="99"/>
                </a:cxn>
                <a:cxn ang="0">
                  <a:pos x="8" y="99"/>
                </a:cxn>
                <a:cxn ang="0">
                  <a:pos x="6" y="104"/>
                </a:cxn>
                <a:cxn ang="0">
                  <a:pos x="5" y="111"/>
                </a:cxn>
                <a:cxn ang="0">
                  <a:pos x="2" y="116"/>
                </a:cxn>
                <a:cxn ang="0">
                  <a:pos x="0" y="121"/>
                </a:cxn>
                <a:cxn ang="0">
                  <a:pos x="0" y="121"/>
                </a:cxn>
                <a:cxn ang="0">
                  <a:pos x="0" y="123"/>
                </a:cxn>
                <a:cxn ang="0">
                  <a:pos x="0" y="125"/>
                </a:cxn>
                <a:cxn ang="0">
                  <a:pos x="2" y="127"/>
                </a:cxn>
                <a:cxn ang="0">
                  <a:pos x="5" y="128"/>
                </a:cxn>
                <a:cxn ang="0">
                  <a:pos x="6" y="128"/>
                </a:cxn>
                <a:cxn ang="0">
                  <a:pos x="8" y="127"/>
                </a:cxn>
                <a:cxn ang="0">
                  <a:pos x="9" y="126"/>
                </a:cxn>
                <a:cxn ang="0">
                  <a:pos x="9" y="126"/>
                </a:cxn>
                <a:cxn ang="0">
                  <a:pos x="22" y="97"/>
                </a:cxn>
                <a:cxn ang="0">
                  <a:pos x="29" y="83"/>
                </a:cxn>
                <a:cxn ang="0">
                  <a:pos x="38" y="68"/>
                </a:cxn>
                <a:cxn ang="0">
                  <a:pos x="38" y="68"/>
                </a:cxn>
                <a:cxn ang="0">
                  <a:pos x="41" y="63"/>
                </a:cxn>
                <a:cxn ang="0">
                  <a:pos x="44" y="56"/>
                </a:cxn>
                <a:cxn ang="0">
                  <a:pos x="49" y="42"/>
                </a:cxn>
                <a:cxn ang="0">
                  <a:pos x="49" y="42"/>
                </a:cxn>
                <a:cxn ang="0">
                  <a:pos x="54" y="33"/>
                </a:cxn>
                <a:cxn ang="0">
                  <a:pos x="59" y="25"/>
                </a:cxn>
                <a:cxn ang="0">
                  <a:pos x="65" y="16"/>
                </a:cxn>
                <a:cxn ang="0">
                  <a:pos x="71" y="7"/>
                </a:cxn>
                <a:cxn ang="0">
                  <a:pos x="71" y="7"/>
                </a:cxn>
                <a:cxn ang="0">
                  <a:pos x="71" y="5"/>
                </a:cxn>
                <a:cxn ang="0">
                  <a:pos x="71" y="3"/>
                </a:cxn>
                <a:cxn ang="0">
                  <a:pos x="70" y="2"/>
                </a:cxn>
                <a:cxn ang="0">
                  <a:pos x="69" y="1"/>
                </a:cxn>
                <a:cxn ang="0">
                  <a:pos x="66" y="0"/>
                </a:cxn>
                <a:cxn ang="0">
                  <a:pos x="65" y="0"/>
                </a:cxn>
                <a:cxn ang="0">
                  <a:pos x="63" y="1"/>
                </a:cxn>
                <a:cxn ang="0">
                  <a:pos x="62" y="2"/>
                </a:cxn>
                <a:cxn ang="0">
                  <a:pos x="62" y="2"/>
                </a:cxn>
              </a:cxnLst>
              <a:rect l="0" t="0" r="r" b="b"/>
              <a:pathLst>
                <a:path w="71" h="128">
                  <a:moveTo>
                    <a:pt x="62" y="2"/>
                  </a:moveTo>
                  <a:lnTo>
                    <a:pt x="62" y="2"/>
                  </a:lnTo>
                  <a:lnTo>
                    <a:pt x="58" y="9"/>
                  </a:lnTo>
                  <a:lnTo>
                    <a:pt x="53" y="17"/>
                  </a:lnTo>
                  <a:lnTo>
                    <a:pt x="48" y="24"/>
                  </a:lnTo>
                  <a:lnTo>
                    <a:pt x="44" y="31"/>
                  </a:lnTo>
                  <a:lnTo>
                    <a:pt x="44" y="31"/>
                  </a:lnTo>
                  <a:lnTo>
                    <a:pt x="40" y="38"/>
                  </a:lnTo>
                  <a:lnTo>
                    <a:pt x="35" y="48"/>
                  </a:lnTo>
                  <a:lnTo>
                    <a:pt x="32" y="56"/>
                  </a:lnTo>
                  <a:lnTo>
                    <a:pt x="29" y="64"/>
                  </a:lnTo>
                  <a:lnTo>
                    <a:pt x="29" y="64"/>
                  </a:lnTo>
                  <a:lnTo>
                    <a:pt x="24" y="73"/>
                  </a:lnTo>
                  <a:lnTo>
                    <a:pt x="19" y="82"/>
                  </a:lnTo>
                  <a:lnTo>
                    <a:pt x="13" y="90"/>
                  </a:lnTo>
                  <a:lnTo>
                    <a:pt x="8" y="99"/>
                  </a:lnTo>
                  <a:lnTo>
                    <a:pt x="8" y="99"/>
                  </a:lnTo>
                  <a:lnTo>
                    <a:pt x="6" y="104"/>
                  </a:lnTo>
                  <a:lnTo>
                    <a:pt x="5" y="111"/>
                  </a:lnTo>
                  <a:lnTo>
                    <a:pt x="2" y="116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0" y="123"/>
                  </a:lnTo>
                  <a:lnTo>
                    <a:pt x="0" y="125"/>
                  </a:lnTo>
                  <a:lnTo>
                    <a:pt x="2" y="127"/>
                  </a:lnTo>
                  <a:lnTo>
                    <a:pt x="5" y="128"/>
                  </a:lnTo>
                  <a:lnTo>
                    <a:pt x="6" y="128"/>
                  </a:lnTo>
                  <a:lnTo>
                    <a:pt x="8" y="127"/>
                  </a:lnTo>
                  <a:lnTo>
                    <a:pt x="9" y="126"/>
                  </a:lnTo>
                  <a:lnTo>
                    <a:pt x="9" y="126"/>
                  </a:lnTo>
                  <a:lnTo>
                    <a:pt x="22" y="97"/>
                  </a:lnTo>
                  <a:lnTo>
                    <a:pt x="29" y="83"/>
                  </a:lnTo>
                  <a:lnTo>
                    <a:pt x="38" y="68"/>
                  </a:lnTo>
                  <a:lnTo>
                    <a:pt x="38" y="68"/>
                  </a:lnTo>
                  <a:lnTo>
                    <a:pt x="41" y="63"/>
                  </a:lnTo>
                  <a:lnTo>
                    <a:pt x="44" y="56"/>
                  </a:lnTo>
                  <a:lnTo>
                    <a:pt x="49" y="42"/>
                  </a:lnTo>
                  <a:lnTo>
                    <a:pt x="49" y="42"/>
                  </a:lnTo>
                  <a:lnTo>
                    <a:pt x="54" y="33"/>
                  </a:lnTo>
                  <a:lnTo>
                    <a:pt x="59" y="25"/>
                  </a:lnTo>
                  <a:lnTo>
                    <a:pt x="65" y="16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71" y="5"/>
                  </a:lnTo>
                  <a:lnTo>
                    <a:pt x="71" y="3"/>
                  </a:lnTo>
                  <a:lnTo>
                    <a:pt x="70" y="2"/>
                  </a:lnTo>
                  <a:lnTo>
                    <a:pt x="69" y="1"/>
                  </a:lnTo>
                  <a:lnTo>
                    <a:pt x="66" y="0"/>
                  </a:lnTo>
                  <a:lnTo>
                    <a:pt x="65" y="0"/>
                  </a:lnTo>
                  <a:lnTo>
                    <a:pt x="63" y="1"/>
                  </a:lnTo>
                  <a:lnTo>
                    <a:pt x="62" y="2"/>
                  </a:lnTo>
                  <a:lnTo>
                    <a:pt x="62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46" name="Freeform 302">
              <a:extLst>
                <a:ext uri="{FF2B5EF4-FFF2-40B4-BE49-F238E27FC236}">
                  <a16:creationId xmlns:a16="http://schemas.microsoft.com/office/drawing/2014/main" id="{E22BD994-1D40-4DFE-A701-5B920C16FB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4725" y="3687763"/>
              <a:ext cx="39688" cy="82550"/>
            </a:xfrm>
            <a:custGeom>
              <a:avLst/>
              <a:gdLst/>
              <a:ahLst/>
              <a:cxnLst>
                <a:cxn ang="0">
                  <a:pos x="67" y="3"/>
                </a:cxn>
                <a:cxn ang="0">
                  <a:pos x="67" y="3"/>
                </a:cxn>
                <a:cxn ang="0">
                  <a:pos x="64" y="15"/>
                </a:cxn>
                <a:cxn ang="0">
                  <a:pos x="60" y="25"/>
                </a:cxn>
                <a:cxn ang="0">
                  <a:pos x="56" y="35"/>
                </a:cxn>
                <a:cxn ang="0">
                  <a:pos x="50" y="46"/>
                </a:cxn>
                <a:cxn ang="0">
                  <a:pos x="50" y="46"/>
                </a:cxn>
                <a:cxn ang="0">
                  <a:pos x="45" y="54"/>
                </a:cxn>
                <a:cxn ang="0">
                  <a:pos x="39" y="62"/>
                </a:cxn>
                <a:cxn ang="0">
                  <a:pos x="33" y="71"/>
                </a:cxn>
                <a:cxn ang="0">
                  <a:pos x="29" y="80"/>
                </a:cxn>
                <a:cxn ang="0">
                  <a:pos x="29" y="80"/>
                </a:cxn>
                <a:cxn ang="0">
                  <a:pos x="21" y="104"/>
                </a:cxn>
                <a:cxn ang="0">
                  <a:pos x="17" y="115"/>
                </a:cxn>
                <a:cxn ang="0">
                  <a:pos x="11" y="126"/>
                </a:cxn>
                <a:cxn ang="0">
                  <a:pos x="11" y="126"/>
                </a:cxn>
                <a:cxn ang="0">
                  <a:pos x="7" y="135"/>
                </a:cxn>
                <a:cxn ang="0">
                  <a:pos x="2" y="144"/>
                </a:cxn>
                <a:cxn ang="0">
                  <a:pos x="2" y="144"/>
                </a:cxn>
                <a:cxn ang="0">
                  <a:pos x="1" y="145"/>
                </a:cxn>
                <a:cxn ang="0">
                  <a:pos x="0" y="147"/>
                </a:cxn>
                <a:cxn ang="0">
                  <a:pos x="0" y="152"/>
                </a:cxn>
                <a:cxn ang="0">
                  <a:pos x="0" y="152"/>
                </a:cxn>
                <a:cxn ang="0">
                  <a:pos x="1" y="154"/>
                </a:cxn>
                <a:cxn ang="0">
                  <a:pos x="2" y="155"/>
                </a:cxn>
                <a:cxn ang="0">
                  <a:pos x="4" y="156"/>
                </a:cxn>
                <a:cxn ang="0">
                  <a:pos x="8" y="156"/>
                </a:cxn>
                <a:cxn ang="0">
                  <a:pos x="10" y="155"/>
                </a:cxn>
                <a:cxn ang="0">
                  <a:pos x="10" y="153"/>
                </a:cxn>
                <a:cxn ang="0">
                  <a:pos x="10" y="153"/>
                </a:cxn>
                <a:cxn ang="0">
                  <a:pos x="12" y="145"/>
                </a:cxn>
                <a:cxn ang="0">
                  <a:pos x="15" y="137"/>
                </a:cxn>
                <a:cxn ang="0">
                  <a:pos x="22" y="121"/>
                </a:cxn>
                <a:cxn ang="0">
                  <a:pos x="30" y="105"/>
                </a:cxn>
                <a:cxn ang="0">
                  <a:pos x="33" y="96"/>
                </a:cxn>
                <a:cxn ang="0">
                  <a:pos x="36" y="89"/>
                </a:cxn>
                <a:cxn ang="0">
                  <a:pos x="36" y="89"/>
                </a:cxn>
                <a:cxn ang="0">
                  <a:pos x="39" y="83"/>
                </a:cxn>
                <a:cxn ang="0">
                  <a:pos x="42" y="77"/>
                </a:cxn>
                <a:cxn ang="0">
                  <a:pos x="48" y="65"/>
                </a:cxn>
                <a:cxn ang="0">
                  <a:pos x="55" y="55"/>
                </a:cxn>
                <a:cxn ang="0">
                  <a:pos x="62" y="44"/>
                </a:cxn>
                <a:cxn ang="0">
                  <a:pos x="62" y="44"/>
                </a:cxn>
                <a:cxn ang="0">
                  <a:pos x="66" y="34"/>
                </a:cxn>
                <a:cxn ang="0">
                  <a:pos x="71" y="26"/>
                </a:cxn>
                <a:cxn ang="0">
                  <a:pos x="74" y="16"/>
                </a:cxn>
                <a:cxn ang="0">
                  <a:pos x="77" y="7"/>
                </a:cxn>
                <a:cxn ang="0">
                  <a:pos x="77" y="7"/>
                </a:cxn>
                <a:cxn ang="0">
                  <a:pos x="77" y="4"/>
                </a:cxn>
                <a:cxn ang="0">
                  <a:pos x="76" y="2"/>
                </a:cxn>
                <a:cxn ang="0">
                  <a:pos x="75" y="1"/>
                </a:cxn>
                <a:cxn ang="0">
                  <a:pos x="73" y="0"/>
                </a:cxn>
                <a:cxn ang="0">
                  <a:pos x="71" y="0"/>
                </a:cxn>
                <a:cxn ang="0">
                  <a:pos x="70" y="1"/>
                </a:cxn>
                <a:cxn ang="0">
                  <a:pos x="67" y="2"/>
                </a:cxn>
                <a:cxn ang="0">
                  <a:pos x="67" y="3"/>
                </a:cxn>
                <a:cxn ang="0">
                  <a:pos x="67" y="3"/>
                </a:cxn>
              </a:cxnLst>
              <a:rect l="0" t="0" r="r" b="b"/>
              <a:pathLst>
                <a:path w="77" h="156">
                  <a:moveTo>
                    <a:pt x="67" y="3"/>
                  </a:moveTo>
                  <a:lnTo>
                    <a:pt x="67" y="3"/>
                  </a:lnTo>
                  <a:lnTo>
                    <a:pt x="64" y="15"/>
                  </a:lnTo>
                  <a:lnTo>
                    <a:pt x="60" y="25"/>
                  </a:lnTo>
                  <a:lnTo>
                    <a:pt x="56" y="35"/>
                  </a:lnTo>
                  <a:lnTo>
                    <a:pt x="50" y="46"/>
                  </a:lnTo>
                  <a:lnTo>
                    <a:pt x="50" y="46"/>
                  </a:lnTo>
                  <a:lnTo>
                    <a:pt x="45" y="54"/>
                  </a:lnTo>
                  <a:lnTo>
                    <a:pt x="39" y="62"/>
                  </a:lnTo>
                  <a:lnTo>
                    <a:pt x="33" y="71"/>
                  </a:lnTo>
                  <a:lnTo>
                    <a:pt x="29" y="80"/>
                  </a:lnTo>
                  <a:lnTo>
                    <a:pt x="29" y="80"/>
                  </a:lnTo>
                  <a:lnTo>
                    <a:pt x="21" y="104"/>
                  </a:lnTo>
                  <a:lnTo>
                    <a:pt x="17" y="115"/>
                  </a:lnTo>
                  <a:lnTo>
                    <a:pt x="11" y="126"/>
                  </a:lnTo>
                  <a:lnTo>
                    <a:pt x="11" y="126"/>
                  </a:lnTo>
                  <a:lnTo>
                    <a:pt x="7" y="135"/>
                  </a:lnTo>
                  <a:lnTo>
                    <a:pt x="2" y="144"/>
                  </a:lnTo>
                  <a:lnTo>
                    <a:pt x="2" y="144"/>
                  </a:lnTo>
                  <a:lnTo>
                    <a:pt x="1" y="145"/>
                  </a:lnTo>
                  <a:lnTo>
                    <a:pt x="0" y="147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1" y="154"/>
                  </a:lnTo>
                  <a:lnTo>
                    <a:pt x="2" y="155"/>
                  </a:lnTo>
                  <a:lnTo>
                    <a:pt x="4" y="156"/>
                  </a:lnTo>
                  <a:lnTo>
                    <a:pt x="8" y="156"/>
                  </a:lnTo>
                  <a:lnTo>
                    <a:pt x="10" y="155"/>
                  </a:lnTo>
                  <a:lnTo>
                    <a:pt x="10" y="153"/>
                  </a:lnTo>
                  <a:lnTo>
                    <a:pt x="10" y="153"/>
                  </a:lnTo>
                  <a:lnTo>
                    <a:pt x="12" y="145"/>
                  </a:lnTo>
                  <a:lnTo>
                    <a:pt x="15" y="137"/>
                  </a:lnTo>
                  <a:lnTo>
                    <a:pt x="22" y="121"/>
                  </a:lnTo>
                  <a:lnTo>
                    <a:pt x="30" y="105"/>
                  </a:lnTo>
                  <a:lnTo>
                    <a:pt x="33" y="96"/>
                  </a:lnTo>
                  <a:lnTo>
                    <a:pt x="36" y="89"/>
                  </a:lnTo>
                  <a:lnTo>
                    <a:pt x="36" y="89"/>
                  </a:lnTo>
                  <a:lnTo>
                    <a:pt x="39" y="83"/>
                  </a:lnTo>
                  <a:lnTo>
                    <a:pt x="42" y="77"/>
                  </a:lnTo>
                  <a:lnTo>
                    <a:pt x="48" y="65"/>
                  </a:lnTo>
                  <a:lnTo>
                    <a:pt x="55" y="55"/>
                  </a:lnTo>
                  <a:lnTo>
                    <a:pt x="62" y="44"/>
                  </a:lnTo>
                  <a:lnTo>
                    <a:pt x="62" y="44"/>
                  </a:lnTo>
                  <a:lnTo>
                    <a:pt x="66" y="34"/>
                  </a:lnTo>
                  <a:lnTo>
                    <a:pt x="71" y="26"/>
                  </a:lnTo>
                  <a:lnTo>
                    <a:pt x="74" y="16"/>
                  </a:lnTo>
                  <a:lnTo>
                    <a:pt x="77" y="7"/>
                  </a:lnTo>
                  <a:lnTo>
                    <a:pt x="77" y="7"/>
                  </a:lnTo>
                  <a:lnTo>
                    <a:pt x="77" y="4"/>
                  </a:lnTo>
                  <a:lnTo>
                    <a:pt x="76" y="2"/>
                  </a:lnTo>
                  <a:lnTo>
                    <a:pt x="75" y="1"/>
                  </a:lnTo>
                  <a:lnTo>
                    <a:pt x="73" y="0"/>
                  </a:lnTo>
                  <a:lnTo>
                    <a:pt x="71" y="0"/>
                  </a:lnTo>
                  <a:lnTo>
                    <a:pt x="70" y="1"/>
                  </a:lnTo>
                  <a:lnTo>
                    <a:pt x="67" y="2"/>
                  </a:lnTo>
                  <a:lnTo>
                    <a:pt x="67" y="3"/>
                  </a:lnTo>
                  <a:lnTo>
                    <a:pt x="67" y="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47" name="Freeform 303">
              <a:extLst>
                <a:ext uri="{FF2B5EF4-FFF2-40B4-BE49-F238E27FC236}">
                  <a16:creationId xmlns:a16="http://schemas.microsoft.com/office/drawing/2014/main" id="{908F8B9C-F94D-4A73-81CE-1FA49279B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1713" y="3703638"/>
              <a:ext cx="42863" cy="74613"/>
            </a:xfrm>
            <a:custGeom>
              <a:avLst/>
              <a:gdLst/>
              <a:ahLst/>
              <a:cxnLst>
                <a:cxn ang="0">
                  <a:pos x="81" y="3"/>
                </a:cxn>
                <a:cxn ang="0">
                  <a:pos x="81" y="3"/>
                </a:cxn>
                <a:cxn ang="0">
                  <a:pos x="80" y="1"/>
                </a:cxn>
                <a:cxn ang="0">
                  <a:pos x="77" y="0"/>
                </a:cxn>
                <a:cxn ang="0">
                  <a:pos x="76" y="0"/>
                </a:cxn>
                <a:cxn ang="0">
                  <a:pos x="74" y="0"/>
                </a:cxn>
                <a:cxn ang="0">
                  <a:pos x="73" y="1"/>
                </a:cxn>
                <a:cxn ang="0">
                  <a:pos x="71" y="2"/>
                </a:cxn>
                <a:cxn ang="0">
                  <a:pos x="71" y="3"/>
                </a:cxn>
                <a:cxn ang="0">
                  <a:pos x="71" y="5"/>
                </a:cxn>
                <a:cxn ang="0">
                  <a:pos x="71" y="5"/>
                </a:cxn>
                <a:cxn ang="0">
                  <a:pos x="71" y="10"/>
                </a:cxn>
                <a:cxn ang="0">
                  <a:pos x="70" y="13"/>
                </a:cxn>
                <a:cxn ang="0">
                  <a:pos x="68" y="16"/>
                </a:cxn>
                <a:cxn ang="0">
                  <a:pos x="65" y="19"/>
                </a:cxn>
                <a:cxn ang="0">
                  <a:pos x="59" y="25"/>
                </a:cxn>
                <a:cxn ang="0">
                  <a:pos x="57" y="28"/>
                </a:cxn>
                <a:cxn ang="0">
                  <a:pos x="55" y="31"/>
                </a:cxn>
                <a:cxn ang="0">
                  <a:pos x="55" y="31"/>
                </a:cxn>
                <a:cxn ang="0">
                  <a:pos x="51" y="38"/>
                </a:cxn>
                <a:cxn ang="0">
                  <a:pos x="46" y="46"/>
                </a:cxn>
                <a:cxn ang="0">
                  <a:pos x="41" y="53"/>
                </a:cxn>
                <a:cxn ang="0">
                  <a:pos x="38" y="60"/>
                </a:cxn>
                <a:cxn ang="0">
                  <a:pos x="38" y="60"/>
                </a:cxn>
                <a:cxn ang="0">
                  <a:pos x="34" y="70"/>
                </a:cxn>
                <a:cxn ang="0">
                  <a:pos x="29" y="80"/>
                </a:cxn>
                <a:cxn ang="0">
                  <a:pos x="19" y="98"/>
                </a:cxn>
                <a:cxn ang="0">
                  <a:pos x="8" y="117"/>
                </a:cxn>
                <a:cxn ang="0">
                  <a:pos x="4" y="126"/>
                </a:cxn>
                <a:cxn ang="0">
                  <a:pos x="0" y="137"/>
                </a:cxn>
                <a:cxn ang="0">
                  <a:pos x="0" y="137"/>
                </a:cxn>
                <a:cxn ang="0">
                  <a:pos x="0" y="138"/>
                </a:cxn>
                <a:cxn ang="0">
                  <a:pos x="0" y="140"/>
                </a:cxn>
                <a:cxn ang="0">
                  <a:pos x="1" y="141"/>
                </a:cxn>
                <a:cxn ang="0">
                  <a:pos x="3" y="142"/>
                </a:cxn>
                <a:cxn ang="0">
                  <a:pos x="6" y="142"/>
                </a:cxn>
                <a:cxn ang="0">
                  <a:pos x="8" y="141"/>
                </a:cxn>
                <a:cxn ang="0">
                  <a:pos x="9" y="139"/>
                </a:cxn>
                <a:cxn ang="0">
                  <a:pos x="9" y="139"/>
                </a:cxn>
                <a:cxn ang="0">
                  <a:pos x="18" y="118"/>
                </a:cxn>
                <a:cxn ang="0">
                  <a:pos x="28" y="97"/>
                </a:cxn>
                <a:cxn ang="0">
                  <a:pos x="39" y="78"/>
                </a:cxn>
                <a:cxn ang="0">
                  <a:pos x="51" y="59"/>
                </a:cxn>
                <a:cxn ang="0">
                  <a:pos x="51" y="59"/>
                </a:cxn>
                <a:cxn ang="0">
                  <a:pos x="57" y="49"/>
                </a:cxn>
                <a:cxn ang="0">
                  <a:pos x="62" y="39"/>
                </a:cxn>
                <a:cxn ang="0">
                  <a:pos x="68" y="30"/>
                </a:cxn>
                <a:cxn ang="0">
                  <a:pos x="75" y="22"/>
                </a:cxn>
                <a:cxn ang="0">
                  <a:pos x="75" y="22"/>
                </a:cxn>
                <a:cxn ang="0">
                  <a:pos x="78" y="18"/>
                </a:cxn>
                <a:cxn ang="0">
                  <a:pos x="81" y="14"/>
                </a:cxn>
                <a:cxn ang="0">
                  <a:pos x="81" y="8"/>
                </a:cxn>
                <a:cxn ang="0">
                  <a:pos x="81" y="3"/>
                </a:cxn>
                <a:cxn ang="0">
                  <a:pos x="81" y="3"/>
                </a:cxn>
              </a:cxnLst>
              <a:rect l="0" t="0" r="r" b="b"/>
              <a:pathLst>
                <a:path w="81" h="142">
                  <a:moveTo>
                    <a:pt x="81" y="3"/>
                  </a:moveTo>
                  <a:lnTo>
                    <a:pt x="81" y="3"/>
                  </a:lnTo>
                  <a:lnTo>
                    <a:pt x="80" y="1"/>
                  </a:lnTo>
                  <a:lnTo>
                    <a:pt x="77" y="0"/>
                  </a:lnTo>
                  <a:lnTo>
                    <a:pt x="76" y="0"/>
                  </a:lnTo>
                  <a:lnTo>
                    <a:pt x="74" y="0"/>
                  </a:lnTo>
                  <a:lnTo>
                    <a:pt x="73" y="1"/>
                  </a:lnTo>
                  <a:lnTo>
                    <a:pt x="71" y="2"/>
                  </a:lnTo>
                  <a:lnTo>
                    <a:pt x="71" y="3"/>
                  </a:lnTo>
                  <a:lnTo>
                    <a:pt x="71" y="5"/>
                  </a:lnTo>
                  <a:lnTo>
                    <a:pt x="71" y="5"/>
                  </a:lnTo>
                  <a:lnTo>
                    <a:pt x="71" y="10"/>
                  </a:lnTo>
                  <a:lnTo>
                    <a:pt x="70" y="13"/>
                  </a:lnTo>
                  <a:lnTo>
                    <a:pt x="68" y="16"/>
                  </a:lnTo>
                  <a:lnTo>
                    <a:pt x="65" y="19"/>
                  </a:lnTo>
                  <a:lnTo>
                    <a:pt x="59" y="25"/>
                  </a:lnTo>
                  <a:lnTo>
                    <a:pt x="57" y="28"/>
                  </a:lnTo>
                  <a:lnTo>
                    <a:pt x="55" y="31"/>
                  </a:lnTo>
                  <a:lnTo>
                    <a:pt x="55" y="31"/>
                  </a:lnTo>
                  <a:lnTo>
                    <a:pt x="51" y="38"/>
                  </a:lnTo>
                  <a:lnTo>
                    <a:pt x="46" y="46"/>
                  </a:lnTo>
                  <a:lnTo>
                    <a:pt x="41" y="53"/>
                  </a:lnTo>
                  <a:lnTo>
                    <a:pt x="38" y="60"/>
                  </a:lnTo>
                  <a:lnTo>
                    <a:pt x="38" y="60"/>
                  </a:lnTo>
                  <a:lnTo>
                    <a:pt x="34" y="70"/>
                  </a:lnTo>
                  <a:lnTo>
                    <a:pt x="29" y="80"/>
                  </a:lnTo>
                  <a:lnTo>
                    <a:pt x="19" y="98"/>
                  </a:lnTo>
                  <a:lnTo>
                    <a:pt x="8" y="117"/>
                  </a:lnTo>
                  <a:lnTo>
                    <a:pt x="4" y="126"/>
                  </a:lnTo>
                  <a:lnTo>
                    <a:pt x="0" y="137"/>
                  </a:lnTo>
                  <a:lnTo>
                    <a:pt x="0" y="137"/>
                  </a:lnTo>
                  <a:lnTo>
                    <a:pt x="0" y="138"/>
                  </a:lnTo>
                  <a:lnTo>
                    <a:pt x="0" y="140"/>
                  </a:lnTo>
                  <a:lnTo>
                    <a:pt x="1" y="141"/>
                  </a:lnTo>
                  <a:lnTo>
                    <a:pt x="3" y="142"/>
                  </a:lnTo>
                  <a:lnTo>
                    <a:pt x="6" y="142"/>
                  </a:lnTo>
                  <a:lnTo>
                    <a:pt x="8" y="141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18" y="118"/>
                  </a:lnTo>
                  <a:lnTo>
                    <a:pt x="28" y="97"/>
                  </a:lnTo>
                  <a:lnTo>
                    <a:pt x="39" y="78"/>
                  </a:lnTo>
                  <a:lnTo>
                    <a:pt x="51" y="59"/>
                  </a:lnTo>
                  <a:lnTo>
                    <a:pt x="51" y="59"/>
                  </a:lnTo>
                  <a:lnTo>
                    <a:pt x="57" y="49"/>
                  </a:lnTo>
                  <a:lnTo>
                    <a:pt x="62" y="39"/>
                  </a:lnTo>
                  <a:lnTo>
                    <a:pt x="68" y="30"/>
                  </a:lnTo>
                  <a:lnTo>
                    <a:pt x="75" y="22"/>
                  </a:lnTo>
                  <a:lnTo>
                    <a:pt x="75" y="22"/>
                  </a:lnTo>
                  <a:lnTo>
                    <a:pt x="78" y="18"/>
                  </a:lnTo>
                  <a:lnTo>
                    <a:pt x="81" y="14"/>
                  </a:lnTo>
                  <a:lnTo>
                    <a:pt x="81" y="8"/>
                  </a:lnTo>
                  <a:lnTo>
                    <a:pt x="81" y="3"/>
                  </a:lnTo>
                  <a:lnTo>
                    <a:pt x="81" y="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48" name="Freeform 304">
              <a:extLst>
                <a:ext uri="{FF2B5EF4-FFF2-40B4-BE49-F238E27FC236}">
                  <a16:creationId xmlns:a16="http://schemas.microsoft.com/office/drawing/2014/main" id="{694F383A-B865-4962-AD9F-389BA5DEB0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0288" y="3708400"/>
              <a:ext cx="47625" cy="73025"/>
            </a:xfrm>
            <a:custGeom>
              <a:avLst/>
              <a:gdLst/>
              <a:ahLst/>
              <a:cxnLst>
                <a:cxn ang="0">
                  <a:pos x="81" y="2"/>
                </a:cxn>
                <a:cxn ang="0">
                  <a:pos x="81" y="2"/>
                </a:cxn>
                <a:cxn ang="0">
                  <a:pos x="59" y="37"/>
                </a:cxn>
                <a:cxn ang="0">
                  <a:pos x="35" y="72"/>
                </a:cxn>
                <a:cxn ang="0">
                  <a:pos x="35" y="72"/>
                </a:cxn>
                <a:cxn ang="0">
                  <a:pos x="25" y="86"/>
                </a:cxn>
                <a:cxn ang="0">
                  <a:pos x="15" y="100"/>
                </a:cxn>
                <a:cxn ang="0">
                  <a:pos x="7" y="114"/>
                </a:cxn>
                <a:cxn ang="0">
                  <a:pos x="0" y="131"/>
                </a:cxn>
                <a:cxn ang="0">
                  <a:pos x="0" y="131"/>
                </a:cxn>
                <a:cxn ang="0">
                  <a:pos x="0" y="133"/>
                </a:cxn>
                <a:cxn ang="0">
                  <a:pos x="1" y="135"/>
                </a:cxn>
                <a:cxn ang="0">
                  <a:pos x="2" y="136"/>
                </a:cxn>
                <a:cxn ang="0">
                  <a:pos x="3" y="137"/>
                </a:cxn>
                <a:cxn ang="0">
                  <a:pos x="5" y="137"/>
                </a:cxn>
                <a:cxn ang="0">
                  <a:pos x="7" y="136"/>
                </a:cxn>
                <a:cxn ang="0">
                  <a:pos x="8" y="135"/>
                </a:cxn>
                <a:cxn ang="0">
                  <a:pos x="9" y="134"/>
                </a:cxn>
                <a:cxn ang="0">
                  <a:pos x="9" y="134"/>
                </a:cxn>
                <a:cxn ang="0">
                  <a:pos x="13" y="125"/>
                </a:cxn>
                <a:cxn ang="0">
                  <a:pos x="17" y="116"/>
                </a:cxn>
                <a:cxn ang="0">
                  <a:pos x="26" y="100"/>
                </a:cxn>
                <a:cxn ang="0">
                  <a:pos x="37" y="84"/>
                </a:cxn>
                <a:cxn ang="0">
                  <a:pos x="48" y="69"/>
                </a:cxn>
                <a:cxn ang="0">
                  <a:pos x="48" y="69"/>
                </a:cxn>
                <a:cxn ang="0">
                  <a:pos x="69" y="38"/>
                </a:cxn>
                <a:cxn ang="0">
                  <a:pos x="90" y="7"/>
                </a:cxn>
                <a:cxn ang="0">
                  <a:pos x="90" y="7"/>
                </a:cxn>
                <a:cxn ang="0">
                  <a:pos x="91" y="5"/>
                </a:cxn>
                <a:cxn ang="0">
                  <a:pos x="90" y="3"/>
                </a:cxn>
                <a:cxn ang="0">
                  <a:pos x="90" y="2"/>
                </a:cxn>
                <a:cxn ang="0">
                  <a:pos x="87" y="1"/>
                </a:cxn>
                <a:cxn ang="0">
                  <a:pos x="86" y="0"/>
                </a:cxn>
                <a:cxn ang="0">
                  <a:pos x="84" y="0"/>
                </a:cxn>
                <a:cxn ang="0">
                  <a:pos x="82" y="1"/>
                </a:cxn>
                <a:cxn ang="0">
                  <a:pos x="81" y="2"/>
                </a:cxn>
                <a:cxn ang="0">
                  <a:pos x="81" y="2"/>
                </a:cxn>
              </a:cxnLst>
              <a:rect l="0" t="0" r="r" b="b"/>
              <a:pathLst>
                <a:path w="91" h="137">
                  <a:moveTo>
                    <a:pt x="81" y="2"/>
                  </a:moveTo>
                  <a:lnTo>
                    <a:pt x="81" y="2"/>
                  </a:lnTo>
                  <a:lnTo>
                    <a:pt x="59" y="37"/>
                  </a:lnTo>
                  <a:lnTo>
                    <a:pt x="35" y="72"/>
                  </a:lnTo>
                  <a:lnTo>
                    <a:pt x="35" y="72"/>
                  </a:lnTo>
                  <a:lnTo>
                    <a:pt x="25" y="86"/>
                  </a:lnTo>
                  <a:lnTo>
                    <a:pt x="15" y="100"/>
                  </a:lnTo>
                  <a:lnTo>
                    <a:pt x="7" y="114"/>
                  </a:lnTo>
                  <a:lnTo>
                    <a:pt x="0" y="131"/>
                  </a:lnTo>
                  <a:lnTo>
                    <a:pt x="0" y="131"/>
                  </a:lnTo>
                  <a:lnTo>
                    <a:pt x="0" y="133"/>
                  </a:lnTo>
                  <a:lnTo>
                    <a:pt x="1" y="135"/>
                  </a:lnTo>
                  <a:lnTo>
                    <a:pt x="2" y="136"/>
                  </a:lnTo>
                  <a:lnTo>
                    <a:pt x="3" y="137"/>
                  </a:lnTo>
                  <a:lnTo>
                    <a:pt x="5" y="137"/>
                  </a:lnTo>
                  <a:lnTo>
                    <a:pt x="7" y="136"/>
                  </a:lnTo>
                  <a:lnTo>
                    <a:pt x="8" y="135"/>
                  </a:lnTo>
                  <a:lnTo>
                    <a:pt x="9" y="134"/>
                  </a:lnTo>
                  <a:lnTo>
                    <a:pt x="9" y="134"/>
                  </a:lnTo>
                  <a:lnTo>
                    <a:pt x="13" y="125"/>
                  </a:lnTo>
                  <a:lnTo>
                    <a:pt x="17" y="116"/>
                  </a:lnTo>
                  <a:lnTo>
                    <a:pt x="26" y="100"/>
                  </a:lnTo>
                  <a:lnTo>
                    <a:pt x="37" y="84"/>
                  </a:lnTo>
                  <a:lnTo>
                    <a:pt x="48" y="69"/>
                  </a:lnTo>
                  <a:lnTo>
                    <a:pt x="48" y="69"/>
                  </a:lnTo>
                  <a:lnTo>
                    <a:pt x="69" y="38"/>
                  </a:lnTo>
                  <a:lnTo>
                    <a:pt x="90" y="7"/>
                  </a:lnTo>
                  <a:lnTo>
                    <a:pt x="90" y="7"/>
                  </a:lnTo>
                  <a:lnTo>
                    <a:pt x="91" y="5"/>
                  </a:lnTo>
                  <a:lnTo>
                    <a:pt x="90" y="3"/>
                  </a:lnTo>
                  <a:lnTo>
                    <a:pt x="90" y="2"/>
                  </a:lnTo>
                  <a:lnTo>
                    <a:pt x="87" y="1"/>
                  </a:lnTo>
                  <a:lnTo>
                    <a:pt x="86" y="0"/>
                  </a:lnTo>
                  <a:lnTo>
                    <a:pt x="84" y="0"/>
                  </a:lnTo>
                  <a:lnTo>
                    <a:pt x="82" y="1"/>
                  </a:lnTo>
                  <a:lnTo>
                    <a:pt x="81" y="2"/>
                  </a:lnTo>
                  <a:lnTo>
                    <a:pt x="81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49" name="Freeform 305">
              <a:extLst>
                <a:ext uri="{FF2B5EF4-FFF2-40B4-BE49-F238E27FC236}">
                  <a16:creationId xmlns:a16="http://schemas.microsoft.com/office/drawing/2014/main" id="{8F765E4C-256D-4B6E-91BF-F9822D7B0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6638" y="3700463"/>
              <a:ext cx="68263" cy="103188"/>
            </a:xfrm>
            <a:custGeom>
              <a:avLst/>
              <a:gdLst/>
              <a:ahLst/>
              <a:cxnLst>
                <a:cxn ang="0">
                  <a:pos x="120" y="1"/>
                </a:cxn>
                <a:cxn ang="0">
                  <a:pos x="120" y="1"/>
                </a:cxn>
                <a:cxn ang="0">
                  <a:pos x="112" y="10"/>
                </a:cxn>
                <a:cxn ang="0">
                  <a:pos x="104" y="21"/>
                </a:cxn>
                <a:cxn ang="0">
                  <a:pos x="90" y="41"/>
                </a:cxn>
                <a:cxn ang="0">
                  <a:pos x="77" y="62"/>
                </a:cxn>
                <a:cxn ang="0">
                  <a:pos x="62" y="83"/>
                </a:cxn>
                <a:cxn ang="0">
                  <a:pos x="62" y="83"/>
                </a:cxn>
                <a:cxn ang="0">
                  <a:pos x="54" y="95"/>
                </a:cxn>
                <a:cxn ang="0">
                  <a:pos x="47" y="109"/>
                </a:cxn>
                <a:cxn ang="0">
                  <a:pos x="33" y="135"/>
                </a:cxn>
                <a:cxn ang="0">
                  <a:pos x="26" y="149"/>
                </a:cxn>
                <a:cxn ang="0">
                  <a:pos x="19" y="162"/>
                </a:cxn>
                <a:cxn ang="0">
                  <a:pos x="10" y="175"/>
                </a:cxn>
                <a:cxn ang="0">
                  <a:pos x="1" y="186"/>
                </a:cxn>
                <a:cxn ang="0">
                  <a:pos x="1" y="186"/>
                </a:cxn>
                <a:cxn ang="0">
                  <a:pos x="0" y="188"/>
                </a:cxn>
                <a:cxn ang="0">
                  <a:pos x="0" y="190"/>
                </a:cxn>
                <a:cxn ang="0">
                  <a:pos x="1" y="192"/>
                </a:cxn>
                <a:cxn ang="0">
                  <a:pos x="2" y="193"/>
                </a:cxn>
                <a:cxn ang="0">
                  <a:pos x="3" y="194"/>
                </a:cxn>
                <a:cxn ang="0">
                  <a:pos x="5" y="194"/>
                </a:cxn>
                <a:cxn ang="0">
                  <a:pos x="6" y="194"/>
                </a:cxn>
                <a:cxn ang="0">
                  <a:pos x="8" y="193"/>
                </a:cxn>
                <a:cxn ang="0">
                  <a:pos x="8" y="193"/>
                </a:cxn>
                <a:cxn ang="0">
                  <a:pos x="17" y="183"/>
                </a:cxn>
                <a:cxn ang="0">
                  <a:pos x="24" y="173"/>
                </a:cxn>
                <a:cxn ang="0">
                  <a:pos x="37" y="150"/>
                </a:cxn>
                <a:cxn ang="0">
                  <a:pos x="50" y="126"/>
                </a:cxn>
                <a:cxn ang="0">
                  <a:pos x="62" y="103"/>
                </a:cxn>
                <a:cxn ang="0">
                  <a:pos x="62" y="103"/>
                </a:cxn>
                <a:cxn ang="0">
                  <a:pos x="69" y="90"/>
                </a:cxn>
                <a:cxn ang="0">
                  <a:pos x="79" y="78"/>
                </a:cxn>
                <a:cxn ang="0">
                  <a:pos x="96" y="53"/>
                </a:cxn>
                <a:cxn ang="0">
                  <a:pos x="96" y="53"/>
                </a:cxn>
                <a:cxn ang="0">
                  <a:pos x="111" y="29"/>
                </a:cxn>
                <a:cxn ang="0">
                  <a:pos x="118" y="19"/>
                </a:cxn>
                <a:cxn ang="0">
                  <a:pos x="127" y="8"/>
                </a:cxn>
                <a:cxn ang="0">
                  <a:pos x="127" y="8"/>
                </a:cxn>
                <a:cxn ang="0">
                  <a:pos x="128" y="6"/>
                </a:cxn>
                <a:cxn ang="0">
                  <a:pos x="128" y="5"/>
                </a:cxn>
                <a:cxn ang="0">
                  <a:pos x="127" y="3"/>
                </a:cxn>
                <a:cxn ang="0">
                  <a:pos x="127" y="1"/>
                </a:cxn>
                <a:cxn ang="0">
                  <a:pos x="125" y="0"/>
                </a:cxn>
                <a:cxn ang="0">
                  <a:pos x="123" y="0"/>
                </a:cxn>
                <a:cxn ang="0">
                  <a:pos x="122" y="0"/>
                </a:cxn>
                <a:cxn ang="0">
                  <a:pos x="120" y="1"/>
                </a:cxn>
                <a:cxn ang="0">
                  <a:pos x="120" y="1"/>
                </a:cxn>
              </a:cxnLst>
              <a:rect l="0" t="0" r="r" b="b"/>
              <a:pathLst>
                <a:path w="128" h="194">
                  <a:moveTo>
                    <a:pt x="120" y="1"/>
                  </a:moveTo>
                  <a:lnTo>
                    <a:pt x="120" y="1"/>
                  </a:lnTo>
                  <a:lnTo>
                    <a:pt x="112" y="10"/>
                  </a:lnTo>
                  <a:lnTo>
                    <a:pt x="104" y="21"/>
                  </a:lnTo>
                  <a:lnTo>
                    <a:pt x="90" y="41"/>
                  </a:lnTo>
                  <a:lnTo>
                    <a:pt x="77" y="62"/>
                  </a:lnTo>
                  <a:lnTo>
                    <a:pt x="62" y="83"/>
                  </a:lnTo>
                  <a:lnTo>
                    <a:pt x="62" y="83"/>
                  </a:lnTo>
                  <a:lnTo>
                    <a:pt x="54" y="95"/>
                  </a:lnTo>
                  <a:lnTo>
                    <a:pt x="47" y="109"/>
                  </a:lnTo>
                  <a:lnTo>
                    <a:pt x="33" y="135"/>
                  </a:lnTo>
                  <a:lnTo>
                    <a:pt x="26" y="149"/>
                  </a:lnTo>
                  <a:lnTo>
                    <a:pt x="19" y="162"/>
                  </a:lnTo>
                  <a:lnTo>
                    <a:pt x="10" y="175"/>
                  </a:lnTo>
                  <a:lnTo>
                    <a:pt x="1" y="186"/>
                  </a:lnTo>
                  <a:lnTo>
                    <a:pt x="1" y="186"/>
                  </a:lnTo>
                  <a:lnTo>
                    <a:pt x="0" y="188"/>
                  </a:lnTo>
                  <a:lnTo>
                    <a:pt x="0" y="190"/>
                  </a:lnTo>
                  <a:lnTo>
                    <a:pt x="1" y="192"/>
                  </a:lnTo>
                  <a:lnTo>
                    <a:pt x="2" y="193"/>
                  </a:lnTo>
                  <a:lnTo>
                    <a:pt x="3" y="194"/>
                  </a:lnTo>
                  <a:lnTo>
                    <a:pt x="5" y="194"/>
                  </a:lnTo>
                  <a:lnTo>
                    <a:pt x="6" y="194"/>
                  </a:lnTo>
                  <a:lnTo>
                    <a:pt x="8" y="193"/>
                  </a:lnTo>
                  <a:lnTo>
                    <a:pt x="8" y="193"/>
                  </a:lnTo>
                  <a:lnTo>
                    <a:pt x="17" y="183"/>
                  </a:lnTo>
                  <a:lnTo>
                    <a:pt x="24" y="173"/>
                  </a:lnTo>
                  <a:lnTo>
                    <a:pt x="37" y="150"/>
                  </a:lnTo>
                  <a:lnTo>
                    <a:pt x="50" y="126"/>
                  </a:lnTo>
                  <a:lnTo>
                    <a:pt x="62" y="103"/>
                  </a:lnTo>
                  <a:lnTo>
                    <a:pt x="62" y="103"/>
                  </a:lnTo>
                  <a:lnTo>
                    <a:pt x="69" y="90"/>
                  </a:lnTo>
                  <a:lnTo>
                    <a:pt x="79" y="78"/>
                  </a:lnTo>
                  <a:lnTo>
                    <a:pt x="96" y="53"/>
                  </a:lnTo>
                  <a:lnTo>
                    <a:pt x="96" y="53"/>
                  </a:lnTo>
                  <a:lnTo>
                    <a:pt x="111" y="29"/>
                  </a:lnTo>
                  <a:lnTo>
                    <a:pt x="118" y="19"/>
                  </a:lnTo>
                  <a:lnTo>
                    <a:pt x="127" y="8"/>
                  </a:lnTo>
                  <a:lnTo>
                    <a:pt x="127" y="8"/>
                  </a:lnTo>
                  <a:lnTo>
                    <a:pt x="128" y="6"/>
                  </a:lnTo>
                  <a:lnTo>
                    <a:pt x="128" y="5"/>
                  </a:lnTo>
                  <a:lnTo>
                    <a:pt x="127" y="3"/>
                  </a:lnTo>
                  <a:lnTo>
                    <a:pt x="127" y="1"/>
                  </a:lnTo>
                  <a:lnTo>
                    <a:pt x="125" y="0"/>
                  </a:lnTo>
                  <a:lnTo>
                    <a:pt x="123" y="0"/>
                  </a:lnTo>
                  <a:lnTo>
                    <a:pt x="122" y="0"/>
                  </a:lnTo>
                  <a:lnTo>
                    <a:pt x="120" y="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50" name="Freeform 306">
              <a:extLst>
                <a:ext uri="{FF2B5EF4-FFF2-40B4-BE49-F238E27FC236}">
                  <a16:creationId xmlns:a16="http://schemas.microsoft.com/office/drawing/2014/main" id="{760D6309-9A7A-4621-A524-E5F1ADD62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7438" y="3687763"/>
              <a:ext cx="47625" cy="119063"/>
            </a:xfrm>
            <a:custGeom>
              <a:avLst/>
              <a:gdLst/>
              <a:ahLst/>
              <a:cxnLst>
                <a:cxn ang="0">
                  <a:pos x="81" y="3"/>
                </a:cxn>
                <a:cxn ang="0">
                  <a:pos x="81" y="3"/>
                </a:cxn>
                <a:cxn ang="0">
                  <a:pos x="72" y="31"/>
                </a:cxn>
                <a:cxn ang="0">
                  <a:pos x="63" y="58"/>
                </a:cxn>
                <a:cxn ang="0">
                  <a:pos x="53" y="85"/>
                </a:cxn>
                <a:cxn ang="0">
                  <a:pos x="42" y="111"/>
                </a:cxn>
                <a:cxn ang="0">
                  <a:pos x="21" y="164"/>
                </a:cxn>
                <a:cxn ang="0">
                  <a:pos x="9" y="190"/>
                </a:cxn>
                <a:cxn ang="0">
                  <a:pos x="0" y="217"/>
                </a:cxn>
                <a:cxn ang="0">
                  <a:pos x="0" y="217"/>
                </a:cxn>
                <a:cxn ang="0">
                  <a:pos x="0" y="219"/>
                </a:cxn>
                <a:cxn ang="0">
                  <a:pos x="0" y="221"/>
                </a:cxn>
                <a:cxn ang="0">
                  <a:pos x="1" y="222"/>
                </a:cxn>
                <a:cxn ang="0">
                  <a:pos x="3" y="222"/>
                </a:cxn>
                <a:cxn ang="0">
                  <a:pos x="5" y="223"/>
                </a:cxn>
                <a:cxn ang="0">
                  <a:pos x="6" y="222"/>
                </a:cxn>
                <a:cxn ang="0">
                  <a:pos x="8" y="221"/>
                </a:cxn>
                <a:cxn ang="0">
                  <a:pos x="9" y="219"/>
                </a:cxn>
                <a:cxn ang="0">
                  <a:pos x="9" y="219"/>
                </a:cxn>
                <a:cxn ang="0">
                  <a:pos x="19" y="192"/>
                </a:cxn>
                <a:cxn ang="0">
                  <a:pos x="29" y="167"/>
                </a:cxn>
                <a:cxn ang="0">
                  <a:pos x="52" y="114"/>
                </a:cxn>
                <a:cxn ang="0">
                  <a:pos x="62" y="87"/>
                </a:cxn>
                <a:cxn ang="0">
                  <a:pos x="72" y="61"/>
                </a:cxn>
                <a:cxn ang="0">
                  <a:pos x="82" y="33"/>
                </a:cxn>
                <a:cxn ang="0">
                  <a:pos x="90" y="7"/>
                </a:cxn>
                <a:cxn ang="0">
                  <a:pos x="90" y="7"/>
                </a:cxn>
                <a:cxn ang="0">
                  <a:pos x="90" y="4"/>
                </a:cxn>
                <a:cxn ang="0">
                  <a:pos x="89" y="2"/>
                </a:cxn>
                <a:cxn ang="0">
                  <a:pos x="88" y="1"/>
                </a:cxn>
                <a:cxn ang="0">
                  <a:pos x="87" y="0"/>
                </a:cxn>
                <a:cxn ang="0">
                  <a:pos x="85" y="0"/>
                </a:cxn>
                <a:cxn ang="0">
                  <a:pos x="83" y="1"/>
                </a:cxn>
                <a:cxn ang="0">
                  <a:pos x="82" y="2"/>
                </a:cxn>
                <a:cxn ang="0">
                  <a:pos x="81" y="3"/>
                </a:cxn>
                <a:cxn ang="0">
                  <a:pos x="81" y="3"/>
                </a:cxn>
              </a:cxnLst>
              <a:rect l="0" t="0" r="r" b="b"/>
              <a:pathLst>
                <a:path w="90" h="223">
                  <a:moveTo>
                    <a:pt x="81" y="3"/>
                  </a:moveTo>
                  <a:lnTo>
                    <a:pt x="81" y="3"/>
                  </a:lnTo>
                  <a:lnTo>
                    <a:pt x="72" y="31"/>
                  </a:lnTo>
                  <a:lnTo>
                    <a:pt x="63" y="58"/>
                  </a:lnTo>
                  <a:lnTo>
                    <a:pt x="53" y="85"/>
                  </a:lnTo>
                  <a:lnTo>
                    <a:pt x="42" y="111"/>
                  </a:lnTo>
                  <a:lnTo>
                    <a:pt x="21" y="164"/>
                  </a:lnTo>
                  <a:lnTo>
                    <a:pt x="9" y="190"/>
                  </a:lnTo>
                  <a:lnTo>
                    <a:pt x="0" y="217"/>
                  </a:lnTo>
                  <a:lnTo>
                    <a:pt x="0" y="217"/>
                  </a:lnTo>
                  <a:lnTo>
                    <a:pt x="0" y="219"/>
                  </a:lnTo>
                  <a:lnTo>
                    <a:pt x="0" y="221"/>
                  </a:lnTo>
                  <a:lnTo>
                    <a:pt x="1" y="222"/>
                  </a:lnTo>
                  <a:lnTo>
                    <a:pt x="3" y="222"/>
                  </a:lnTo>
                  <a:lnTo>
                    <a:pt x="5" y="223"/>
                  </a:lnTo>
                  <a:lnTo>
                    <a:pt x="6" y="222"/>
                  </a:lnTo>
                  <a:lnTo>
                    <a:pt x="8" y="221"/>
                  </a:lnTo>
                  <a:lnTo>
                    <a:pt x="9" y="219"/>
                  </a:lnTo>
                  <a:lnTo>
                    <a:pt x="9" y="219"/>
                  </a:lnTo>
                  <a:lnTo>
                    <a:pt x="19" y="192"/>
                  </a:lnTo>
                  <a:lnTo>
                    <a:pt x="29" y="167"/>
                  </a:lnTo>
                  <a:lnTo>
                    <a:pt x="52" y="114"/>
                  </a:lnTo>
                  <a:lnTo>
                    <a:pt x="62" y="87"/>
                  </a:lnTo>
                  <a:lnTo>
                    <a:pt x="72" y="61"/>
                  </a:lnTo>
                  <a:lnTo>
                    <a:pt x="82" y="33"/>
                  </a:lnTo>
                  <a:lnTo>
                    <a:pt x="90" y="7"/>
                  </a:lnTo>
                  <a:lnTo>
                    <a:pt x="90" y="7"/>
                  </a:lnTo>
                  <a:lnTo>
                    <a:pt x="90" y="4"/>
                  </a:lnTo>
                  <a:lnTo>
                    <a:pt x="89" y="2"/>
                  </a:lnTo>
                  <a:lnTo>
                    <a:pt x="88" y="1"/>
                  </a:lnTo>
                  <a:lnTo>
                    <a:pt x="87" y="0"/>
                  </a:lnTo>
                  <a:lnTo>
                    <a:pt x="85" y="0"/>
                  </a:lnTo>
                  <a:lnTo>
                    <a:pt x="83" y="1"/>
                  </a:lnTo>
                  <a:lnTo>
                    <a:pt x="82" y="2"/>
                  </a:lnTo>
                  <a:lnTo>
                    <a:pt x="81" y="3"/>
                  </a:lnTo>
                  <a:lnTo>
                    <a:pt x="81" y="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51" name="Freeform 307">
              <a:extLst>
                <a:ext uri="{FF2B5EF4-FFF2-40B4-BE49-F238E27FC236}">
                  <a16:creationId xmlns:a16="http://schemas.microsoft.com/office/drawing/2014/main" id="{193183B0-70E5-4C2C-87AC-6C10ACBB6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25" y="3678238"/>
              <a:ext cx="63500" cy="117475"/>
            </a:xfrm>
            <a:custGeom>
              <a:avLst/>
              <a:gdLst/>
              <a:ahLst/>
              <a:cxnLst>
                <a:cxn ang="0">
                  <a:pos x="110" y="1"/>
                </a:cxn>
                <a:cxn ang="0">
                  <a:pos x="110" y="1"/>
                </a:cxn>
                <a:cxn ang="0">
                  <a:pos x="100" y="12"/>
                </a:cxn>
                <a:cxn ang="0">
                  <a:pos x="90" y="23"/>
                </a:cxn>
                <a:cxn ang="0">
                  <a:pos x="80" y="35"/>
                </a:cxn>
                <a:cxn ang="0">
                  <a:pos x="72" y="48"/>
                </a:cxn>
                <a:cxn ang="0">
                  <a:pos x="57" y="74"/>
                </a:cxn>
                <a:cxn ang="0">
                  <a:pos x="42" y="101"/>
                </a:cxn>
                <a:cxn ang="0">
                  <a:pos x="42" y="101"/>
                </a:cxn>
                <a:cxn ang="0">
                  <a:pos x="27" y="129"/>
                </a:cxn>
                <a:cxn ang="0">
                  <a:pos x="20" y="143"/>
                </a:cxn>
                <a:cxn ang="0">
                  <a:pos x="14" y="158"/>
                </a:cxn>
                <a:cxn ang="0">
                  <a:pos x="9" y="172"/>
                </a:cxn>
                <a:cxn ang="0">
                  <a:pos x="5" y="187"/>
                </a:cxn>
                <a:cxn ang="0">
                  <a:pos x="2" y="202"/>
                </a:cxn>
                <a:cxn ang="0">
                  <a:pos x="0" y="218"/>
                </a:cxn>
                <a:cxn ang="0">
                  <a:pos x="0" y="218"/>
                </a:cxn>
                <a:cxn ang="0">
                  <a:pos x="1" y="220"/>
                </a:cxn>
                <a:cxn ang="0">
                  <a:pos x="2" y="221"/>
                </a:cxn>
                <a:cxn ang="0">
                  <a:pos x="3" y="222"/>
                </a:cxn>
                <a:cxn ang="0">
                  <a:pos x="5" y="222"/>
                </a:cxn>
                <a:cxn ang="0">
                  <a:pos x="6" y="222"/>
                </a:cxn>
                <a:cxn ang="0">
                  <a:pos x="8" y="221"/>
                </a:cxn>
                <a:cxn ang="0">
                  <a:pos x="9" y="220"/>
                </a:cxn>
                <a:cxn ang="0">
                  <a:pos x="10" y="218"/>
                </a:cxn>
                <a:cxn ang="0">
                  <a:pos x="10" y="218"/>
                </a:cxn>
                <a:cxn ang="0">
                  <a:pos x="11" y="202"/>
                </a:cxn>
                <a:cxn ang="0">
                  <a:pos x="14" y="188"/>
                </a:cxn>
                <a:cxn ang="0">
                  <a:pos x="18" y="173"/>
                </a:cxn>
                <a:cxn ang="0">
                  <a:pos x="24" y="160"/>
                </a:cxn>
                <a:cxn ang="0">
                  <a:pos x="29" y="146"/>
                </a:cxn>
                <a:cxn ang="0">
                  <a:pos x="36" y="133"/>
                </a:cxn>
                <a:cxn ang="0">
                  <a:pos x="50" y="106"/>
                </a:cxn>
                <a:cxn ang="0">
                  <a:pos x="50" y="106"/>
                </a:cxn>
                <a:cxn ang="0">
                  <a:pos x="64" y="79"/>
                </a:cxn>
                <a:cxn ang="0">
                  <a:pos x="79" y="53"/>
                </a:cxn>
                <a:cxn ang="0">
                  <a:pos x="88" y="41"/>
                </a:cxn>
                <a:cxn ang="0">
                  <a:pos x="97" y="30"/>
                </a:cxn>
                <a:cxn ang="0">
                  <a:pos x="106" y="18"/>
                </a:cxn>
                <a:cxn ang="0">
                  <a:pos x="118" y="8"/>
                </a:cxn>
                <a:cxn ang="0">
                  <a:pos x="118" y="8"/>
                </a:cxn>
                <a:cxn ang="0">
                  <a:pos x="119" y="6"/>
                </a:cxn>
                <a:cxn ang="0">
                  <a:pos x="119" y="4"/>
                </a:cxn>
                <a:cxn ang="0">
                  <a:pos x="119" y="3"/>
                </a:cxn>
                <a:cxn ang="0">
                  <a:pos x="118" y="1"/>
                </a:cxn>
                <a:cxn ang="0">
                  <a:pos x="115" y="0"/>
                </a:cxn>
                <a:cxn ang="0">
                  <a:pos x="114" y="0"/>
                </a:cxn>
                <a:cxn ang="0">
                  <a:pos x="112" y="0"/>
                </a:cxn>
                <a:cxn ang="0">
                  <a:pos x="110" y="1"/>
                </a:cxn>
                <a:cxn ang="0">
                  <a:pos x="110" y="1"/>
                </a:cxn>
              </a:cxnLst>
              <a:rect l="0" t="0" r="r" b="b"/>
              <a:pathLst>
                <a:path w="119" h="222">
                  <a:moveTo>
                    <a:pt x="110" y="1"/>
                  </a:moveTo>
                  <a:lnTo>
                    <a:pt x="110" y="1"/>
                  </a:lnTo>
                  <a:lnTo>
                    <a:pt x="100" y="12"/>
                  </a:lnTo>
                  <a:lnTo>
                    <a:pt x="90" y="23"/>
                  </a:lnTo>
                  <a:lnTo>
                    <a:pt x="80" y="35"/>
                  </a:lnTo>
                  <a:lnTo>
                    <a:pt x="72" y="48"/>
                  </a:lnTo>
                  <a:lnTo>
                    <a:pt x="57" y="74"/>
                  </a:lnTo>
                  <a:lnTo>
                    <a:pt x="42" y="101"/>
                  </a:lnTo>
                  <a:lnTo>
                    <a:pt x="42" y="101"/>
                  </a:lnTo>
                  <a:lnTo>
                    <a:pt x="27" y="129"/>
                  </a:lnTo>
                  <a:lnTo>
                    <a:pt x="20" y="143"/>
                  </a:lnTo>
                  <a:lnTo>
                    <a:pt x="14" y="158"/>
                  </a:lnTo>
                  <a:lnTo>
                    <a:pt x="9" y="172"/>
                  </a:lnTo>
                  <a:lnTo>
                    <a:pt x="5" y="187"/>
                  </a:lnTo>
                  <a:lnTo>
                    <a:pt x="2" y="202"/>
                  </a:lnTo>
                  <a:lnTo>
                    <a:pt x="0" y="218"/>
                  </a:lnTo>
                  <a:lnTo>
                    <a:pt x="0" y="218"/>
                  </a:lnTo>
                  <a:lnTo>
                    <a:pt x="1" y="220"/>
                  </a:lnTo>
                  <a:lnTo>
                    <a:pt x="2" y="221"/>
                  </a:lnTo>
                  <a:lnTo>
                    <a:pt x="3" y="222"/>
                  </a:lnTo>
                  <a:lnTo>
                    <a:pt x="5" y="222"/>
                  </a:lnTo>
                  <a:lnTo>
                    <a:pt x="6" y="222"/>
                  </a:lnTo>
                  <a:lnTo>
                    <a:pt x="8" y="221"/>
                  </a:lnTo>
                  <a:lnTo>
                    <a:pt x="9" y="220"/>
                  </a:lnTo>
                  <a:lnTo>
                    <a:pt x="10" y="218"/>
                  </a:lnTo>
                  <a:lnTo>
                    <a:pt x="10" y="218"/>
                  </a:lnTo>
                  <a:lnTo>
                    <a:pt x="11" y="202"/>
                  </a:lnTo>
                  <a:lnTo>
                    <a:pt x="14" y="188"/>
                  </a:lnTo>
                  <a:lnTo>
                    <a:pt x="18" y="173"/>
                  </a:lnTo>
                  <a:lnTo>
                    <a:pt x="24" y="160"/>
                  </a:lnTo>
                  <a:lnTo>
                    <a:pt x="29" y="146"/>
                  </a:lnTo>
                  <a:lnTo>
                    <a:pt x="36" y="133"/>
                  </a:lnTo>
                  <a:lnTo>
                    <a:pt x="50" y="106"/>
                  </a:lnTo>
                  <a:lnTo>
                    <a:pt x="50" y="106"/>
                  </a:lnTo>
                  <a:lnTo>
                    <a:pt x="64" y="79"/>
                  </a:lnTo>
                  <a:lnTo>
                    <a:pt x="79" y="53"/>
                  </a:lnTo>
                  <a:lnTo>
                    <a:pt x="88" y="41"/>
                  </a:lnTo>
                  <a:lnTo>
                    <a:pt x="97" y="30"/>
                  </a:lnTo>
                  <a:lnTo>
                    <a:pt x="106" y="18"/>
                  </a:lnTo>
                  <a:lnTo>
                    <a:pt x="118" y="8"/>
                  </a:lnTo>
                  <a:lnTo>
                    <a:pt x="118" y="8"/>
                  </a:lnTo>
                  <a:lnTo>
                    <a:pt x="119" y="6"/>
                  </a:lnTo>
                  <a:lnTo>
                    <a:pt x="119" y="4"/>
                  </a:lnTo>
                  <a:lnTo>
                    <a:pt x="119" y="3"/>
                  </a:lnTo>
                  <a:lnTo>
                    <a:pt x="118" y="1"/>
                  </a:lnTo>
                  <a:lnTo>
                    <a:pt x="115" y="0"/>
                  </a:lnTo>
                  <a:lnTo>
                    <a:pt x="114" y="0"/>
                  </a:lnTo>
                  <a:lnTo>
                    <a:pt x="112" y="0"/>
                  </a:lnTo>
                  <a:lnTo>
                    <a:pt x="110" y="1"/>
                  </a:lnTo>
                  <a:lnTo>
                    <a:pt x="110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52" name="Freeform 308">
              <a:extLst>
                <a:ext uri="{FF2B5EF4-FFF2-40B4-BE49-F238E27FC236}">
                  <a16:creationId xmlns:a16="http://schemas.microsoft.com/office/drawing/2014/main" id="{D12E4D2D-3618-43CE-9FD8-35BDFBD3E0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5063" y="3630613"/>
              <a:ext cx="95250" cy="171450"/>
            </a:xfrm>
            <a:custGeom>
              <a:avLst/>
              <a:gdLst/>
              <a:ahLst/>
              <a:cxnLst>
                <a:cxn ang="0">
                  <a:pos x="170" y="3"/>
                </a:cxn>
                <a:cxn ang="0">
                  <a:pos x="170" y="3"/>
                </a:cxn>
                <a:cxn ang="0">
                  <a:pos x="166" y="12"/>
                </a:cxn>
                <a:cxn ang="0">
                  <a:pos x="162" y="21"/>
                </a:cxn>
                <a:cxn ang="0">
                  <a:pos x="151" y="38"/>
                </a:cxn>
                <a:cxn ang="0">
                  <a:pos x="151" y="38"/>
                </a:cxn>
                <a:cxn ang="0">
                  <a:pos x="146" y="46"/>
                </a:cxn>
                <a:cxn ang="0">
                  <a:pos x="142" y="55"/>
                </a:cxn>
                <a:cxn ang="0">
                  <a:pos x="133" y="72"/>
                </a:cxn>
                <a:cxn ang="0">
                  <a:pos x="133" y="72"/>
                </a:cxn>
                <a:cxn ang="0">
                  <a:pos x="122" y="93"/>
                </a:cxn>
                <a:cxn ang="0">
                  <a:pos x="109" y="113"/>
                </a:cxn>
                <a:cxn ang="0">
                  <a:pos x="97" y="134"/>
                </a:cxn>
                <a:cxn ang="0">
                  <a:pos x="85" y="156"/>
                </a:cxn>
                <a:cxn ang="0">
                  <a:pos x="85" y="156"/>
                </a:cxn>
                <a:cxn ang="0">
                  <a:pos x="62" y="197"/>
                </a:cxn>
                <a:cxn ang="0">
                  <a:pos x="37" y="239"/>
                </a:cxn>
                <a:cxn ang="0">
                  <a:pos x="37" y="239"/>
                </a:cxn>
                <a:cxn ang="0">
                  <a:pos x="27" y="258"/>
                </a:cxn>
                <a:cxn ang="0">
                  <a:pos x="17" y="277"/>
                </a:cxn>
                <a:cxn ang="0">
                  <a:pos x="7" y="295"/>
                </a:cxn>
                <a:cxn ang="0">
                  <a:pos x="3" y="306"/>
                </a:cxn>
                <a:cxn ang="0">
                  <a:pos x="0" y="316"/>
                </a:cxn>
                <a:cxn ang="0">
                  <a:pos x="0" y="316"/>
                </a:cxn>
                <a:cxn ang="0">
                  <a:pos x="0" y="318"/>
                </a:cxn>
                <a:cxn ang="0">
                  <a:pos x="1" y="319"/>
                </a:cxn>
                <a:cxn ang="0">
                  <a:pos x="2" y="321"/>
                </a:cxn>
                <a:cxn ang="0">
                  <a:pos x="3" y="321"/>
                </a:cxn>
                <a:cxn ang="0">
                  <a:pos x="5" y="322"/>
                </a:cxn>
                <a:cxn ang="0">
                  <a:pos x="7" y="321"/>
                </a:cxn>
                <a:cxn ang="0">
                  <a:pos x="8" y="320"/>
                </a:cxn>
                <a:cxn ang="0">
                  <a:pos x="9" y="318"/>
                </a:cxn>
                <a:cxn ang="0">
                  <a:pos x="9" y="318"/>
                </a:cxn>
                <a:cxn ang="0">
                  <a:pos x="12" y="308"/>
                </a:cxn>
                <a:cxn ang="0">
                  <a:pos x="18" y="296"/>
                </a:cxn>
                <a:cxn ang="0">
                  <a:pos x="27" y="277"/>
                </a:cxn>
                <a:cxn ang="0">
                  <a:pos x="38" y="256"/>
                </a:cxn>
                <a:cxn ang="0">
                  <a:pos x="50" y="236"/>
                </a:cxn>
                <a:cxn ang="0">
                  <a:pos x="50" y="236"/>
                </a:cxn>
                <a:cxn ang="0">
                  <a:pos x="74" y="195"/>
                </a:cxn>
                <a:cxn ang="0">
                  <a:pos x="97" y="153"/>
                </a:cxn>
                <a:cxn ang="0">
                  <a:pos x="97" y="153"/>
                </a:cxn>
                <a:cxn ang="0">
                  <a:pos x="109" y="132"/>
                </a:cxn>
                <a:cxn ang="0">
                  <a:pos x="122" y="111"/>
                </a:cxn>
                <a:cxn ang="0">
                  <a:pos x="133" y="91"/>
                </a:cxn>
                <a:cxn ang="0">
                  <a:pos x="145" y="69"/>
                </a:cxn>
                <a:cxn ang="0">
                  <a:pos x="145" y="69"/>
                </a:cxn>
                <a:cxn ang="0">
                  <a:pos x="154" y="54"/>
                </a:cxn>
                <a:cxn ang="0">
                  <a:pos x="163" y="37"/>
                </a:cxn>
                <a:cxn ang="0">
                  <a:pos x="172" y="22"/>
                </a:cxn>
                <a:cxn ang="0">
                  <a:pos x="180" y="5"/>
                </a:cxn>
                <a:cxn ang="0">
                  <a:pos x="180" y="5"/>
                </a:cxn>
                <a:cxn ang="0">
                  <a:pos x="181" y="3"/>
                </a:cxn>
                <a:cxn ang="0">
                  <a:pos x="180" y="2"/>
                </a:cxn>
                <a:cxn ang="0">
                  <a:pos x="179" y="1"/>
                </a:cxn>
                <a:cxn ang="0">
                  <a:pos x="177" y="0"/>
                </a:cxn>
                <a:cxn ang="0">
                  <a:pos x="174" y="0"/>
                </a:cxn>
                <a:cxn ang="0">
                  <a:pos x="172" y="1"/>
                </a:cxn>
                <a:cxn ang="0">
                  <a:pos x="170" y="3"/>
                </a:cxn>
                <a:cxn ang="0">
                  <a:pos x="170" y="3"/>
                </a:cxn>
              </a:cxnLst>
              <a:rect l="0" t="0" r="r" b="b"/>
              <a:pathLst>
                <a:path w="181" h="322">
                  <a:moveTo>
                    <a:pt x="170" y="3"/>
                  </a:moveTo>
                  <a:lnTo>
                    <a:pt x="170" y="3"/>
                  </a:lnTo>
                  <a:lnTo>
                    <a:pt x="166" y="12"/>
                  </a:lnTo>
                  <a:lnTo>
                    <a:pt x="162" y="21"/>
                  </a:lnTo>
                  <a:lnTo>
                    <a:pt x="151" y="38"/>
                  </a:lnTo>
                  <a:lnTo>
                    <a:pt x="151" y="38"/>
                  </a:lnTo>
                  <a:lnTo>
                    <a:pt x="146" y="46"/>
                  </a:lnTo>
                  <a:lnTo>
                    <a:pt x="142" y="55"/>
                  </a:lnTo>
                  <a:lnTo>
                    <a:pt x="133" y="72"/>
                  </a:lnTo>
                  <a:lnTo>
                    <a:pt x="133" y="72"/>
                  </a:lnTo>
                  <a:lnTo>
                    <a:pt x="122" y="93"/>
                  </a:lnTo>
                  <a:lnTo>
                    <a:pt x="109" y="113"/>
                  </a:lnTo>
                  <a:lnTo>
                    <a:pt x="97" y="134"/>
                  </a:lnTo>
                  <a:lnTo>
                    <a:pt x="85" y="156"/>
                  </a:lnTo>
                  <a:lnTo>
                    <a:pt x="85" y="156"/>
                  </a:lnTo>
                  <a:lnTo>
                    <a:pt x="62" y="197"/>
                  </a:lnTo>
                  <a:lnTo>
                    <a:pt x="37" y="239"/>
                  </a:lnTo>
                  <a:lnTo>
                    <a:pt x="37" y="239"/>
                  </a:lnTo>
                  <a:lnTo>
                    <a:pt x="27" y="258"/>
                  </a:lnTo>
                  <a:lnTo>
                    <a:pt x="17" y="277"/>
                  </a:lnTo>
                  <a:lnTo>
                    <a:pt x="7" y="295"/>
                  </a:lnTo>
                  <a:lnTo>
                    <a:pt x="3" y="306"/>
                  </a:lnTo>
                  <a:lnTo>
                    <a:pt x="0" y="316"/>
                  </a:lnTo>
                  <a:lnTo>
                    <a:pt x="0" y="316"/>
                  </a:lnTo>
                  <a:lnTo>
                    <a:pt x="0" y="318"/>
                  </a:lnTo>
                  <a:lnTo>
                    <a:pt x="1" y="319"/>
                  </a:lnTo>
                  <a:lnTo>
                    <a:pt x="2" y="321"/>
                  </a:lnTo>
                  <a:lnTo>
                    <a:pt x="3" y="321"/>
                  </a:lnTo>
                  <a:lnTo>
                    <a:pt x="5" y="322"/>
                  </a:lnTo>
                  <a:lnTo>
                    <a:pt x="7" y="321"/>
                  </a:lnTo>
                  <a:lnTo>
                    <a:pt x="8" y="320"/>
                  </a:lnTo>
                  <a:lnTo>
                    <a:pt x="9" y="318"/>
                  </a:lnTo>
                  <a:lnTo>
                    <a:pt x="9" y="318"/>
                  </a:lnTo>
                  <a:lnTo>
                    <a:pt x="12" y="308"/>
                  </a:lnTo>
                  <a:lnTo>
                    <a:pt x="18" y="296"/>
                  </a:lnTo>
                  <a:lnTo>
                    <a:pt x="27" y="277"/>
                  </a:lnTo>
                  <a:lnTo>
                    <a:pt x="38" y="256"/>
                  </a:lnTo>
                  <a:lnTo>
                    <a:pt x="50" y="236"/>
                  </a:lnTo>
                  <a:lnTo>
                    <a:pt x="50" y="236"/>
                  </a:lnTo>
                  <a:lnTo>
                    <a:pt x="74" y="195"/>
                  </a:lnTo>
                  <a:lnTo>
                    <a:pt x="97" y="153"/>
                  </a:lnTo>
                  <a:lnTo>
                    <a:pt x="97" y="153"/>
                  </a:lnTo>
                  <a:lnTo>
                    <a:pt x="109" y="132"/>
                  </a:lnTo>
                  <a:lnTo>
                    <a:pt x="122" y="111"/>
                  </a:lnTo>
                  <a:lnTo>
                    <a:pt x="133" y="91"/>
                  </a:lnTo>
                  <a:lnTo>
                    <a:pt x="145" y="69"/>
                  </a:lnTo>
                  <a:lnTo>
                    <a:pt x="145" y="69"/>
                  </a:lnTo>
                  <a:lnTo>
                    <a:pt x="154" y="54"/>
                  </a:lnTo>
                  <a:lnTo>
                    <a:pt x="163" y="37"/>
                  </a:lnTo>
                  <a:lnTo>
                    <a:pt x="172" y="22"/>
                  </a:lnTo>
                  <a:lnTo>
                    <a:pt x="180" y="5"/>
                  </a:lnTo>
                  <a:lnTo>
                    <a:pt x="180" y="5"/>
                  </a:lnTo>
                  <a:lnTo>
                    <a:pt x="181" y="3"/>
                  </a:lnTo>
                  <a:lnTo>
                    <a:pt x="180" y="2"/>
                  </a:lnTo>
                  <a:lnTo>
                    <a:pt x="179" y="1"/>
                  </a:lnTo>
                  <a:lnTo>
                    <a:pt x="177" y="0"/>
                  </a:lnTo>
                  <a:lnTo>
                    <a:pt x="174" y="0"/>
                  </a:lnTo>
                  <a:lnTo>
                    <a:pt x="172" y="1"/>
                  </a:lnTo>
                  <a:lnTo>
                    <a:pt x="170" y="3"/>
                  </a:lnTo>
                  <a:lnTo>
                    <a:pt x="170" y="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53" name="Freeform 309">
              <a:extLst>
                <a:ext uri="{FF2B5EF4-FFF2-40B4-BE49-F238E27FC236}">
                  <a16:creationId xmlns:a16="http://schemas.microsoft.com/office/drawing/2014/main" id="{CFDDA1EA-9059-4546-9AEB-78DA95A79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4750" y="3598863"/>
              <a:ext cx="106363" cy="188913"/>
            </a:xfrm>
            <a:custGeom>
              <a:avLst/>
              <a:gdLst/>
              <a:ahLst/>
              <a:cxnLst>
                <a:cxn ang="0">
                  <a:pos x="190" y="3"/>
                </a:cxn>
                <a:cxn ang="0">
                  <a:pos x="190" y="3"/>
                </a:cxn>
                <a:cxn ang="0">
                  <a:pos x="186" y="15"/>
                </a:cxn>
                <a:cxn ang="0">
                  <a:pos x="180" y="27"/>
                </a:cxn>
                <a:cxn ang="0">
                  <a:pos x="174" y="38"/>
                </a:cxn>
                <a:cxn ang="0">
                  <a:pos x="167" y="48"/>
                </a:cxn>
                <a:cxn ang="0">
                  <a:pos x="167" y="48"/>
                </a:cxn>
                <a:cxn ang="0">
                  <a:pos x="158" y="62"/>
                </a:cxn>
                <a:cxn ang="0">
                  <a:pos x="152" y="75"/>
                </a:cxn>
                <a:cxn ang="0">
                  <a:pos x="140" y="102"/>
                </a:cxn>
                <a:cxn ang="0">
                  <a:pos x="140" y="102"/>
                </a:cxn>
                <a:cxn ang="0">
                  <a:pos x="111" y="157"/>
                </a:cxn>
                <a:cxn ang="0">
                  <a:pos x="80" y="212"/>
                </a:cxn>
                <a:cxn ang="0">
                  <a:pos x="80" y="212"/>
                </a:cxn>
                <a:cxn ang="0">
                  <a:pos x="24" y="308"/>
                </a:cxn>
                <a:cxn ang="0">
                  <a:pos x="24" y="308"/>
                </a:cxn>
                <a:cxn ang="0">
                  <a:pos x="17" y="318"/>
                </a:cxn>
                <a:cxn ang="0">
                  <a:pos x="9" y="331"/>
                </a:cxn>
                <a:cxn ang="0">
                  <a:pos x="5" y="338"/>
                </a:cxn>
                <a:cxn ang="0">
                  <a:pos x="1" y="345"/>
                </a:cxn>
                <a:cxn ang="0">
                  <a:pos x="0" y="351"/>
                </a:cxn>
                <a:cxn ang="0">
                  <a:pos x="0" y="354"/>
                </a:cxn>
                <a:cxn ang="0">
                  <a:pos x="1" y="356"/>
                </a:cxn>
                <a:cxn ang="0">
                  <a:pos x="1" y="356"/>
                </a:cxn>
                <a:cxn ang="0">
                  <a:pos x="2" y="358"/>
                </a:cxn>
                <a:cxn ang="0">
                  <a:pos x="3" y="359"/>
                </a:cxn>
                <a:cxn ang="0">
                  <a:pos x="8" y="359"/>
                </a:cxn>
                <a:cxn ang="0">
                  <a:pos x="9" y="359"/>
                </a:cxn>
                <a:cxn ang="0">
                  <a:pos x="10" y="357"/>
                </a:cxn>
                <a:cxn ang="0">
                  <a:pos x="11" y="356"/>
                </a:cxn>
                <a:cxn ang="0">
                  <a:pos x="11" y="354"/>
                </a:cxn>
                <a:cxn ang="0">
                  <a:pos x="11" y="354"/>
                </a:cxn>
                <a:cxn ang="0">
                  <a:pos x="10" y="351"/>
                </a:cxn>
                <a:cxn ang="0">
                  <a:pos x="11" y="348"/>
                </a:cxn>
                <a:cxn ang="0">
                  <a:pos x="15" y="340"/>
                </a:cxn>
                <a:cxn ang="0">
                  <a:pos x="24" y="327"/>
                </a:cxn>
                <a:cxn ang="0">
                  <a:pos x="24" y="327"/>
                </a:cxn>
                <a:cxn ang="0">
                  <a:pos x="36" y="309"/>
                </a:cxn>
                <a:cxn ang="0">
                  <a:pos x="45" y="291"/>
                </a:cxn>
                <a:cxn ang="0">
                  <a:pos x="45" y="291"/>
                </a:cxn>
                <a:cxn ang="0">
                  <a:pos x="101" y="194"/>
                </a:cxn>
                <a:cxn ang="0">
                  <a:pos x="101" y="194"/>
                </a:cxn>
                <a:cxn ang="0">
                  <a:pos x="128" y="143"/>
                </a:cxn>
                <a:cxn ang="0">
                  <a:pos x="156" y="91"/>
                </a:cxn>
                <a:cxn ang="0">
                  <a:pos x="156" y="91"/>
                </a:cxn>
                <a:cxn ang="0">
                  <a:pos x="167" y="69"/>
                </a:cxn>
                <a:cxn ang="0">
                  <a:pos x="172" y="58"/>
                </a:cxn>
                <a:cxn ang="0">
                  <a:pos x="179" y="47"/>
                </a:cxn>
                <a:cxn ang="0">
                  <a:pos x="179" y="47"/>
                </a:cxn>
                <a:cxn ang="0">
                  <a:pos x="185" y="37"/>
                </a:cxn>
                <a:cxn ang="0">
                  <a:pos x="190" y="28"/>
                </a:cxn>
                <a:cxn ang="0">
                  <a:pos x="196" y="16"/>
                </a:cxn>
                <a:cxn ang="0">
                  <a:pos x="200" y="6"/>
                </a:cxn>
                <a:cxn ang="0">
                  <a:pos x="200" y="6"/>
                </a:cxn>
                <a:cxn ang="0">
                  <a:pos x="200" y="4"/>
                </a:cxn>
                <a:cxn ang="0">
                  <a:pos x="200" y="2"/>
                </a:cxn>
                <a:cxn ang="0">
                  <a:pos x="199" y="1"/>
                </a:cxn>
                <a:cxn ang="0">
                  <a:pos x="197" y="0"/>
                </a:cxn>
                <a:cxn ang="0">
                  <a:pos x="195" y="0"/>
                </a:cxn>
                <a:cxn ang="0">
                  <a:pos x="194" y="0"/>
                </a:cxn>
                <a:cxn ang="0">
                  <a:pos x="191" y="1"/>
                </a:cxn>
                <a:cxn ang="0">
                  <a:pos x="190" y="3"/>
                </a:cxn>
                <a:cxn ang="0">
                  <a:pos x="190" y="3"/>
                </a:cxn>
              </a:cxnLst>
              <a:rect l="0" t="0" r="r" b="b"/>
              <a:pathLst>
                <a:path w="200" h="359">
                  <a:moveTo>
                    <a:pt x="190" y="3"/>
                  </a:moveTo>
                  <a:lnTo>
                    <a:pt x="190" y="3"/>
                  </a:lnTo>
                  <a:lnTo>
                    <a:pt x="186" y="15"/>
                  </a:lnTo>
                  <a:lnTo>
                    <a:pt x="180" y="27"/>
                  </a:lnTo>
                  <a:lnTo>
                    <a:pt x="174" y="38"/>
                  </a:lnTo>
                  <a:lnTo>
                    <a:pt x="167" y="48"/>
                  </a:lnTo>
                  <a:lnTo>
                    <a:pt x="167" y="48"/>
                  </a:lnTo>
                  <a:lnTo>
                    <a:pt x="158" y="62"/>
                  </a:lnTo>
                  <a:lnTo>
                    <a:pt x="152" y="75"/>
                  </a:lnTo>
                  <a:lnTo>
                    <a:pt x="140" y="102"/>
                  </a:lnTo>
                  <a:lnTo>
                    <a:pt x="140" y="102"/>
                  </a:lnTo>
                  <a:lnTo>
                    <a:pt x="111" y="157"/>
                  </a:lnTo>
                  <a:lnTo>
                    <a:pt x="80" y="212"/>
                  </a:lnTo>
                  <a:lnTo>
                    <a:pt x="80" y="212"/>
                  </a:lnTo>
                  <a:lnTo>
                    <a:pt x="24" y="308"/>
                  </a:lnTo>
                  <a:lnTo>
                    <a:pt x="24" y="308"/>
                  </a:lnTo>
                  <a:lnTo>
                    <a:pt x="17" y="318"/>
                  </a:lnTo>
                  <a:lnTo>
                    <a:pt x="9" y="331"/>
                  </a:lnTo>
                  <a:lnTo>
                    <a:pt x="5" y="338"/>
                  </a:lnTo>
                  <a:lnTo>
                    <a:pt x="1" y="345"/>
                  </a:lnTo>
                  <a:lnTo>
                    <a:pt x="0" y="351"/>
                  </a:lnTo>
                  <a:lnTo>
                    <a:pt x="0" y="354"/>
                  </a:lnTo>
                  <a:lnTo>
                    <a:pt x="1" y="356"/>
                  </a:lnTo>
                  <a:lnTo>
                    <a:pt x="1" y="356"/>
                  </a:lnTo>
                  <a:lnTo>
                    <a:pt x="2" y="358"/>
                  </a:lnTo>
                  <a:lnTo>
                    <a:pt x="3" y="359"/>
                  </a:lnTo>
                  <a:lnTo>
                    <a:pt x="8" y="359"/>
                  </a:lnTo>
                  <a:lnTo>
                    <a:pt x="9" y="359"/>
                  </a:lnTo>
                  <a:lnTo>
                    <a:pt x="10" y="357"/>
                  </a:lnTo>
                  <a:lnTo>
                    <a:pt x="11" y="356"/>
                  </a:lnTo>
                  <a:lnTo>
                    <a:pt x="11" y="354"/>
                  </a:lnTo>
                  <a:lnTo>
                    <a:pt x="11" y="354"/>
                  </a:lnTo>
                  <a:lnTo>
                    <a:pt x="10" y="351"/>
                  </a:lnTo>
                  <a:lnTo>
                    <a:pt x="11" y="348"/>
                  </a:lnTo>
                  <a:lnTo>
                    <a:pt x="15" y="340"/>
                  </a:lnTo>
                  <a:lnTo>
                    <a:pt x="24" y="327"/>
                  </a:lnTo>
                  <a:lnTo>
                    <a:pt x="24" y="327"/>
                  </a:lnTo>
                  <a:lnTo>
                    <a:pt x="36" y="309"/>
                  </a:lnTo>
                  <a:lnTo>
                    <a:pt x="45" y="291"/>
                  </a:lnTo>
                  <a:lnTo>
                    <a:pt x="45" y="291"/>
                  </a:lnTo>
                  <a:lnTo>
                    <a:pt x="101" y="194"/>
                  </a:lnTo>
                  <a:lnTo>
                    <a:pt x="101" y="194"/>
                  </a:lnTo>
                  <a:lnTo>
                    <a:pt x="128" y="143"/>
                  </a:lnTo>
                  <a:lnTo>
                    <a:pt x="156" y="91"/>
                  </a:lnTo>
                  <a:lnTo>
                    <a:pt x="156" y="91"/>
                  </a:lnTo>
                  <a:lnTo>
                    <a:pt x="167" y="69"/>
                  </a:lnTo>
                  <a:lnTo>
                    <a:pt x="172" y="58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85" y="37"/>
                  </a:lnTo>
                  <a:lnTo>
                    <a:pt x="190" y="28"/>
                  </a:lnTo>
                  <a:lnTo>
                    <a:pt x="196" y="16"/>
                  </a:lnTo>
                  <a:lnTo>
                    <a:pt x="200" y="6"/>
                  </a:lnTo>
                  <a:lnTo>
                    <a:pt x="200" y="6"/>
                  </a:lnTo>
                  <a:lnTo>
                    <a:pt x="200" y="4"/>
                  </a:lnTo>
                  <a:lnTo>
                    <a:pt x="200" y="2"/>
                  </a:lnTo>
                  <a:lnTo>
                    <a:pt x="199" y="1"/>
                  </a:lnTo>
                  <a:lnTo>
                    <a:pt x="197" y="0"/>
                  </a:lnTo>
                  <a:lnTo>
                    <a:pt x="195" y="0"/>
                  </a:lnTo>
                  <a:lnTo>
                    <a:pt x="194" y="0"/>
                  </a:lnTo>
                  <a:lnTo>
                    <a:pt x="191" y="1"/>
                  </a:lnTo>
                  <a:lnTo>
                    <a:pt x="190" y="3"/>
                  </a:lnTo>
                  <a:lnTo>
                    <a:pt x="190" y="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54" name="Freeform 310">
              <a:extLst>
                <a:ext uri="{FF2B5EF4-FFF2-40B4-BE49-F238E27FC236}">
                  <a16:creationId xmlns:a16="http://schemas.microsoft.com/office/drawing/2014/main" id="{2B5AE07E-B486-49D0-9F43-21F08AEE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0313" y="3409950"/>
              <a:ext cx="198438" cy="354013"/>
            </a:xfrm>
            <a:custGeom>
              <a:avLst/>
              <a:gdLst/>
              <a:ahLst/>
              <a:cxnLst>
                <a:cxn ang="0">
                  <a:pos x="365" y="1"/>
                </a:cxn>
                <a:cxn ang="0">
                  <a:pos x="332" y="37"/>
                </a:cxn>
                <a:cxn ang="0">
                  <a:pos x="301" y="76"/>
                </a:cxn>
                <a:cxn ang="0">
                  <a:pos x="273" y="117"/>
                </a:cxn>
                <a:cxn ang="0">
                  <a:pos x="222" y="205"/>
                </a:cxn>
                <a:cxn ang="0">
                  <a:pos x="176" y="295"/>
                </a:cxn>
                <a:cxn ang="0">
                  <a:pos x="156" y="339"/>
                </a:cxn>
                <a:cxn ang="0">
                  <a:pos x="130" y="399"/>
                </a:cxn>
                <a:cxn ang="0">
                  <a:pos x="123" y="420"/>
                </a:cxn>
                <a:cxn ang="0">
                  <a:pos x="107" y="466"/>
                </a:cxn>
                <a:cxn ang="0">
                  <a:pos x="87" y="512"/>
                </a:cxn>
                <a:cxn ang="0">
                  <a:pos x="75" y="534"/>
                </a:cxn>
                <a:cxn ang="0">
                  <a:pos x="51" y="575"/>
                </a:cxn>
                <a:cxn ang="0">
                  <a:pos x="40" y="597"/>
                </a:cxn>
                <a:cxn ang="0">
                  <a:pos x="31" y="613"/>
                </a:cxn>
                <a:cxn ang="0">
                  <a:pos x="12" y="636"/>
                </a:cxn>
                <a:cxn ang="0">
                  <a:pos x="3" y="652"/>
                </a:cxn>
                <a:cxn ang="0">
                  <a:pos x="0" y="662"/>
                </a:cxn>
                <a:cxn ang="0">
                  <a:pos x="0" y="666"/>
                </a:cxn>
                <a:cxn ang="0">
                  <a:pos x="3" y="668"/>
                </a:cxn>
                <a:cxn ang="0">
                  <a:pos x="6" y="667"/>
                </a:cxn>
                <a:cxn ang="0">
                  <a:pos x="8" y="664"/>
                </a:cxn>
                <a:cxn ang="0">
                  <a:pos x="12" y="654"/>
                </a:cxn>
                <a:cxn ang="0">
                  <a:pos x="22" y="637"/>
                </a:cxn>
                <a:cxn ang="0">
                  <a:pos x="41" y="612"/>
                </a:cxn>
                <a:cxn ang="0">
                  <a:pos x="52" y="595"/>
                </a:cxn>
                <a:cxn ang="0">
                  <a:pos x="62" y="575"/>
                </a:cxn>
                <a:cxn ang="0">
                  <a:pos x="95" y="517"/>
                </a:cxn>
                <a:cxn ang="0">
                  <a:pos x="104" y="499"/>
                </a:cxn>
                <a:cxn ang="0">
                  <a:pos x="120" y="463"/>
                </a:cxn>
                <a:cxn ang="0">
                  <a:pos x="126" y="445"/>
                </a:cxn>
                <a:cxn ang="0">
                  <a:pos x="142" y="398"/>
                </a:cxn>
                <a:cxn ang="0">
                  <a:pos x="161" y="352"/>
                </a:cxn>
                <a:cxn ang="0">
                  <a:pos x="182" y="305"/>
                </a:cxn>
                <a:cxn ang="0">
                  <a:pos x="229" y="213"/>
                </a:cxn>
                <a:cxn ang="0">
                  <a:pos x="255" y="170"/>
                </a:cxn>
                <a:cxn ang="0">
                  <a:pos x="309" y="85"/>
                </a:cxn>
                <a:cxn ang="0">
                  <a:pos x="339" y="45"/>
                </a:cxn>
                <a:cxn ang="0">
                  <a:pos x="373" y="7"/>
                </a:cxn>
                <a:cxn ang="0">
                  <a:pos x="374" y="6"/>
                </a:cxn>
                <a:cxn ang="0">
                  <a:pos x="374" y="2"/>
                </a:cxn>
                <a:cxn ang="0">
                  <a:pos x="371" y="0"/>
                </a:cxn>
                <a:cxn ang="0">
                  <a:pos x="367" y="0"/>
                </a:cxn>
                <a:cxn ang="0">
                  <a:pos x="365" y="1"/>
                </a:cxn>
              </a:cxnLst>
              <a:rect l="0" t="0" r="r" b="b"/>
              <a:pathLst>
                <a:path w="374" h="668">
                  <a:moveTo>
                    <a:pt x="365" y="1"/>
                  </a:moveTo>
                  <a:lnTo>
                    <a:pt x="365" y="1"/>
                  </a:lnTo>
                  <a:lnTo>
                    <a:pt x="349" y="18"/>
                  </a:lnTo>
                  <a:lnTo>
                    <a:pt x="332" y="37"/>
                  </a:lnTo>
                  <a:lnTo>
                    <a:pt x="317" y="56"/>
                  </a:lnTo>
                  <a:lnTo>
                    <a:pt x="301" y="76"/>
                  </a:lnTo>
                  <a:lnTo>
                    <a:pt x="287" y="97"/>
                  </a:lnTo>
                  <a:lnTo>
                    <a:pt x="273" y="117"/>
                  </a:lnTo>
                  <a:lnTo>
                    <a:pt x="247" y="161"/>
                  </a:lnTo>
                  <a:lnTo>
                    <a:pt x="222" y="205"/>
                  </a:lnTo>
                  <a:lnTo>
                    <a:pt x="199" y="250"/>
                  </a:lnTo>
                  <a:lnTo>
                    <a:pt x="176" y="295"/>
                  </a:lnTo>
                  <a:lnTo>
                    <a:pt x="156" y="339"/>
                  </a:lnTo>
                  <a:lnTo>
                    <a:pt x="156" y="339"/>
                  </a:lnTo>
                  <a:lnTo>
                    <a:pt x="138" y="380"/>
                  </a:lnTo>
                  <a:lnTo>
                    <a:pt x="130" y="399"/>
                  </a:lnTo>
                  <a:lnTo>
                    <a:pt x="123" y="420"/>
                  </a:lnTo>
                  <a:lnTo>
                    <a:pt x="123" y="420"/>
                  </a:lnTo>
                  <a:lnTo>
                    <a:pt x="114" y="444"/>
                  </a:lnTo>
                  <a:lnTo>
                    <a:pt x="107" y="466"/>
                  </a:lnTo>
                  <a:lnTo>
                    <a:pt x="98" y="489"/>
                  </a:lnTo>
                  <a:lnTo>
                    <a:pt x="87" y="512"/>
                  </a:lnTo>
                  <a:lnTo>
                    <a:pt x="87" y="512"/>
                  </a:lnTo>
                  <a:lnTo>
                    <a:pt x="75" y="534"/>
                  </a:lnTo>
                  <a:lnTo>
                    <a:pt x="63" y="554"/>
                  </a:lnTo>
                  <a:lnTo>
                    <a:pt x="51" y="575"/>
                  </a:lnTo>
                  <a:lnTo>
                    <a:pt x="40" y="597"/>
                  </a:lnTo>
                  <a:lnTo>
                    <a:pt x="40" y="597"/>
                  </a:lnTo>
                  <a:lnTo>
                    <a:pt x="36" y="605"/>
                  </a:lnTo>
                  <a:lnTo>
                    <a:pt x="31" y="613"/>
                  </a:lnTo>
                  <a:lnTo>
                    <a:pt x="18" y="629"/>
                  </a:lnTo>
                  <a:lnTo>
                    <a:pt x="12" y="636"/>
                  </a:lnTo>
                  <a:lnTo>
                    <a:pt x="7" y="644"/>
                  </a:lnTo>
                  <a:lnTo>
                    <a:pt x="3" y="652"/>
                  </a:lnTo>
                  <a:lnTo>
                    <a:pt x="0" y="662"/>
                  </a:lnTo>
                  <a:lnTo>
                    <a:pt x="0" y="662"/>
                  </a:lnTo>
                  <a:lnTo>
                    <a:pt x="0" y="664"/>
                  </a:lnTo>
                  <a:lnTo>
                    <a:pt x="0" y="666"/>
                  </a:lnTo>
                  <a:lnTo>
                    <a:pt x="1" y="667"/>
                  </a:lnTo>
                  <a:lnTo>
                    <a:pt x="3" y="668"/>
                  </a:lnTo>
                  <a:lnTo>
                    <a:pt x="5" y="668"/>
                  </a:lnTo>
                  <a:lnTo>
                    <a:pt x="6" y="667"/>
                  </a:lnTo>
                  <a:lnTo>
                    <a:pt x="8" y="666"/>
                  </a:lnTo>
                  <a:lnTo>
                    <a:pt x="8" y="664"/>
                  </a:lnTo>
                  <a:lnTo>
                    <a:pt x="8" y="664"/>
                  </a:lnTo>
                  <a:lnTo>
                    <a:pt x="12" y="654"/>
                  </a:lnTo>
                  <a:lnTo>
                    <a:pt x="16" y="646"/>
                  </a:lnTo>
                  <a:lnTo>
                    <a:pt x="22" y="637"/>
                  </a:lnTo>
                  <a:lnTo>
                    <a:pt x="29" y="629"/>
                  </a:lnTo>
                  <a:lnTo>
                    <a:pt x="41" y="612"/>
                  </a:lnTo>
                  <a:lnTo>
                    <a:pt x="47" y="604"/>
                  </a:lnTo>
                  <a:lnTo>
                    <a:pt x="52" y="595"/>
                  </a:lnTo>
                  <a:lnTo>
                    <a:pt x="52" y="595"/>
                  </a:lnTo>
                  <a:lnTo>
                    <a:pt x="62" y="575"/>
                  </a:lnTo>
                  <a:lnTo>
                    <a:pt x="73" y="555"/>
                  </a:lnTo>
                  <a:lnTo>
                    <a:pt x="95" y="517"/>
                  </a:lnTo>
                  <a:lnTo>
                    <a:pt x="95" y="517"/>
                  </a:lnTo>
                  <a:lnTo>
                    <a:pt x="104" y="499"/>
                  </a:lnTo>
                  <a:lnTo>
                    <a:pt x="112" y="482"/>
                  </a:lnTo>
                  <a:lnTo>
                    <a:pt x="120" y="463"/>
                  </a:lnTo>
                  <a:lnTo>
                    <a:pt x="126" y="445"/>
                  </a:lnTo>
                  <a:lnTo>
                    <a:pt x="126" y="445"/>
                  </a:lnTo>
                  <a:lnTo>
                    <a:pt x="133" y="421"/>
                  </a:lnTo>
                  <a:lnTo>
                    <a:pt x="142" y="398"/>
                  </a:lnTo>
                  <a:lnTo>
                    <a:pt x="151" y="376"/>
                  </a:lnTo>
                  <a:lnTo>
                    <a:pt x="161" y="352"/>
                  </a:lnTo>
                  <a:lnTo>
                    <a:pt x="161" y="352"/>
                  </a:lnTo>
                  <a:lnTo>
                    <a:pt x="182" y="305"/>
                  </a:lnTo>
                  <a:lnTo>
                    <a:pt x="204" y="259"/>
                  </a:lnTo>
                  <a:lnTo>
                    <a:pt x="229" y="213"/>
                  </a:lnTo>
                  <a:lnTo>
                    <a:pt x="255" y="170"/>
                  </a:lnTo>
                  <a:lnTo>
                    <a:pt x="255" y="170"/>
                  </a:lnTo>
                  <a:lnTo>
                    <a:pt x="281" y="127"/>
                  </a:lnTo>
                  <a:lnTo>
                    <a:pt x="309" y="85"/>
                  </a:lnTo>
                  <a:lnTo>
                    <a:pt x="324" y="65"/>
                  </a:lnTo>
                  <a:lnTo>
                    <a:pt x="339" y="45"/>
                  </a:lnTo>
                  <a:lnTo>
                    <a:pt x="355" y="25"/>
                  </a:lnTo>
                  <a:lnTo>
                    <a:pt x="373" y="7"/>
                  </a:lnTo>
                  <a:lnTo>
                    <a:pt x="373" y="7"/>
                  </a:lnTo>
                  <a:lnTo>
                    <a:pt x="374" y="6"/>
                  </a:lnTo>
                  <a:lnTo>
                    <a:pt x="374" y="4"/>
                  </a:lnTo>
                  <a:lnTo>
                    <a:pt x="374" y="2"/>
                  </a:lnTo>
                  <a:lnTo>
                    <a:pt x="373" y="1"/>
                  </a:lnTo>
                  <a:lnTo>
                    <a:pt x="371" y="0"/>
                  </a:lnTo>
                  <a:lnTo>
                    <a:pt x="370" y="0"/>
                  </a:lnTo>
                  <a:lnTo>
                    <a:pt x="367" y="0"/>
                  </a:lnTo>
                  <a:lnTo>
                    <a:pt x="365" y="1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55" name="Freeform 311">
              <a:extLst>
                <a:ext uri="{FF2B5EF4-FFF2-40B4-BE49-F238E27FC236}">
                  <a16:creationId xmlns:a16="http://schemas.microsoft.com/office/drawing/2014/main" id="{9D62BF1E-3FE2-4B3E-9E24-8530173E1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3492500"/>
              <a:ext cx="133350" cy="258763"/>
            </a:xfrm>
            <a:custGeom>
              <a:avLst/>
              <a:gdLst/>
              <a:ahLst/>
              <a:cxnLst>
                <a:cxn ang="0">
                  <a:pos x="243" y="1"/>
                </a:cxn>
                <a:cxn ang="0">
                  <a:pos x="235" y="8"/>
                </a:cxn>
                <a:cxn ang="0">
                  <a:pos x="219" y="36"/>
                </a:cxn>
                <a:cxn ang="0">
                  <a:pos x="210" y="52"/>
                </a:cxn>
                <a:cxn ang="0">
                  <a:pos x="195" y="85"/>
                </a:cxn>
                <a:cxn ang="0">
                  <a:pos x="186" y="101"/>
                </a:cxn>
                <a:cxn ang="0">
                  <a:pos x="152" y="163"/>
                </a:cxn>
                <a:cxn ang="0">
                  <a:pos x="118" y="225"/>
                </a:cxn>
                <a:cxn ang="0">
                  <a:pos x="99" y="257"/>
                </a:cxn>
                <a:cxn ang="0">
                  <a:pos x="62" y="324"/>
                </a:cxn>
                <a:cxn ang="0">
                  <a:pos x="44" y="357"/>
                </a:cxn>
                <a:cxn ang="0">
                  <a:pos x="21" y="402"/>
                </a:cxn>
                <a:cxn ang="0">
                  <a:pos x="9" y="433"/>
                </a:cxn>
                <a:cxn ang="0">
                  <a:pos x="1" y="466"/>
                </a:cxn>
                <a:cxn ang="0">
                  <a:pos x="0" y="483"/>
                </a:cxn>
                <a:cxn ang="0">
                  <a:pos x="1" y="487"/>
                </a:cxn>
                <a:cxn ang="0">
                  <a:pos x="4" y="488"/>
                </a:cxn>
                <a:cxn ang="0">
                  <a:pos x="7" y="487"/>
                </a:cxn>
                <a:cxn ang="0">
                  <a:pos x="9" y="483"/>
                </a:cxn>
                <a:cxn ang="0">
                  <a:pos x="11" y="465"/>
                </a:cxn>
                <a:cxn ang="0">
                  <a:pos x="20" y="429"/>
                </a:cxn>
                <a:cxn ang="0">
                  <a:pos x="35" y="396"/>
                </a:cxn>
                <a:cxn ang="0">
                  <a:pos x="60" y="347"/>
                </a:cxn>
                <a:cxn ang="0">
                  <a:pos x="92" y="288"/>
                </a:cxn>
                <a:cxn ang="0">
                  <a:pos x="127" y="229"/>
                </a:cxn>
                <a:cxn ang="0">
                  <a:pos x="142" y="202"/>
                </a:cxn>
                <a:cxn ang="0">
                  <a:pos x="187" y="119"/>
                </a:cxn>
                <a:cxn ang="0">
                  <a:pos x="201" y="91"/>
                </a:cxn>
                <a:cxn ang="0">
                  <a:pos x="215" y="63"/>
                </a:cxn>
                <a:cxn ang="0">
                  <a:pos x="229" y="34"/>
                </a:cxn>
                <a:cxn ang="0">
                  <a:pos x="238" y="19"/>
                </a:cxn>
                <a:cxn ang="0">
                  <a:pos x="249" y="9"/>
                </a:cxn>
                <a:cxn ang="0">
                  <a:pos x="250" y="7"/>
                </a:cxn>
                <a:cxn ang="0">
                  <a:pos x="250" y="2"/>
                </a:cxn>
                <a:cxn ang="0">
                  <a:pos x="246" y="0"/>
                </a:cxn>
                <a:cxn ang="0">
                  <a:pos x="243" y="1"/>
                </a:cxn>
              </a:cxnLst>
              <a:rect l="0" t="0" r="r" b="b"/>
              <a:pathLst>
                <a:path w="251" h="488">
                  <a:moveTo>
                    <a:pt x="243" y="1"/>
                  </a:moveTo>
                  <a:lnTo>
                    <a:pt x="243" y="1"/>
                  </a:lnTo>
                  <a:lnTo>
                    <a:pt x="239" y="4"/>
                  </a:lnTo>
                  <a:lnTo>
                    <a:pt x="235" y="8"/>
                  </a:lnTo>
                  <a:lnTo>
                    <a:pt x="229" y="17"/>
                  </a:lnTo>
                  <a:lnTo>
                    <a:pt x="219" y="36"/>
                  </a:lnTo>
                  <a:lnTo>
                    <a:pt x="219" y="36"/>
                  </a:lnTo>
                  <a:lnTo>
                    <a:pt x="210" y="52"/>
                  </a:lnTo>
                  <a:lnTo>
                    <a:pt x="202" y="69"/>
                  </a:lnTo>
                  <a:lnTo>
                    <a:pt x="195" y="85"/>
                  </a:lnTo>
                  <a:lnTo>
                    <a:pt x="186" y="101"/>
                  </a:lnTo>
                  <a:lnTo>
                    <a:pt x="186" y="101"/>
                  </a:lnTo>
                  <a:lnTo>
                    <a:pt x="168" y="132"/>
                  </a:lnTo>
                  <a:lnTo>
                    <a:pt x="152" y="163"/>
                  </a:lnTo>
                  <a:lnTo>
                    <a:pt x="136" y="194"/>
                  </a:lnTo>
                  <a:lnTo>
                    <a:pt x="118" y="225"/>
                  </a:lnTo>
                  <a:lnTo>
                    <a:pt x="118" y="225"/>
                  </a:lnTo>
                  <a:lnTo>
                    <a:pt x="99" y="257"/>
                  </a:lnTo>
                  <a:lnTo>
                    <a:pt x="79" y="290"/>
                  </a:lnTo>
                  <a:lnTo>
                    <a:pt x="62" y="324"/>
                  </a:lnTo>
                  <a:lnTo>
                    <a:pt x="44" y="357"/>
                  </a:lnTo>
                  <a:lnTo>
                    <a:pt x="44" y="357"/>
                  </a:lnTo>
                  <a:lnTo>
                    <a:pt x="29" y="387"/>
                  </a:lnTo>
                  <a:lnTo>
                    <a:pt x="21" y="402"/>
                  </a:lnTo>
                  <a:lnTo>
                    <a:pt x="14" y="418"/>
                  </a:lnTo>
                  <a:lnTo>
                    <a:pt x="9" y="433"/>
                  </a:lnTo>
                  <a:lnTo>
                    <a:pt x="4" y="450"/>
                  </a:lnTo>
                  <a:lnTo>
                    <a:pt x="1" y="466"/>
                  </a:lnTo>
                  <a:lnTo>
                    <a:pt x="0" y="483"/>
                  </a:lnTo>
                  <a:lnTo>
                    <a:pt x="0" y="483"/>
                  </a:lnTo>
                  <a:lnTo>
                    <a:pt x="0" y="485"/>
                  </a:lnTo>
                  <a:lnTo>
                    <a:pt x="1" y="487"/>
                  </a:lnTo>
                  <a:lnTo>
                    <a:pt x="2" y="487"/>
                  </a:lnTo>
                  <a:lnTo>
                    <a:pt x="4" y="488"/>
                  </a:lnTo>
                  <a:lnTo>
                    <a:pt x="6" y="487"/>
                  </a:lnTo>
                  <a:lnTo>
                    <a:pt x="7" y="487"/>
                  </a:lnTo>
                  <a:lnTo>
                    <a:pt x="8" y="485"/>
                  </a:lnTo>
                  <a:lnTo>
                    <a:pt x="9" y="483"/>
                  </a:lnTo>
                  <a:lnTo>
                    <a:pt x="9" y="483"/>
                  </a:lnTo>
                  <a:lnTo>
                    <a:pt x="11" y="465"/>
                  </a:lnTo>
                  <a:lnTo>
                    <a:pt x="14" y="447"/>
                  </a:lnTo>
                  <a:lnTo>
                    <a:pt x="20" y="429"/>
                  </a:lnTo>
                  <a:lnTo>
                    <a:pt x="26" y="413"/>
                  </a:lnTo>
                  <a:lnTo>
                    <a:pt x="35" y="396"/>
                  </a:lnTo>
                  <a:lnTo>
                    <a:pt x="43" y="379"/>
                  </a:lnTo>
                  <a:lnTo>
                    <a:pt x="60" y="347"/>
                  </a:lnTo>
                  <a:lnTo>
                    <a:pt x="60" y="347"/>
                  </a:lnTo>
                  <a:lnTo>
                    <a:pt x="92" y="288"/>
                  </a:lnTo>
                  <a:lnTo>
                    <a:pt x="109" y="258"/>
                  </a:lnTo>
                  <a:lnTo>
                    <a:pt x="127" y="229"/>
                  </a:lnTo>
                  <a:lnTo>
                    <a:pt x="127" y="229"/>
                  </a:lnTo>
                  <a:lnTo>
                    <a:pt x="142" y="202"/>
                  </a:lnTo>
                  <a:lnTo>
                    <a:pt x="158" y="175"/>
                  </a:lnTo>
                  <a:lnTo>
                    <a:pt x="187" y="119"/>
                  </a:lnTo>
                  <a:lnTo>
                    <a:pt x="187" y="119"/>
                  </a:lnTo>
                  <a:lnTo>
                    <a:pt x="201" y="91"/>
                  </a:lnTo>
                  <a:lnTo>
                    <a:pt x="215" y="63"/>
                  </a:lnTo>
                  <a:lnTo>
                    <a:pt x="215" y="63"/>
                  </a:lnTo>
                  <a:lnTo>
                    <a:pt x="222" y="49"/>
                  </a:lnTo>
                  <a:lnTo>
                    <a:pt x="229" y="34"/>
                  </a:lnTo>
                  <a:lnTo>
                    <a:pt x="233" y="26"/>
                  </a:lnTo>
                  <a:lnTo>
                    <a:pt x="238" y="19"/>
                  </a:lnTo>
                  <a:lnTo>
                    <a:pt x="243" y="13"/>
                  </a:lnTo>
                  <a:lnTo>
                    <a:pt x="249" y="9"/>
                  </a:lnTo>
                  <a:lnTo>
                    <a:pt x="249" y="9"/>
                  </a:lnTo>
                  <a:lnTo>
                    <a:pt x="250" y="7"/>
                  </a:lnTo>
                  <a:lnTo>
                    <a:pt x="251" y="5"/>
                  </a:lnTo>
                  <a:lnTo>
                    <a:pt x="250" y="2"/>
                  </a:lnTo>
                  <a:lnTo>
                    <a:pt x="249" y="1"/>
                  </a:lnTo>
                  <a:lnTo>
                    <a:pt x="246" y="0"/>
                  </a:lnTo>
                  <a:lnTo>
                    <a:pt x="245" y="0"/>
                  </a:lnTo>
                  <a:lnTo>
                    <a:pt x="243" y="1"/>
                  </a:lnTo>
                  <a:lnTo>
                    <a:pt x="243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56" name="Freeform 312">
              <a:extLst>
                <a:ext uri="{FF2B5EF4-FFF2-40B4-BE49-F238E27FC236}">
                  <a16:creationId xmlns:a16="http://schemas.microsoft.com/office/drawing/2014/main" id="{22C484FA-AAEA-4CBA-90C0-8CE1A6EE51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2863" y="3552825"/>
              <a:ext cx="103188" cy="176213"/>
            </a:xfrm>
            <a:custGeom>
              <a:avLst/>
              <a:gdLst/>
              <a:ahLst/>
              <a:cxnLst>
                <a:cxn ang="0">
                  <a:pos x="186" y="3"/>
                </a:cxn>
                <a:cxn ang="0">
                  <a:pos x="186" y="3"/>
                </a:cxn>
                <a:cxn ang="0">
                  <a:pos x="134" y="81"/>
                </a:cxn>
                <a:cxn ang="0">
                  <a:pos x="81" y="158"/>
                </a:cxn>
                <a:cxn ang="0">
                  <a:pos x="81" y="158"/>
                </a:cxn>
                <a:cxn ang="0">
                  <a:pos x="67" y="180"/>
                </a:cxn>
                <a:cxn ang="0">
                  <a:pos x="54" y="202"/>
                </a:cxn>
                <a:cxn ang="0">
                  <a:pos x="42" y="223"/>
                </a:cxn>
                <a:cxn ang="0">
                  <a:pos x="32" y="246"/>
                </a:cxn>
                <a:cxn ang="0">
                  <a:pos x="32" y="246"/>
                </a:cxn>
                <a:cxn ang="0">
                  <a:pos x="25" y="267"/>
                </a:cxn>
                <a:cxn ang="0">
                  <a:pos x="18" y="286"/>
                </a:cxn>
                <a:cxn ang="0">
                  <a:pos x="10" y="307"/>
                </a:cxn>
                <a:cxn ang="0">
                  <a:pos x="6" y="316"/>
                </a:cxn>
                <a:cxn ang="0">
                  <a:pos x="1" y="326"/>
                </a:cxn>
                <a:cxn ang="0">
                  <a:pos x="1" y="326"/>
                </a:cxn>
                <a:cxn ang="0">
                  <a:pos x="0" y="327"/>
                </a:cxn>
                <a:cxn ang="0">
                  <a:pos x="0" y="329"/>
                </a:cxn>
                <a:cxn ang="0">
                  <a:pos x="1" y="331"/>
                </a:cxn>
                <a:cxn ang="0">
                  <a:pos x="2" y="332"/>
                </a:cxn>
                <a:cxn ang="0">
                  <a:pos x="4" y="332"/>
                </a:cxn>
                <a:cxn ang="0">
                  <a:pos x="5" y="332"/>
                </a:cxn>
                <a:cxn ang="0">
                  <a:pos x="7" y="332"/>
                </a:cxn>
                <a:cxn ang="0">
                  <a:pos x="8" y="330"/>
                </a:cxn>
                <a:cxn ang="0">
                  <a:pos x="8" y="330"/>
                </a:cxn>
                <a:cxn ang="0">
                  <a:pos x="13" y="322"/>
                </a:cxn>
                <a:cxn ang="0">
                  <a:pos x="17" y="314"/>
                </a:cxn>
                <a:cxn ang="0">
                  <a:pos x="23" y="298"/>
                </a:cxn>
                <a:cxn ang="0">
                  <a:pos x="35" y="265"/>
                </a:cxn>
                <a:cxn ang="0">
                  <a:pos x="35" y="265"/>
                </a:cxn>
                <a:cxn ang="0">
                  <a:pos x="40" y="252"/>
                </a:cxn>
                <a:cxn ang="0">
                  <a:pos x="45" y="240"/>
                </a:cxn>
                <a:cxn ang="0">
                  <a:pos x="57" y="216"/>
                </a:cxn>
                <a:cxn ang="0">
                  <a:pos x="70" y="192"/>
                </a:cxn>
                <a:cxn ang="0">
                  <a:pos x="84" y="171"/>
                </a:cxn>
                <a:cxn ang="0">
                  <a:pos x="84" y="171"/>
                </a:cxn>
                <a:cxn ang="0">
                  <a:pos x="99" y="149"/>
                </a:cxn>
                <a:cxn ang="0">
                  <a:pos x="114" y="128"/>
                </a:cxn>
                <a:cxn ang="0">
                  <a:pos x="129" y="108"/>
                </a:cxn>
                <a:cxn ang="0">
                  <a:pos x="142" y="86"/>
                </a:cxn>
                <a:cxn ang="0">
                  <a:pos x="142" y="86"/>
                </a:cxn>
                <a:cxn ang="0">
                  <a:pos x="155" y="65"/>
                </a:cxn>
                <a:cxn ang="0">
                  <a:pos x="168" y="47"/>
                </a:cxn>
                <a:cxn ang="0">
                  <a:pos x="194" y="7"/>
                </a:cxn>
                <a:cxn ang="0">
                  <a:pos x="194" y="7"/>
                </a:cxn>
                <a:cxn ang="0">
                  <a:pos x="194" y="5"/>
                </a:cxn>
                <a:cxn ang="0">
                  <a:pos x="194" y="4"/>
                </a:cxn>
                <a:cxn ang="0">
                  <a:pos x="193" y="2"/>
                </a:cxn>
                <a:cxn ang="0">
                  <a:pos x="192" y="1"/>
                </a:cxn>
                <a:cxn ang="0">
                  <a:pos x="190" y="0"/>
                </a:cxn>
                <a:cxn ang="0">
                  <a:pos x="189" y="0"/>
                </a:cxn>
                <a:cxn ang="0">
                  <a:pos x="187" y="1"/>
                </a:cxn>
                <a:cxn ang="0">
                  <a:pos x="186" y="3"/>
                </a:cxn>
                <a:cxn ang="0">
                  <a:pos x="186" y="3"/>
                </a:cxn>
              </a:cxnLst>
              <a:rect l="0" t="0" r="r" b="b"/>
              <a:pathLst>
                <a:path w="194" h="332">
                  <a:moveTo>
                    <a:pt x="186" y="3"/>
                  </a:moveTo>
                  <a:lnTo>
                    <a:pt x="186" y="3"/>
                  </a:lnTo>
                  <a:lnTo>
                    <a:pt x="134" y="81"/>
                  </a:lnTo>
                  <a:lnTo>
                    <a:pt x="81" y="158"/>
                  </a:lnTo>
                  <a:lnTo>
                    <a:pt x="81" y="158"/>
                  </a:lnTo>
                  <a:lnTo>
                    <a:pt x="67" y="180"/>
                  </a:lnTo>
                  <a:lnTo>
                    <a:pt x="54" y="202"/>
                  </a:lnTo>
                  <a:lnTo>
                    <a:pt x="42" y="223"/>
                  </a:lnTo>
                  <a:lnTo>
                    <a:pt x="32" y="246"/>
                  </a:lnTo>
                  <a:lnTo>
                    <a:pt x="32" y="246"/>
                  </a:lnTo>
                  <a:lnTo>
                    <a:pt x="25" y="267"/>
                  </a:lnTo>
                  <a:lnTo>
                    <a:pt x="18" y="286"/>
                  </a:lnTo>
                  <a:lnTo>
                    <a:pt x="10" y="307"/>
                  </a:lnTo>
                  <a:lnTo>
                    <a:pt x="6" y="316"/>
                  </a:lnTo>
                  <a:lnTo>
                    <a:pt x="1" y="326"/>
                  </a:lnTo>
                  <a:lnTo>
                    <a:pt x="1" y="326"/>
                  </a:lnTo>
                  <a:lnTo>
                    <a:pt x="0" y="327"/>
                  </a:lnTo>
                  <a:lnTo>
                    <a:pt x="0" y="329"/>
                  </a:lnTo>
                  <a:lnTo>
                    <a:pt x="1" y="331"/>
                  </a:lnTo>
                  <a:lnTo>
                    <a:pt x="2" y="332"/>
                  </a:lnTo>
                  <a:lnTo>
                    <a:pt x="4" y="332"/>
                  </a:lnTo>
                  <a:lnTo>
                    <a:pt x="5" y="332"/>
                  </a:lnTo>
                  <a:lnTo>
                    <a:pt x="7" y="332"/>
                  </a:lnTo>
                  <a:lnTo>
                    <a:pt x="8" y="330"/>
                  </a:lnTo>
                  <a:lnTo>
                    <a:pt x="8" y="330"/>
                  </a:lnTo>
                  <a:lnTo>
                    <a:pt x="13" y="322"/>
                  </a:lnTo>
                  <a:lnTo>
                    <a:pt x="17" y="314"/>
                  </a:lnTo>
                  <a:lnTo>
                    <a:pt x="23" y="298"/>
                  </a:lnTo>
                  <a:lnTo>
                    <a:pt x="35" y="265"/>
                  </a:lnTo>
                  <a:lnTo>
                    <a:pt x="35" y="265"/>
                  </a:lnTo>
                  <a:lnTo>
                    <a:pt x="40" y="252"/>
                  </a:lnTo>
                  <a:lnTo>
                    <a:pt x="45" y="240"/>
                  </a:lnTo>
                  <a:lnTo>
                    <a:pt x="57" y="216"/>
                  </a:lnTo>
                  <a:lnTo>
                    <a:pt x="70" y="192"/>
                  </a:lnTo>
                  <a:lnTo>
                    <a:pt x="84" y="171"/>
                  </a:lnTo>
                  <a:lnTo>
                    <a:pt x="84" y="171"/>
                  </a:lnTo>
                  <a:lnTo>
                    <a:pt x="99" y="149"/>
                  </a:lnTo>
                  <a:lnTo>
                    <a:pt x="114" y="128"/>
                  </a:lnTo>
                  <a:lnTo>
                    <a:pt x="129" y="108"/>
                  </a:lnTo>
                  <a:lnTo>
                    <a:pt x="142" y="86"/>
                  </a:lnTo>
                  <a:lnTo>
                    <a:pt x="142" y="86"/>
                  </a:lnTo>
                  <a:lnTo>
                    <a:pt x="155" y="65"/>
                  </a:lnTo>
                  <a:lnTo>
                    <a:pt x="168" y="47"/>
                  </a:lnTo>
                  <a:lnTo>
                    <a:pt x="194" y="7"/>
                  </a:lnTo>
                  <a:lnTo>
                    <a:pt x="194" y="7"/>
                  </a:lnTo>
                  <a:lnTo>
                    <a:pt x="194" y="5"/>
                  </a:lnTo>
                  <a:lnTo>
                    <a:pt x="194" y="4"/>
                  </a:lnTo>
                  <a:lnTo>
                    <a:pt x="193" y="2"/>
                  </a:lnTo>
                  <a:lnTo>
                    <a:pt x="192" y="1"/>
                  </a:lnTo>
                  <a:lnTo>
                    <a:pt x="190" y="0"/>
                  </a:lnTo>
                  <a:lnTo>
                    <a:pt x="189" y="0"/>
                  </a:lnTo>
                  <a:lnTo>
                    <a:pt x="187" y="1"/>
                  </a:lnTo>
                  <a:lnTo>
                    <a:pt x="186" y="3"/>
                  </a:lnTo>
                  <a:lnTo>
                    <a:pt x="186" y="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57" name="Freeform 313">
              <a:extLst>
                <a:ext uri="{FF2B5EF4-FFF2-40B4-BE49-F238E27FC236}">
                  <a16:creationId xmlns:a16="http://schemas.microsoft.com/office/drawing/2014/main" id="{A4845B24-13D1-41ED-8523-6D7B9587C0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4888" y="3167063"/>
              <a:ext cx="79375" cy="114300"/>
            </a:xfrm>
            <a:custGeom>
              <a:avLst/>
              <a:gdLst/>
              <a:ahLst/>
              <a:cxnLst>
                <a:cxn ang="0">
                  <a:pos x="143" y="2"/>
                </a:cxn>
                <a:cxn ang="0">
                  <a:pos x="143" y="2"/>
                </a:cxn>
                <a:cxn ang="0">
                  <a:pos x="123" y="28"/>
                </a:cxn>
                <a:cxn ang="0">
                  <a:pos x="104" y="56"/>
                </a:cxn>
                <a:cxn ang="0">
                  <a:pos x="104" y="56"/>
                </a:cxn>
                <a:cxn ang="0">
                  <a:pos x="94" y="70"/>
                </a:cxn>
                <a:cxn ang="0">
                  <a:pos x="83" y="84"/>
                </a:cxn>
                <a:cxn ang="0">
                  <a:pos x="70" y="97"/>
                </a:cxn>
                <a:cxn ang="0">
                  <a:pos x="59" y="110"/>
                </a:cxn>
                <a:cxn ang="0">
                  <a:pos x="59" y="110"/>
                </a:cxn>
                <a:cxn ang="0">
                  <a:pos x="50" y="123"/>
                </a:cxn>
                <a:cxn ang="0">
                  <a:pos x="41" y="135"/>
                </a:cxn>
                <a:cxn ang="0">
                  <a:pos x="24" y="162"/>
                </a:cxn>
                <a:cxn ang="0">
                  <a:pos x="24" y="162"/>
                </a:cxn>
                <a:cxn ang="0">
                  <a:pos x="16" y="173"/>
                </a:cxn>
                <a:cxn ang="0">
                  <a:pos x="9" y="185"/>
                </a:cxn>
                <a:cxn ang="0">
                  <a:pos x="3" y="197"/>
                </a:cxn>
                <a:cxn ang="0">
                  <a:pos x="1" y="204"/>
                </a:cxn>
                <a:cxn ang="0">
                  <a:pos x="0" y="212"/>
                </a:cxn>
                <a:cxn ang="0">
                  <a:pos x="0" y="212"/>
                </a:cxn>
                <a:cxn ang="0">
                  <a:pos x="0" y="214"/>
                </a:cxn>
                <a:cxn ang="0">
                  <a:pos x="0" y="215"/>
                </a:cxn>
                <a:cxn ang="0">
                  <a:pos x="3" y="217"/>
                </a:cxn>
                <a:cxn ang="0">
                  <a:pos x="5" y="217"/>
                </a:cxn>
                <a:cxn ang="0">
                  <a:pos x="6" y="217"/>
                </a:cxn>
                <a:cxn ang="0">
                  <a:pos x="8" y="216"/>
                </a:cxn>
                <a:cxn ang="0">
                  <a:pos x="8" y="214"/>
                </a:cxn>
                <a:cxn ang="0">
                  <a:pos x="8" y="214"/>
                </a:cxn>
                <a:cxn ang="0">
                  <a:pos x="10" y="207"/>
                </a:cxn>
                <a:cxn ang="0">
                  <a:pos x="13" y="201"/>
                </a:cxn>
                <a:cxn ang="0">
                  <a:pos x="18" y="189"/>
                </a:cxn>
                <a:cxn ang="0">
                  <a:pos x="25" y="178"/>
                </a:cxn>
                <a:cxn ang="0">
                  <a:pos x="32" y="166"/>
                </a:cxn>
                <a:cxn ang="0">
                  <a:pos x="32" y="166"/>
                </a:cxn>
                <a:cxn ang="0">
                  <a:pos x="54" y="135"/>
                </a:cxn>
                <a:cxn ang="0">
                  <a:pos x="64" y="120"/>
                </a:cxn>
                <a:cxn ang="0">
                  <a:pos x="77" y="104"/>
                </a:cxn>
                <a:cxn ang="0">
                  <a:pos x="77" y="104"/>
                </a:cxn>
                <a:cxn ang="0">
                  <a:pos x="86" y="93"/>
                </a:cxn>
                <a:cxn ang="0">
                  <a:pos x="95" y="83"/>
                </a:cxn>
                <a:cxn ang="0">
                  <a:pos x="104" y="72"/>
                </a:cxn>
                <a:cxn ang="0">
                  <a:pos x="113" y="60"/>
                </a:cxn>
                <a:cxn ang="0">
                  <a:pos x="113" y="60"/>
                </a:cxn>
                <a:cxn ang="0">
                  <a:pos x="122" y="46"/>
                </a:cxn>
                <a:cxn ang="0">
                  <a:pos x="131" y="33"/>
                </a:cxn>
                <a:cxn ang="0">
                  <a:pos x="151" y="6"/>
                </a:cxn>
                <a:cxn ang="0">
                  <a:pos x="151" y="6"/>
                </a:cxn>
                <a:cxn ang="0">
                  <a:pos x="151" y="5"/>
                </a:cxn>
                <a:cxn ang="0">
                  <a:pos x="151" y="3"/>
                </a:cxn>
                <a:cxn ang="0">
                  <a:pos x="151" y="1"/>
                </a:cxn>
                <a:cxn ang="0">
                  <a:pos x="149" y="0"/>
                </a:cxn>
                <a:cxn ang="0">
                  <a:pos x="146" y="0"/>
                </a:cxn>
                <a:cxn ang="0">
                  <a:pos x="144" y="0"/>
                </a:cxn>
                <a:cxn ang="0">
                  <a:pos x="143" y="2"/>
                </a:cxn>
                <a:cxn ang="0">
                  <a:pos x="143" y="2"/>
                </a:cxn>
              </a:cxnLst>
              <a:rect l="0" t="0" r="r" b="b"/>
              <a:pathLst>
                <a:path w="151" h="217">
                  <a:moveTo>
                    <a:pt x="143" y="2"/>
                  </a:moveTo>
                  <a:lnTo>
                    <a:pt x="143" y="2"/>
                  </a:lnTo>
                  <a:lnTo>
                    <a:pt x="123" y="28"/>
                  </a:lnTo>
                  <a:lnTo>
                    <a:pt x="104" y="56"/>
                  </a:lnTo>
                  <a:lnTo>
                    <a:pt x="104" y="56"/>
                  </a:lnTo>
                  <a:lnTo>
                    <a:pt x="94" y="70"/>
                  </a:lnTo>
                  <a:lnTo>
                    <a:pt x="83" y="84"/>
                  </a:lnTo>
                  <a:lnTo>
                    <a:pt x="70" y="97"/>
                  </a:lnTo>
                  <a:lnTo>
                    <a:pt x="59" y="110"/>
                  </a:lnTo>
                  <a:lnTo>
                    <a:pt x="59" y="110"/>
                  </a:lnTo>
                  <a:lnTo>
                    <a:pt x="50" y="123"/>
                  </a:lnTo>
                  <a:lnTo>
                    <a:pt x="41" y="135"/>
                  </a:lnTo>
                  <a:lnTo>
                    <a:pt x="24" y="162"/>
                  </a:lnTo>
                  <a:lnTo>
                    <a:pt x="24" y="162"/>
                  </a:lnTo>
                  <a:lnTo>
                    <a:pt x="16" y="173"/>
                  </a:lnTo>
                  <a:lnTo>
                    <a:pt x="9" y="185"/>
                  </a:lnTo>
                  <a:lnTo>
                    <a:pt x="3" y="197"/>
                  </a:lnTo>
                  <a:lnTo>
                    <a:pt x="1" y="204"/>
                  </a:lnTo>
                  <a:lnTo>
                    <a:pt x="0" y="212"/>
                  </a:lnTo>
                  <a:lnTo>
                    <a:pt x="0" y="212"/>
                  </a:lnTo>
                  <a:lnTo>
                    <a:pt x="0" y="214"/>
                  </a:lnTo>
                  <a:lnTo>
                    <a:pt x="0" y="215"/>
                  </a:lnTo>
                  <a:lnTo>
                    <a:pt x="3" y="217"/>
                  </a:lnTo>
                  <a:lnTo>
                    <a:pt x="5" y="217"/>
                  </a:lnTo>
                  <a:lnTo>
                    <a:pt x="6" y="217"/>
                  </a:lnTo>
                  <a:lnTo>
                    <a:pt x="8" y="216"/>
                  </a:lnTo>
                  <a:lnTo>
                    <a:pt x="8" y="214"/>
                  </a:lnTo>
                  <a:lnTo>
                    <a:pt x="8" y="214"/>
                  </a:lnTo>
                  <a:lnTo>
                    <a:pt x="10" y="207"/>
                  </a:lnTo>
                  <a:lnTo>
                    <a:pt x="13" y="201"/>
                  </a:lnTo>
                  <a:lnTo>
                    <a:pt x="18" y="189"/>
                  </a:lnTo>
                  <a:lnTo>
                    <a:pt x="25" y="178"/>
                  </a:lnTo>
                  <a:lnTo>
                    <a:pt x="32" y="166"/>
                  </a:lnTo>
                  <a:lnTo>
                    <a:pt x="32" y="166"/>
                  </a:lnTo>
                  <a:lnTo>
                    <a:pt x="54" y="135"/>
                  </a:lnTo>
                  <a:lnTo>
                    <a:pt x="64" y="120"/>
                  </a:lnTo>
                  <a:lnTo>
                    <a:pt x="77" y="104"/>
                  </a:lnTo>
                  <a:lnTo>
                    <a:pt x="77" y="104"/>
                  </a:lnTo>
                  <a:lnTo>
                    <a:pt x="86" y="93"/>
                  </a:lnTo>
                  <a:lnTo>
                    <a:pt x="95" y="83"/>
                  </a:lnTo>
                  <a:lnTo>
                    <a:pt x="104" y="72"/>
                  </a:lnTo>
                  <a:lnTo>
                    <a:pt x="113" y="60"/>
                  </a:lnTo>
                  <a:lnTo>
                    <a:pt x="113" y="60"/>
                  </a:lnTo>
                  <a:lnTo>
                    <a:pt x="122" y="46"/>
                  </a:lnTo>
                  <a:lnTo>
                    <a:pt x="131" y="33"/>
                  </a:lnTo>
                  <a:lnTo>
                    <a:pt x="151" y="6"/>
                  </a:lnTo>
                  <a:lnTo>
                    <a:pt x="151" y="6"/>
                  </a:lnTo>
                  <a:lnTo>
                    <a:pt x="151" y="5"/>
                  </a:lnTo>
                  <a:lnTo>
                    <a:pt x="151" y="3"/>
                  </a:lnTo>
                  <a:lnTo>
                    <a:pt x="151" y="1"/>
                  </a:lnTo>
                  <a:lnTo>
                    <a:pt x="149" y="0"/>
                  </a:lnTo>
                  <a:lnTo>
                    <a:pt x="146" y="0"/>
                  </a:lnTo>
                  <a:lnTo>
                    <a:pt x="144" y="0"/>
                  </a:lnTo>
                  <a:lnTo>
                    <a:pt x="143" y="2"/>
                  </a:lnTo>
                  <a:lnTo>
                    <a:pt x="143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58" name="Freeform 314">
              <a:extLst>
                <a:ext uri="{FF2B5EF4-FFF2-40B4-BE49-F238E27FC236}">
                  <a16:creationId xmlns:a16="http://schemas.microsoft.com/office/drawing/2014/main" id="{019D4C3C-875B-48D2-906C-0B352D179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8863" y="3168650"/>
              <a:ext cx="71438" cy="95250"/>
            </a:xfrm>
            <a:custGeom>
              <a:avLst/>
              <a:gdLst/>
              <a:ahLst/>
              <a:cxnLst>
                <a:cxn ang="0">
                  <a:pos x="125" y="1"/>
                </a:cxn>
                <a:cxn ang="0">
                  <a:pos x="125" y="1"/>
                </a:cxn>
                <a:cxn ang="0">
                  <a:pos x="108" y="22"/>
                </a:cxn>
                <a:cxn ang="0">
                  <a:pos x="90" y="43"/>
                </a:cxn>
                <a:cxn ang="0">
                  <a:pos x="58" y="88"/>
                </a:cxn>
                <a:cxn ang="0">
                  <a:pos x="21" y="137"/>
                </a:cxn>
                <a:cxn ang="0">
                  <a:pos x="21" y="137"/>
                </a:cxn>
                <a:cxn ang="0">
                  <a:pos x="14" y="147"/>
                </a:cxn>
                <a:cxn ang="0">
                  <a:pos x="8" y="155"/>
                </a:cxn>
                <a:cxn ang="0">
                  <a:pos x="4" y="164"/>
                </a:cxn>
                <a:cxn ang="0">
                  <a:pos x="1" y="169"/>
                </a:cxn>
                <a:cxn ang="0">
                  <a:pos x="0" y="176"/>
                </a:cxn>
                <a:cxn ang="0">
                  <a:pos x="0" y="176"/>
                </a:cxn>
                <a:cxn ang="0">
                  <a:pos x="1" y="178"/>
                </a:cxn>
                <a:cxn ang="0">
                  <a:pos x="1" y="179"/>
                </a:cxn>
                <a:cxn ang="0">
                  <a:pos x="4" y="180"/>
                </a:cxn>
                <a:cxn ang="0">
                  <a:pos x="5" y="180"/>
                </a:cxn>
                <a:cxn ang="0">
                  <a:pos x="9" y="179"/>
                </a:cxn>
                <a:cxn ang="0">
                  <a:pos x="10" y="178"/>
                </a:cxn>
                <a:cxn ang="0">
                  <a:pos x="11" y="176"/>
                </a:cxn>
                <a:cxn ang="0">
                  <a:pos x="11" y="176"/>
                </a:cxn>
                <a:cxn ang="0">
                  <a:pos x="12" y="169"/>
                </a:cxn>
                <a:cxn ang="0">
                  <a:pos x="14" y="164"/>
                </a:cxn>
                <a:cxn ang="0">
                  <a:pos x="16" y="159"/>
                </a:cxn>
                <a:cxn ang="0">
                  <a:pos x="20" y="154"/>
                </a:cxn>
                <a:cxn ang="0">
                  <a:pos x="35" y="135"/>
                </a:cxn>
                <a:cxn ang="0">
                  <a:pos x="35" y="135"/>
                </a:cxn>
                <a:cxn ang="0">
                  <a:pos x="52" y="111"/>
                </a:cxn>
                <a:cxn ang="0">
                  <a:pos x="71" y="87"/>
                </a:cxn>
                <a:cxn ang="0">
                  <a:pos x="71" y="87"/>
                </a:cxn>
                <a:cxn ang="0">
                  <a:pos x="86" y="67"/>
                </a:cxn>
                <a:cxn ang="0">
                  <a:pos x="101" y="46"/>
                </a:cxn>
                <a:cxn ang="0">
                  <a:pos x="116" y="27"/>
                </a:cxn>
                <a:cxn ang="0">
                  <a:pos x="123" y="18"/>
                </a:cxn>
                <a:cxn ang="0">
                  <a:pos x="133" y="8"/>
                </a:cxn>
                <a:cxn ang="0">
                  <a:pos x="133" y="8"/>
                </a:cxn>
                <a:cxn ang="0">
                  <a:pos x="134" y="6"/>
                </a:cxn>
                <a:cxn ang="0">
                  <a:pos x="134" y="4"/>
                </a:cxn>
                <a:cxn ang="0">
                  <a:pos x="133" y="3"/>
                </a:cxn>
                <a:cxn ang="0">
                  <a:pos x="132" y="1"/>
                </a:cxn>
                <a:cxn ang="0">
                  <a:pos x="131" y="0"/>
                </a:cxn>
                <a:cxn ang="0">
                  <a:pos x="129" y="0"/>
                </a:cxn>
                <a:cxn ang="0">
                  <a:pos x="127" y="0"/>
                </a:cxn>
                <a:cxn ang="0">
                  <a:pos x="125" y="1"/>
                </a:cxn>
                <a:cxn ang="0">
                  <a:pos x="125" y="1"/>
                </a:cxn>
              </a:cxnLst>
              <a:rect l="0" t="0" r="r" b="b"/>
              <a:pathLst>
                <a:path w="134" h="180">
                  <a:moveTo>
                    <a:pt x="125" y="1"/>
                  </a:moveTo>
                  <a:lnTo>
                    <a:pt x="125" y="1"/>
                  </a:lnTo>
                  <a:lnTo>
                    <a:pt x="108" y="22"/>
                  </a:lnTo>
                  <a:lnTo>
                    <a:pt x="90" y="43"/>
                  </a:lnTo>
                  <a:lnTo>
                    <a:pt x="58" y="88"/>
                  </a:lnTo>
                  <a:lnTo>
                    <a:pt x="21" y="137"/>
                  </a:lnTo>
                  <a:lnTo>
                    <a:pt x="21" y="137"/>
                  </a:lnTo>
                  <a:lnTo>
                    <a:pt x="14" y="147"/>
                  </a:lnTo>
                  <a:lnTo>
                    <a:pt x="8" y="155"/>
                  </a:lnTo>
                  <a:lnTo>
                    <a:pt x="4" y="164"/>
                  </a:lnTo>
                  <a:lnTo>
                    <a:pt x="1" y="169"/>
                  </a:lnTo>
                  <a:lnTo>
                    <a:pt x="0" y="176"/>
                  </a:lnTo>
                  <a:lnTo>
                    <a:pt x="0" y="176"/>
                  </a:lnTo>
                  <a:lnTo>
                    <a:pt x="1" y="178"/>
                  </a:lnTo>
                  <a:lnTo>
                    <a:pt x="1" y="179"/>
                  </a:lnTo>
                  <a:lnTo>
                    <a:pt x="4" y="180"/>
                  </a:lnTo>
                  <a:lnTo>
                    <a:pt x="5" y="180"/>
                  </a:lnTo>
                  <a:lnTo>
                    <a:pt x="9" y="179"/>
                  </a:lnTo>
                  <a:lnTo>
                    <a:pt x="10" y="178"/>
                  </a:lnTo>
                  <a:lnTo>
                    <a:pt x="11" y="176"/>
                  </a:lnTo>
                  <a:lnTo>
                    <a:pt x="11" y="176"/>
                  </a:lnTo>
                  <a:lnTo>
                    <a:pt x="12" y="169"/>
                  </a:lnTo>
                  <a:lnTo>
                    <a:pt x="14" y="164"/>
                  </a:lnTo>
                  <a:lnTo>
                    <a:pt x="16" y="159"/>
                  </a:lnTo>
                  <a:lnTo>
                    <a:pt x="20" y="154"/>
                  </a:lnTo>
                  <a:lnTo>
                    <a:pt x="35" y="135"/>
                  </a:lnTo>
                  <a:lnTo>
                    <a:pt x="35" y="135"/>
                  </a:lnTo>
                  <a:lnTo>
                    <a:pt x="52" y="111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86" y="67"/>
                  </a:lnTo>
                  <a:lnTo>
                    <a:pt x="101" y="46"/>
                  </a:lnTo>
                  <a:lnTo>
                    <a:pt x="116" y="27"/>
                  </a:lnTo>
                  <a:lnTo>
                    <a:pt x="123" y="18"/>
                  </a:lnTo>
                  <a:lnTo>
                    <a:pt x="133" y="8"/>
                  </a:lnTo>
                  <a:lnTo>
                    <a:pt x="133" y="8"/>
                  </a:lnTo>
                  <a:lnTo>
                    <a:pt x="134" y="6"/>
                  </a:lnTo>
                  <a:lnTo>
                    <a:pt x="134" y="4"/>
                  </a:lnTo>
                  <a:lnTo>
                    <a:pt x="133" y="3"/>
                  </a:lnTo>
                  <a:lnTo>
                    <a:pt x="132" y="1"/>
                  </a:lnTo>
                  <a:lnTo>
                    <a:pt x="131" y="0"/>
                  </a:lnTo>
                  <a:lnTo>
                    <a:pt x="129" y="0"/>
                  </a:lnTo>
                  <a:lnTo>
                    <a:pt x="127" y="0"/>
                  </a:lnTo>
                  <a:lnTo>
                    <a:pt x="125" y="1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59" name="Freeform 315">
              <a:extLst>
                <a:ext uri="{FF2B5EF4-FFF2-40B4-BE49-F238E27FC236}">
                  <a16:creationId xmlns:a16="http://schemas.microsoft.com/office/drawing/2014/main" id="{62DB05D7-3123-4F10-996B-59372246B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4900" y="3186113"/>
              <a:ext cx="52388" cy="76200"/>
            </a:xfrm>
            <a:custGeom>
              <a:avLst/>
              <a:gdLst/>
              <a:ahLst/>
              <a:cxnLst>
                <a:cxn ang="0">
                  <a:pos x="92" y="1"/>
                </a:cxn>
                <a:cxn ang="0">
                  <a:pos x="92" y="1"/>
                </a:cxn>
                <a:cxn ang="0">
                  <a:pos x="79" y="17"/>
                </a:cxn>
                <a:cxn ang="0">
                  <a:pos x="65" y="32"/>
                </a:cxn>
                <a:cxn ang="0">
                  <a:pos x="53" y="49"/>
                </a:cxn>
                <a:cxn ang="0">
                  <a:pos x="41" y="65"/>
                </a:cxn>
                <a:cxn ang="0">
                  <a:pos x="31" y="83"/>
                </a:cxn>
                <a:cxn ang="0">
                  <a:pos x="20" y="100"/>
                </a:cxn>
                <a:cxn ang="0">
                  <a:pos x="1" y="135"/>
                </a:cxn>
                <a:cxn ang="0">
                  <a:pos x="1" y="135"/>
                </a:cxn>
                <a:cxn ang="0">
                  <a:pos x="0" y="137"/>
                </a:cxn>
                <a:cxn ang="0">
                  <a:pos x="0" y="138"/>
                </a:cxn>
                <a:cxn ang="0">
                  <a:pos x="2" y="142"/>
                </a:cxn>
                <a:cxn ang="0">
                  <a:pos x="5" y="143"/>
                </a:cxn>
                <a:cxn ang="0">
                  <a:pos x="6" y="142"/>
                </a:cxn>
                <a:cxn ang="0">
                  <a:pos x="8" y="141"/>
                </a:cxn>
                <a:cxn ang="0">
                  <a:pos x="13" y="136"/>
                </a:cxn>
                <a:cxn ang="0">
                  <a:pos x="13" y="136"/>
                </a:cxn>
                <a:cxn ang="0">
                  <a:pos x="15" y="133"/>
                </a:cxn>
                <a:cxn ang="0">
                  <a:pos x="14" y="131"/>
                </a:cxn>
                <a:cxn ang="0">
                  <a:pos x="14" y="131"/>
                </a:cxn>
                <a:cxn ang="0">
                  <a:pos x="32" y="98"/>
                </a:cxn>
                <a:cxn ang="0">
                  <a:pos x="52" y="67"/>
                </a:cxn>
                <a:cxn ang="0">
                  <a:pos x="63" y="52"/>
                </a:cxn>
                <a:cxn ang="0">
                  <a:pos x="75" y="36"/>
                </a:cxn>
                <a:cxn ang="0">
                  <a:pos x="86" y="22"/>
                </a:cxn>
                <a:cxn ang="0">
                  <a:pos x="98" y="8"/>
                </a:cxn>
                <a:cxn ang="0">
                  <a:pos x="98" y="8"/>
                </a:cxn>
                <a:cxn ang="0">
                  <a:pos x="99" y="6"/>
                </a:cxn>
                <a:cxn ang="0">
                  <a:pos x="99" y="4"/>
                </a:cxn>
                <a:cxn ang="0">
                  <a:pos x="99" y="3"/>
                </a:cxn>
                <a:cxn ang="0">
                  <a:pos x="98" y="1"/>
                </a:cxn>
                <a:cxn ang="0">
                  <a:pos x="96" y="0"/>
                </a:cxn>
                <a:cxn ang="0">
                  <a:pos x="95" y="0"/>
                </a:cxn>
                <a:cxn ang="0">
                  <a:pos x="93" y="0"/>
                </a:cxn>
                <a:cxn ang="0">
                  <a:pos x="92" y="1"/>
                </a:cxn>
                <a:cxn ang="0">
                  <a:pos x="92" y="1"/>
                </a:cxn>
              </a:cxnLst>
              <a:rect l="0" t="0" r="r" b="b"/>
              <a:pathLst>
                <a:path w="99" h="143">
                  <a:moveTo>
                    <a:pt x="92" y="1"/>
                  </a:moveTo>
                  <a:lnTo>
                    <a:pt x="92" y="1"/>
                  </a:lnTo>
                  <a:lnTo>
                    <a:pt x="79" y="17"/>
                  </a:lnTo>
                  <a:lnTo>
                    <a:pt x="65" y="32"/>
                  </a:lnTo>
                  <a:lnTo>
                    <a:pt x="53" y="49"/>
                  </a:lnTo>
                  <a:lnTo>
                    <a:pt x="41" y="65"/>
                  </a:lnTo>
                  <a:lnTo>
                    <a:pt x="31" y="83"/>
                  </a:lnTo>
                  <a:lnTo>
                    <a:pt x="20" y="100"/>
                  </a:lnTo>
                  <a:lnTo>
                    <a:pt x="1" y="135"/>
                  </a:lnTo>
                  <a:lnTo>
                    <a:pt x="1" y="135"/>
                  </a:lnTo>
                  <a:lnTo>
                    <a:pt x="0" y="137"/>
                  </a:lnTo>
                  <a:lnTo>
                    <a:pt x="0" y="138"/>
                  </a:lnTo>
                  <a:lnTo>
                    <a:pt x="2" y="142"/>
                  </a:lnTo>
                  <a:lnTo>
                    <a:pt x="5" y="143"/>
                  </a:lnTo>
                  <a:lnTo>
                    <a:pt x="6" y="142"/>
                  </a:lnTo>
                  <a:lnTo>
                    <a:pt x="8" y="141"/>
                  </a:lnTo>
                  <a:lnTo>
                    <a:pt x="13" y="136"/>
                  </a:lnTo>
                  <a:lnTo>
                    <a:pt x="13" y="136"/>
                  </a:lnTo>
                  <a:lnTo>
                    <a:pt x="15" y="133"/>
                  </a:lnTo>
                  <a:lnTo>
                    <a:pt x="14" y="131"/>
                  </a:lnTo>
                  <a:lnTo>
                    <a:pt x="14" y="131"/>
                  </a:lnTo>
                  <a:lnTo>
                    <a:pt x="32" y="98"/>
                  </a:lnTo>
                  <a:lnTo>
                    <a:pt x="52" y="67"/>
                  </a:lnTo>
                  <a:lnTo>
                    <a:pt x="63" y="52"/>
                  </a:lnTo>
                  <a:lnTo>
                    <a:pt x="75" y="36"/>
                  </a:lnTo>
                  <a:lnTo>
                    <a:pt x="86" y="22"/>
                  </a:lnTo>
                  <a:lnTo>
                    <a:pt x="98" y="8"/>
                  </a:lnTo>
                  <a:lnTo>
                    <a:pt x="98" y="8"/>
                  </a:lnTo>
                  <a:lnTo>
                    <a:pt x="99" y="6"/>
                  </a:lnTo>
                  <a:lnTo>
                    <a:pt x="99" y="4"/>
                  </a:lnTo>
                  <a:lnTo>
                    <a:pt x="99" y="3"/>
                  </a:lnTo>
                  <a:lnTo>
                    <a:pt x="98" y="1"/>
                  </a:lnTo>
                  <a:lnTo>
                    <a:pt x="96" y="0"/>
                  </a:lnTo>
                  <a:lnTo>
                    <a:pt x="95" y="0"/>
                  </a:lnTo>
                  <a:lnTo>
                    <a:pt x="93" y="0"/>
                  </a:lnTo>
                  <a:lnTo>
                    <a:pt x="92" y="1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60" name="Freeform 316">
              <a:extLst>
                <a:ext uri="{FF2B5EF4-FFF2-40B4-BE49-F238E27FC236}">
                  <a16:creationId xmlns:a16="http://schemas.microsoft.com/office/drawing/2014/main" id="{A770860E-4FA1-431D-B9D2-1AB365CEB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9825" y="3197225"/>
              <a:ext cx="58738" cy="66675"/>
            </a:xfrm>
            <a:custGeom>
              <a:avLst/>
              <a:gdLst/>
              <a:ahLst/>
              <a:cxnLst>
                <a:cxn ang="0">
                  <a:pos x="100" y="3"/>
                </a:cxn>
                <a:cxn ang="0">
                  <a:pos x="100" y="3"/>
                </a:cxn>
                <a:cxn ang="0">
                  <a:pos x="99" y="5"/>
                </a:cxn>
                <a:cxn ang="0">
                  <a:pos x="97" y="7"/>
                </a:cxn>
                <a:cxn ang="0">
                  <a:pos x="92" y="12"/>
                </a:cxn>
                <a:cxn ang="0">
                  <a:pos x="87" y="16"/>
                </a:cxn>
                <a:cxn ang="0">
                  <a:pos x="82" y="20"/>
                </a:cxn>
                <a:cxn ang="0">
                  <a:pos x="82" y="20"/>
                </a:cxn>
                <a:cxn ang="0">
                  <a:pos x="72" y="32"/>
                </a:cxn>
                <a:cxn ang="0">
                  <a:pos x="63" y="44"/>
                </a:cxn>
                <a:cxn ang="0">
                  <a:pos x="63" y="44"/>
                </a:cxn>
                <a:cxn ang="0">
                  <a:pos x="49" y="64"/>
                </a:cxn>
                <a:cxn ang="0">
                  <a:pos x="34" y="83"/>
                </a:cxn>
                <a:cxn ang="0">
                  <a:pos x="19" y="101"/>
                </a:cxn>
                <a:cxn ang="0">
                  <a:pos x="2" y="120"/>
                </a:cxn>
                <a:cxn ang="0">
                  <a:pos x="2" y="120"/>
                </a:cxn>
                <a:cxn ang="0">
                  <a:pos x="0" y="121"/>
                </a:cxn>
                <a:cxn ang="0">
                  <a:pos x="0" y="123"/>
                </a:cxn>
                <a:cxn ang="0">
                  <a:pos x="1" y="125"/>
                </a:cxn>
                <a:cxn ang="0">
                  <a:pos x="2" y="126"/>
                </a:cxn>
                <a:cxn ang="0">
                  <a:pos x="3" y="127"/>
                </a:cxn>
                <a:cxn ang="0">
                  <a:pos x="5" y="127"/>
                </a:cxn>
                <a:cxn ang="0">
                  <a:pos x="6" y="127"/>
                </a:cxn>
                <a:cxn ang="0">
                  <a:pos x="9" y="126"/>
                </a:cxn>
                <a:cxn ang="0">
                  <a:pos x="9" y="126"/>
                </a:cxn>
                <a:cxn ang="0">
                  <a:pos x="24" y="109"/>
                </a:cxn>
                <a:cxn ang="0">
                  <a:pos x="39" y="92"/>
                </a:cxn>
                <a:cxn ang="0">
                  <a:pos x="53" y="74"/>
                </a:cxn>
                <a:cxn ang="0">
                  <a:pos x="66" y="55"/>
                </a:cxn>
                <a:cxn ang="0">
                  <a:pos x="66" y="55"/>
                </a:cxn>
                <a:cxn ang="0">
                  <a:pos x="74" y="46"/>
                </a:cxn>
                <a:cxn ang="0">
                  <a:pos x="82" y="35"/>
                </a:cxn>
                <a:cxn ang="0">
                  <a:pos x="90" y="24"/>
                </a:cxn>
                <a:cxn ang="0">
                  <a:pos x="95" y="21"/>
                </a:cxn>
                <a:cxn ang="0">
                  <a:pos x="100" y="18"/>
                </a:cxn>
                <a:cxn ang="0">
                  <a:pos x="100" y="18"/>
                </a:cxn>
                <a:cxn ang="0">
                  <a:pos x="104" y="15"/>
                </a:cxn>
                <a:cxn ang="0">
                  <a:pos x="107" y="13"/>
                </a:cxn>
                <a:cxn ang="0">
                  <a:pos x="108" y="9"/>
                </a:cxn>
                <a:cxn ang="0">
                  <a:pos x="110" y="5"/>
                </a:cxn>
                <a:cxn ang="0">
                  <a:pos x="110" y="5"/>
                </a:cxn>
                <a:cxn ang="0">
                  <a:pos x="110" y="3"/>
                </a:cxn>
                <a:cxn ang="0">
                  <a:pos x="109" y="2"/>
                </a:cxn>
                <a:cxn ang="0">
                  <a:pos x="108" y="0"/>
                </a:cxn>
                <a:cxn ang="0">
                  <a:pos x="106" y="0"/>
                </a:cxn>
                <a:cxn ang="0">
                  <a:pos x="104" y="0"/>
                </a:cxn>
                <a:cxn ang="0">
                  <a:pos x="103" y="0"/>
                </a:cxn>
                <a:cxn ang="0">
                  <a:pos x="102" y="1"/>
                </a:cxn>
                <a:cxn ang="0">
                  <a:pos x="100" y="3"/>
                </a:cxn>
                <a:cxn ang="0">
                  <a:pos x="100" y="3"/>
                </a:cxn>
              </a:cxnLst>
              <a:rect l="0" t="0" r="r" b="b"/>
              <a:pathLst>
                <a:path w="110" h="127">
                  <a:moveTo>
                    <a:pt x="100" y="3"/>
                  </a:moveTo>
                  <a:lnTo>
                    <a:pt x="100" y="3"/>
                  </a:lnTo>
                  <a:lnTo>
                    <a:pt x="99" y="5"/>
                  </a:lnTo>
                  <a:lnTo>
                    <a:pt x="97" y="7"/>
                  </a:lnTo>
                  <a:lnTo>
                    <a:pt x="92" y="12"/>
                  </a:lnTo>
                  <a:lnTo>
                    <a:pt x="87" y="16"/>
                  </a:lnTo>
                  <a:lnTo>
                    <a:pt x="82" y="20"/>
                  </a:lnTo>
                  <a:lnTo>
                    <a:pt x="82" y="20"/>
                  </a:lnTo>
                  <a:lnTo>
                    <a:pt x="72" y="32"/>
                  </a:lnTo>
                  <a:lnTo>
                    <a:pt x="63" y="44"/>
                  </a:lnTo>
                  <a:lnTo>
                    <a:pt x="63" y="44"/>
                  </a:lnTo>
                  <a:lnTo>
                    <a:pt x="49" y="64"/>
                  </a:lnTo>
                  <a:lnTo>
                    <a:pt x="34" y="83"/>
                  </a:lnTo>
                  <a:lnTo>
                    <a:pt x="19" y="101"/>
                  </a:lnTo>
                  <a:lnTo>
                    <a:pt x="2" y="120"/>
                  </a:lnTo>
                  <a:lnTo>
                    <a:pt x="2" y="120"/>
                  </a:lnTo>
                  <a:lnTo>
                    <a:pt x="0" y="121"/>
                  </a:lnTo>
                  <a:lnTo>
                    <a:pt x="0" y="123"/>
                  </a:lnTo>
                  <a:lnTo>
                    <a:pt x="1" y="125"/>
                  </a:lnTo>
                  <a:lnTo>
                    <a:pt x="2" y="126"/>
                  </a:lnTo>
                  <a:lnTo>
                    <a:pt x="3" y="127"/>
                  </a:lnTo>
                  <a:lnTo>
                    <a:pt x="5" y="127"/>
                  </a:lnTo>
                  <a:lnTo>
                    <a:pt x="6" y="127"/>
                  </a:lnTo>
                  <a:lnTo>
                    <a:pt x="9" y="126"/>
                  </a:lnTo>
                  <a:lnTo>
                    <a:pt x="9" y="126"/>
                  </a:lnTo>
                  <a:lnTo>
                    <a:pt x="24" y="109"/>
                  </a:lnTo>
                  <a:lnTo>
                    <a:pt x="39" y="92"/>
                  </a:lnTo>
                  <a:lnTo>
                    <a:pt x="53" y="74"/>
                  </a:lnTo>
                  <a:lnTo>
                    <a:pt x="66" y="55"/>
                  </a:lnTo>
                  <a:lnTo>
                    <a:pt x="66" y="55"/>
                  </a:lnTo>
                  <a:lnTo>
                    <a:pt x="74" y="46"/>
                  </a:lnTo>
                  <a:lnTo>
                    <a:pt x="82" y="35"/>
                  </a:lnTo>
                  <a:lnTo>
                    <a:pt x="90" y="24"/>
                  </a:lnTo>
                  <a:lnTo>
                    <a:pt x="95" y="21"/>
                  </a:lnTo>
                  <a:lnTo>
                    <a:pt x="100" y="18"/>
                  </a:lnTo>
                  <a:lnTo>
                    <a:pt x="100" y="18"/>
                  </a:lnTo>
                  <a:lnTo>
                    <a:pt x="104" y="15"/>
                  </a:lnTo>
                  <a:lnTo>
                    <a:pt x="107" y="13"/>
                  </a:lnTo>
                  <a:lnTo>
                    <a:pt x="108" y="9"/>
                  </a:lnTo>
                  <a:lnTo>
                    <a:pt x="110" y="5"/>
                  </a:lnTo>
                  <a:lnTo>
                    <a:pt x="110" y="5"/>
                  </a:lnTo>
                  <a:lnTo>
                    <a:pt x="110" y="3"/>
                  </a:lnTo>
                  <a:lnTo>
                    <a:pt x="109" y="2"/>
                  </a:lnTo>
                  <a:lnTo>
                    <a:pt x="108" y="0"/>
                  </a:lnTo>
                  <a:lnTo>
                    <a:pt x="106" y="0"/>
                  </a:lnTo>
                  <a:lnTo>
                    <a:pt x="104" y="0"/>
                  </a:lnTo>
                  <a:lnTo>
                    <a:pt x="103" y="0"/>
                  </a:lnTo>
                  <a:lnTo>
                    <a:pt x="102" y="1"/>
                  </a:lnTo>
                  <a:lnTo>
                    <a:pt x="100" y="3"/>
                  </a:lnTo>
                  <a:lnTo>
                    <a:pt x="100" y="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61" name="Freeform 317">
              <a:extLst>
                <a:ext uri="{FF2B5EF4-FFF2-40B4-BE49-F238E27FC236}">
                  <a16:creationId xmlns:a16="http://schemas.microsoft.com/office/drawing/2014/main" id="{F7C55CE7-B96C-4329-B211-4A2BD90AF9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4750" y="3203575"/>
              <a:ext cx="55563" cy="68263"/>
            </a:xfrm>
            <a:custGeom>
              <a:avLst/>
              <a:gdLst/>
              <a:ahLst/>
              <a:cxnLst>
                <a:cxn ang="0">
                  <a:pos x="97" y="2"/>
                </a:cxn>
                <a:cxn ang="0">
                  <a:pos x="97" y="2"/>
                </a:cxn>
                <a:cxn ang="0">
                  <a:pos x="82" y="19"/>
                </a:cxn>
                <a:cxn ang="0">
                  <a:pos x="68" y="36"/>
                </a:cxn>
                <a:cxn ang="0">
                  <a:pos x="53" y="54"/>
                </a:cxn>
                <a:cxn ang="0">
                  <a:pos x="39" y="70"/>
                </a:cxn>
                <a:cxn ang="0">
                  <a:pos x="39" y="70"/>
                </a:cxn>
                <a:cxn ang="0">
                  <a:pos x="27" y="83"/>
                </a:cxn>
                <a:cxn ang="0">
                  <a:pos x="16" y="95"/>
                </a:cxn>
                <a:cxn ang="0">
                  <a:pos x="11" y="101"/>
                </a:cxn>
                <a:cxn ang="0">
                  <a:pos x="6" y="109"/>
                </a:cxn>
                <a:cxn ang="0">
                  <a:pos x="2" y="116"/>
                </a:cxn>
                <a:cxn ang="0">
                  <a:pos x="0" y="124"/>
                </a:cxn>
                <a:cxn ang="0">
                  <a:pos x="0" y="124"/>
                </a:cxn>
                <a:cxn ang="0">
                  <a:pos x="1" y="126"/>
                </a:cxn>
                <a:cxn ang="0">
                  <a:pos x="3" y="128"/>
                </a:cxn>
                <a:cxn ang="0">
                  <a:pos x="7" y="128"/>
                </a:cxn>
                <a:cxn ang="0">
                  <a:pos x="9" y="127"/>
                </a:cxn>
                <a:cxn ang="0">
                  <a:pos x="14" y="122"/>
                </a:cxn>
                <a:cxn ang="0">
                  <a:pos x="14" y="122"/>
                </a:cxn>
                <a:cxn ang="0">
                  <a:pos x="15" y="120"/>
                </a:cxn>
                <a:cxn ang="0">
                  <a:pos x="15" y="119"/>
                </a:cxn>
                <a:cxn ang="0">
                  <a:pos x="15" y="117"/>
                </a:cxn>
                <a:cxn ang="0">
                  <a:pos x="13" y="115"/>
                </a:cxn>
                <a:cxn ang="0">
                  <a:pos x="13" y="115"/>
                </a:cxn>
                <a:cxn ang="0">
                  <a:pos x="17" y="110"/>
                </a:cxn>
                <a:cxn ang="0">
                  <a:pos x="21" y="105"/>
                </a:cxn>
                <a:cxn ang="0">
                  <a:pos x="29" y="96"/>
                </a:cxn>
                <a:cxn ang="0">
                  <a:pos x="29" y="96"/>
                </a:cxn>
                <a:cxn ang="0">
                  <a:pos x="43" y="81"/>
                </a:cxn>
                <a:cxn ang="0">
                  <a:pos x="56" y="65"/>
                </a:cxn>
                <a:cxn ang="0">
                  <a:pos x="56" y="65"/>
                </a:cxn>
                <a:cxn ang="0">
                  <a:pos x="69" y="52"/>
                </a:cxn>
                <a:cxn ang="0">
                  <a:pos x="80" y="37"/>
                </a:cxn>
                <a:cxn ang="0">
                  <a:pos x="91" y="22"/>
                </a:cxn>
                <a:cxn ang="0">
                  <a:pos x="104" y="8"/>
                </a:cxn>
                <a:cxn ang="0">
                  <a:pos x="104" y="8"/>
                </a:cxn>
                <a:cxn ang="0">
                  <a:pos x="105" y="6"/>
                </a:cxn>
                <a:cxn ang="0">
                  <a:pos x="105" y="5"/>
                </a:cxn>
                <a:cxn ang="0">
                  <a:pos x="105" y="3"/>
                </a:cxn>
                <a:cxn ang="0">
                  <a:pos x="104" y="2"/>
                </a:cxn>
                <a:cxn ang="0">
                  <a:pos x="103" y="1"/>
                </a:cxn>
                <a:cxn ang="0">
                  <a:pos x="101" y="0"/>
                </a:cxn>
                <a:cxn ang="0">
                  <a:pos x="99" y="0"/>
                </a:cxn>
                <a:cxn ang="0">
                  <a:pos x="97" y="2"/>
                </a:cxn>
                <a:cxn ang="0">
                  <a:pos x="97" y="2"/>
                </a:cxn>
              </a:cxnLst>
              <a:rect l="0" t="0" r="r" b="b"/>
              <a:pathLst>
                <a:path w="105" h="128">
                  <a:moveTo>
                    <a:pt x="97" y="2"/>
                  </a:moveTo>
                  <a:lnTo>
                    <a:pt x="97" y="2"/>
                  </a:lnTo>
                  <a:lnTo>
                    <a:pt x="82" y="19"/>
                  </a:lnTo>
                  <a:lnTo>
                    <a:pt x="68" y="36"/>
                  </a:lnTo>
                  <a:lnTo>
                    <a:pt x="53" y="54"/>
                  </a:lnTo>
                  <a:lnTo>
                    <a:pt x="39" y="70"/>
                  </a:lnTo>
                  <a:lnTo>
                    <a:pt x="39" y="70"/>
                  </a:lnTo>
                  <a:lnTo>
                    <a:pt x="27" y="83"/>
                  </a:lnTo>
                  <a:lnTo>
                    <a:pt x="16" y="95"/>
                  </a:lnTo>
                  <a:lnTo>
                    <a:pt x="11" y="101"/>
                  </a:lnTo>
                  <a:lnTo>
                    <a:pt x="6" y="109"/>
                  </a:lnTo>
                  <a:lnTo>
                    <a:pt x="2" y="116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1" y="126"/>
                  </a:lnTo>
                  <a:lnTo>
                    <a:pt x="3" y="128"/>
                  </a:lnTo>
                  <a:lnTo>
                    <a:pt x="7" y="128"/>
                  </a:lnTo>
                  <a:lnTo>
                    <a:pt x="9" y="127"/>
                  </a:lnTo>
                  <a:lnTo>
                    <a:pt x="14" y="122"/>
                  </a:lnTo>
                  <a:lnTo>
                    <a:pt x="14" y="122"/>
                  </a:lnTo>
                  <a:lnTo>
                    <a:pt x="15" y="120"/>
                  </a:lnTo>
                  <a:lnTo>
                    <a:pt x="15" y="119"/>
                  </a:lnTo>
                  <a:lnTo>
                    <a:pt x="15" y="117"/>
                  </a:lnTo>
                  <a:lnTo>
                    <a:pt x="13" y="115"/>
                  </a:lnTo>
                  <a:lnTo>
                    <a:pt x="13" y="115"/>
                  </a:lnTo>
                  <a:lnTo>
                    <a:pt x="17" y="110"/>
                  </a:lnTo>
                  <a:lnTo>
                    <a:pt x="21" y="105"/>
                  </a:lnTo>
                  <a:lnTo>
                    <a:pt x="29" y="96"/>
                  </a:lnTo>
                  <a:lnTo>
                    <a:pt x="29" y="96"/>
                  </a:lnTo>
                  <a:lnTo>
                    <a:pt x="43" y="81"/>
                  </a:lnTo>
                  <a:lnTo>
                    <a:pt x="56" y="65"/>
                  </a:lnTo>
                  <a:lnTo>
                    <a:pt x="56" y="65"/>
                  </a:lnTo>
                  <a:lnTo>
                    <a:pt x="69" y="52"/>
                  </a:lnTo>
                  <a:lnTo>
                    <a:pt x="80" y="37"/>
                  </a:lnTo>
                  <a:lnTo>
                    <a:pt x="91" y="22"/>
                  </a:lnTo>
                  <a:lnTo>
                    <a:pt x="104" y="8"/>
                  </a:lnTo>
                  <a:lnTo>
                    <a:pt x="104" y="8"/>
                  </a:lnTo>
                  <a:lnTo>
                    <a:pt x="105" y="6"/>
                  </a:lnTo>
                  <a:lnTo>
                    <a:pt x="105" y="5"/>
                  </a:lnTo>
                  <a:lnTo>
                    <a:pt x="105" y="3"/>
                  </a:lnTo>
                  <a:lnTo>
                    <a:pt x="104" y="2"/>
                  </a:lnTo>
                  <a:lnTo>
                    <a:pt x="103" y="1"/>
                  </a:lnTo>
                  <a:lnTo>
                    <a:pt x="101" y="0"/>
                  </a:lnTo>
                  <a:lnTo>
                    <a:pt x="99" y="0"/>
                  </a:lnTo>
                  <a:lnTo>
                    <a:pt x="97" y="2"/>
                  </a:lnTo>
                  <a:lnTo>
                    <a:pt x="97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62" name="Freeform 318">
              <a:extLst>
                <a:ext uri="{FF2B5EF4-FFF2-40B4-BE49-F238E27FC236}">
                  <a16:creationId xmlns:a16="http://schemas.microsoft.com/office/drawing/2014/main" id="{7F8E6373-6657-4E82-B081-E6E4571891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263" y="3214688"/>
              <a:ext cx="41275" cy="61913"/>
            </a:xfrm>
            <a:custGeom>
              <a:avLst/>
              <a:gdLst/>
              <a:ahLst/>
              <a:cxnLst>
                <a:cxn ang="0">
                  <a:pos x="71" y="3"/>
                </a:cxn>
                <a:cxn ang="0">
                  <a:pos x="71" y="3"/>
                </a:cxn>
                <a:cxn ang="0">
                  <a:pos x="68" y="8"/>
                </a:cxn>
                <a:cxn ang="0">
                  <a:pos x="64" y="14"/>
                </a:cxn>
                <a:cxn ang="0">
                  <a:pos x="55" y="28"/>
                </a:cxn>
                <a:cxn ang="0">
                  <a:pos x="55" y="28"/>
                </a:cxn>
                <a:cxn ang="0">
                  <a:pos x="51" y="34"/>
                </a:cxn>
                <a:cxn ang="0">
                  <a:pos x="47" y="39"/>
                </a:cxn>
                <a:cxn ang="0">
                  <a:pos x="43" y="45"/>
                </a:cxn>
                <a:cxn ang="0">
                  <a:pos x="39" y="51"/>
                </a:cxn>
                <a:cxn ang="0">
                  <a:pos x="39" y="51"/>
                </a:cxn>
                <a:cxn ang="0">
                  <a:pos x="19" y="81"/>
                </a:cxn>
                <a:cxn ang="0">
                  <a:pos x="0" y="110"/>
                </a:cxn>
                <a:cxn ang="0">
                  <a:pos x="0" y="110"/>
                </a:cxn>
                <a:cxn ang="0">
                  <a:pos x="0" y="113"/>
                </a:cxn>
                <a:cxn ang="0">
                  <a:pos x="1" y="116"/>
                </a:cxn>
                <a:cxn ang="0">
                  <a:pos x="3" y="117"/>
                </a:cxn>
                <a:cxn ang="0">
                  <a:pos x="6" y="117"/>
                </a:cxn>
                <a:cxn ang="0">
                  <a:pos x="6" y="117"/>
                </a:cxn>
                <a:cxn ang="0">
                  <a:pos x="8" y="116"/>
                </a:cxn>
                <a:cxn ang="0">
                  <a:pos x="11" y="115"/>
                </a:cxn>
                <a:cxn ang="0">
                  <a:pos x="12" y="112"/>
                </a:cxn>
                <a:cxn ang="0">
                  <a:pos x="13" y="109"/>
                </a:cxn>
                <a:cxn ang="0">
                  <a:pos x="13" y="109"/>
                </a:cxn>
                <a:cxn ang="0">
                  <a:pos x="13" y="107"/>
                </a:cxn>
                <a:cxn ang="0">
                  <a:pos x="13" y="107"/>
                </a:cxn>
                <a:cxn ang="0">
                  <a:pos x="46" y="57"/>
                </a:cxn>
                <a:cxn ang="0">
                  <a:pos x="46" y="57"/>
                </a:cxn>
                <a:cxn ang="0">
                  <a:pos x="55" y="44"/>
                </a:cxn>
                <a:cxn ang="0">
                  <a:pos x="65" y="32"/>
                </a:cxn>
                <a:cxn ang="0">
                  <a:pos x="74" y="18"/>
                </a:cxn>
                <a:cxn ang="0">
                  <a:pos x="77" y="12"/>
                </a:cxn>
                <a:cxn ang="0">
                  <a:pos x="80" y="5"/>
                </a:cxn>
                <a:cxn ang="0">
                  <a:pos x="80" y="5"/>
                </a:cxn>
                <a:cxn ang="0">
                  <a:pos x="80" y="3"/>
                </a:cxn>
                <a:cxn ang="0">
                  <a:pos x="79" y="2"/>
                </a:cxn>
                <a:cxn ang="0">
                  <a:pos x="78" y="1"/>
                </a:cxn>
                <a:cxn ang="0">
                  <a:pos x="76" y="0"/>
                </a:cxn>
                <a:cxn ang="0">
                  <a:pos x="75" y="0"/>
                </a:cxn>
                <a:cxn ang="0">
                  <a:pos x="73" y="0"/>
                </a:cxn>
                <a:cxn ang="0">
                  <a:pos x="72" y="1"/>
                </a:cxn>
                <a:cxn ang="0">
                  <a:pos x="71" y="3"/>
                </a:cxn>
                <a:cxn ang="0">
                  <a:pos x="71" y="3"/>
                </a:cxn>
              </a:cxnLst>
              <a:rect l="0" t="0" r="r" b="b"/>
              <a:pathLst>
                <a:path w="80" h="117">
                  <a:moveTo>
                    <a:pt x="71" y="3"/>
                  </a:moveTo>
                  <a:lnTo>
                    <a:pt x="71" y="3"/>
                  </a:lnTo>
                  <a:lnTo>
                    <a:pt x="68" y="8"/>
                  </a:lnTo>
                  <a:lnTo>
                    <a:pt x="64" y="14"/>
                  </a:lnTo>
                  <a:lnTo>
                    <a:pt x="55" y="28"/>
                  </a:lnTo>
                  <a:lnTo>
                    <a:pt x="55" y="28"/>
                  </a:lnTo>
                  <a:lnTo>
                    <a:pt x="51" y="34"/>
                  </a:lnTo>
                  <a:lnTo>
                    <a:pt x="47" y="39"/>
                  </a:lnTo>
                  <a:lnTo>
                    <a:pt x="43" y="45"/>
                  </a:lnTo>
                  <a:lnTo>
                    <a:pt x="39" y="51"/>
                  </a:lnTo>
                  <a:lnTo>
                    <a:pt x="39" y="51"/>
                  </a:lnTo>
                  <a:lnTo>
                    <a:pt x="19" y="81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0" y="113"/>
                  </a:lnTo>
                  <a:lnTo>
                    <a:pt x="1" y="116"/>
                  </a:lnTo>
                  <a:lnTo>
                    <a:pt x="3" y="117"/>
                  </a:lnTo>
                  <a:lnTo>
                    <a:pt x="6" y="117"/>
                  </a:lnTo>
                  <a:lnTo>
                    <a:pt x="6" y="117"/>
                  </a:lnTo>
                  <a:lnTo>
                    <a:pt x="8" y="116"/>
                  </a:lnTo>
                  <a:lnTo>
                    <a:pt x="11" y="115"/>
                  </a:lnTo>
                  <a:lnTo>
                    <a:pt x="12" y="112"/>
                  </a:lnTo>
                  <a:lnTo>
                    <a:pt x="13" y="109"/>
                  </a:lnTo>
                  <a:lnTo>
                    <a:pt x="13" y="109"/>
                  </a:lnTo>
                  <a:lnTo>
                    <a:pt x="13" y="107"/>
                  </a:lnTo>
                  <a:lnTo>
                    <a:pt x="13" y="107"/>
                  </a:lnTo>
                  <a:lnTo>
                    <a:pt x="46" y="57"/>
                  </a:lnTo>
                  <a:lnTo>
                    <a:pt x="46" y="57"/>
                  </a:lnTo>
                  <a:lnTo>
                    <a:pt x="55" y="44"/>
                  </a:lnTo>
                  <a:lnTo>
                    <a:pt x="65" y="32"/>
                  </a:lnTo>
                  <a:lnTo>
                    <a:pt x="74" y="18"/>
                  </a:lnTo>
                  <a:lnTo>
                    <a:pt x="77" y="12"/>
                  </a:lnTo>
                  <a:lnTo>
                    <a:pt x="80" y="5"/>
                  </a:lnTo>
                  <a:lnTo>
                    <a:pt x="80" y="5"/>
                  </a:lnTo>
                  <a:lnTo>
                    <a:pt x="80" y="3"/>
                  </a:lnTo>
                  <a:lnTo>
                    <a:pt x="79" y="2"/>
                  </a:lnTo>
                  <a:lnTo>
                    <a:pt x="78" y="1"/>
                  </a:lnTo>
                  <a:lnTo>
                    <a:pt x="76" y="0"/>
                  </a:lnTo>
                  <a:lnTo>
                    <a:pt x="75" y="0"/>
                  </a:lnTo>
                  <a:lnTo>
                    <a:pt x="73" y="0"/>
                  </a:lnTo>
                  <a:lnTo>
                    <a:pt x="72" y="1"/>
                  </a:lnTo>
                  <a:lnTo>
                    <a:pt x="71" y="3"/>
                  </a:lnTo>
                  <a:lnTo>
                    <a:pt x="71" y="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63" name="Freeform 319">
              <a:extLst>
                <a:ext uri="{FF2B5EF4-FFF2-40B4-BE49-F238E27FC236}">
                  <a16:creationId xmlns:a16="http://schemas.microsoft.com/office/drawing/2014/main" id="{6683C31E-0632-4928-AFA2-A065347295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5075" y="3227388"/>
              <a:ext cx="42863" cy="55563"/>
            </a:xfrm>
            <a:custGeom>
              <a:avLst/>
              <a:gdLst/>
              <a:ahLst/>
              <a:cxnLst>
                <a:cxn ang="0">
                  <a:pos x="81" y="4"/>
                </a:cxn>
                <a:cxn ang="0">
                  <a:pos x="81" y="4"/>
                </a:cxn>
                <a:cxn ang="0">
                  <a:pos x="80" y="2"/>
                </a:cxn>
                <a:cxn ang="0">
                  <a:pos x="79" y="0"/>
                </a:cxn>
                <a:cxn ang="0">
                  <a:pos x="76" y="0"/>
                </a:cxn>
                <a:cxn ang="0">
                  <a:pos x="74" y="0"/>
                </a:cxn>
                <a:cxn ang="0">
                  <a:pos x="72" y="3"/>
                </a:cxn>
                <a:cxn ang="0">
                  <a:pos x="71" y="4"/>
                </a:cxn>
                <a:cxn ang="0">
                  <a:pos x="71" y="6"/>
                </a:cxn>
                <a:cxn ang="0">
                  <a:pos x="71" y="6"/>
                </a:cxn>
                <a:cxn ang="0">
                  <a:pos x="71" y="12"/>
                </a:cxn>
                <a:cxn ang="0">
                  <a:pos x="69" y="18"/>
                </a:cxn>
                <a:cxn ang="0">
                  <a:pos x="66" y="24"/>
                </a:cxn>
                <a:cxn ang="0">
                  <a:pos x="62" y="30"/>
                </a:cxn>
                <a:cxn ang="0">
                  <a:pos x="53" y="40"/>
                </a:cxn>
                <a:cxn ang="0">
                  <a:pos x="43" y="49"/>
                </a:cxn>
                <a:cxn ang="0">
                  <a:pos x="43" y="49"/>
                </a:cxn>
                <a:cxn ang="0">
                  <a:pos x="38" y="54"/>
                </a:cxn>
                <a:cxn ang="0">
                  <a:pos x="34" y="60"/>
                </a:cxn>
                <a:cxn ang="0">
                  <a:pos x="34" y="60"/>
                </a:cxn>
                <a:cxn ang="0">
                  <a:pos x="29" y="70"/>
                </a:cxn>
                <a:cxn ang="0">
                  <a:pos x="22" y="80"/>
                </a:cxn>
                <a:cxn ang="0">
                  <a:pos x="18" y="85"/>
                </a:cxn>
                <a:cxn ang="0">
                  <a:pos x="13" y="90"/>
                </a:cxn>
                <a:cxn ang="0">
                  <a:pos x="9" y="93"/>
                </a:cxn>
                <a:cxn ang="0">
                  <a:pos x="4" y="94"/>
                </a:cxn>
                <a:cxn ang="0">
                  <a:pos x="4" y="94"/>
                </a:cxn>
                <a:cxn ang="0">
                  <a:pos x="2" y="96"/>
                </a:cxn>
                <a:cxn ang="0">
                  <a:pos x="1" y="97"/>
                </a:cxn>
                <a:cxn ang="0">
                  <a:pos x="0" y="100"/>
                </a:cxn>
                <a:cxn ang="0">
                  <a:pos x="0" y="102"/>
                </a:cxn>
                <a:cxn ang="0">
                  <a:pos x="1" y="103"/>
                </a:cxn>
                <a:cxn ang="0">
                  <a:pos x="2" y="104"/>
                </a:cxn>
                <a:cxn ang="0">
                  <a:pos x="4" y="105"/>
                </a:cxn>
                <a:cxn ang="0">
                  <a:pos x="4" y="105"/>
                </a:cxn>
                <a:cxn ang="0">
                  <a:pos x="8" y="104"/>
                </a:cxn>
                <a:cxn ang="0">
                  <a:pos x="12" y="102"/>
                </a:cxn>
                <a:cxn ang="0">
                  <a:pos x="20" y="97"/>
                </a:cxn>
                <a:cxn ang="0">
                  <a:pos x="26" y="90"/>
                </a:cxn>
                <a:cxn ang="0">
                  <a:pos x="32" y="83"/>
                </a:cxn>
                <a:cxn ang="0">
                  <a:pos x="42" y="67"/>
                </a:cxn>
                <a:cxn ang="0">
                  <a:pos x="48" y="59"/>
                </a:cxn>
                <a:cxn ang="0">
                  <a:pos x="54" y="53"/>
                </a:cxn>
                <a:cxn ang="0">
                  <a:pos x="54" y="53"/>
                </a:cxn>
                <a:cxn ang="0">
                  <a:pos x="64" y="43"/>
                </a:cxn>
                <a:cxn ang="0">
                  <a:pos x="68" y="37"/>
                </a:cxn>
                <a:cxn ang="0">
                  <a:pos x="72" y="31"/>
                </a:cxn>
                <a:cxn ang="0">
                  <a:pos x="76" y="24"/>
                </a:cxn>
                <a:cxn ang="0">
                  <a:pos x="79" y="18"/>
                </a:cxn>
                <a:cxn ang="0">
                  <a:pos x="81" y="11"/>
                </a:cxn>
                <a:cxn ang="0">
                  <a:pos x="81" y="4"/>
                </a:cxn>
                <a:cxn ang="0">
                  <a:pos x="81" y="4"/>
                </a:cxn>
              </a:cxnLst>
              <a:rect l="0" t="0" r="r" b="b"/>
              <a:pathLst>
                <a:path w="81" h="105">
                  <a:moveTo>
                    <a:pt x="81" y="4"/>
                  </a:moveTo>
                  <a:lnTo>
                    <a:pt x="81" y="4"/>
                  </a:lnTo>
                  <a:lnTo>
                    <a:pt x="80" y="2"/>
                  </a:lnTo>
                  <a:lnTo>
                    <a:pt x="79" y="0"/>
                  </a:lnTo>
                  <a:lnTo>
                    <a:pt x="76" y="0"/>
                  </a:lnTo>
                  <a:lnTo>
                    <a:pt x="74" y="0"/>
                  </a:lnTo>
                  <a:lnTo>
                    <a:pt x="72" y="3"/>
                  </a:lnTo>
                  <a:lnTo>
                    <a:pt x="71" y="4"/>
                  </a:lnTo>
                  <a:lnTo>
                    <a:pt x="71" y="6"/>
                  </a:lnTo>
                  <a:lnTo>
                    <a:pt x="71" y="6"/>
                  </a:lnTo>
                  <a:lnTo>
                    <a:pt x="71" y="12"/>
                  </a:lnTo>
                  <a:lnTo>
                    <a:pt x="69" y="18"/>
                  </a:lnTo>
                  <a:lnTo>
                    <a:pt x="66" y="24"/>
                  </a:lnTo>
                  <a:lnTo>
                    <a:pt x="62" y="30"/>
                  </a:lnTo>
                  <a:lnTo>
                    <a:pt x="53" y="40"/>
                  </a:lnTo>
                  <a:lnTo>
                    <a:pt x="43" y="49"/>
                  </a:lnTo>
                  <a:lnTo>
                    <a:pt x="43" y="49"/>
                  </a:lnTo>
                  <a:lnTo>
                    <a:pt x="38" y="54"/>
                  </a:lnTo>
                  <a:lnTo>
                    <a:pt x="34" y="60"/>
                  </a:lnTo>
                  <a:lnTo>
                    <a:pt x="34" y="60"/>
                  </a:lnTo>
                  <a:lnTo>
                    <a:pt x="29" y="70"/>
                  </a:lnTo>
                  <a:lnTo>
                    <a:pt x="22" y="80"/>
                  </a:lnTo>
                  <a:lnTo>
                    <a:pt x="18" y="85"/>
                  </a:lnTo>
                  <a:lnTo>
                    <a:pt x="13" y="90"/>
                  </a:lnTo>
                  <a:lnTo>
                    <a:pt x="9" y="93"/>
                  </a:lnTo>
                  <a:lnTo>
                    <a:pt x="4" y="94"/>
                  </a:lnTo>
                  <a:lnTo>
                    <a:pt x="4" y="94"/>
                  </a:lnTo>
                  <a:lnTo>
                    <a:pt x="2" y="96"/>
                  </a:lnTo>
                  <a:lnTo>
                    <a:pt x="1" y="97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1" y="103"/>
                  </a:lnTo>
                  <a:lnTo>
                    <a:pt x="2" y="104"/>
                  </a:lnTo>
                  <a:lnTo>
                    <a:pt x="4" y="105"/>
                  </a:lnTo>
                  <a:lnTo>
                    <a:pt x="4" y="105"/>
                  </a:lnTo>
                  <a:lnTo>
                    <a:pt x="8" y="104"/>
                  </a:lnTo>
                  <a:lnTo>
                    <a:pt x="12" y="102"/>
                  </a:lnTo>
                  <a:lnTo>
                    <a:pt x="20" y="97"/>
                  </a:lnTo>
                  <a:lnTo>
                    <a:pt x="26" y="90"/>
                  </a:lnTo>
                  <a:lnTo>
                    <a:pt x="32" y="83"/>
                  </a:lnTo>
                  <a:lnTo>
                    <a:pt x="42" y="67"/>
                  </a:lnTo>
                  <a:lnTo>
                    <a:pt x="48" y="59"/>
                  </a:lnTo>
                  <a:lnTo>
                    <a:pt x="54" y="53"/>
                  </a:lnTo>
                  <a:lnTo>
                    <a:pt x="54" y="53"/>
                  </a:lnTo>
                  <a:lnTo>
                    <a:pt x="64" y="43"/>
                  </a:lnTo>
                  <a:lnTo>
                    <a:pt x="68" y="37"/>
                  </a:lnTo>
                  <a:lnTo>
                    <a:pt x="72" y="31"/>
                  </a:lnTo>
                  <a:lnTo>
                    <a:pt x="76" y="24"/>
                  </a:lnTo>
                  <a:lnTo>
                    <a:pt x="79" y="18"/>
                  </a:lnTo>
                  <a:lnTo>
                    <a:pt x="81" y="11"/>
                  </a:lnTo>
                  <a:lnTo>
                    <a:pt x="81" y="4"/>
                  </a:lnTo>
                  <a:lnTo>
                    <a:pt x="81" y="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64" name="Freeform 320">
              <a:extLst>
                <a:ext uri="{FF2B5EF4-FFF2-40B4-BE49-F238E27FC236}">
                  <a16:creationId xmlns:a16="http://schemas.microsoft.com/office/drawing/2014/main" id="{9F439BCA-7EF1-4AD1-8812-8DF1D6F7B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2538" y="3240088"/>
              <a:ext cx="46038" cy="57150"/>
            </a:xfrm>
            <a:custGeom>
              <a:avLst/>
              <a:gdLst/>
              <a:ahLst/>
              <a:cxnLst>
                <a:cxn ang="0">
                  <a:pos x="77" y="2"/>
                </a:cxn>
                <a:cxn ang="0">
                  <a:pos x="77" y="2"/>
                </a:cxn>
                <a:cxn ang="0">
                  <a:pos x="67" y="15"/>
                </a:cxn>
                <a:cxn ang="0">
                  <a:pos x="58" y="26"/>
                </a:cxn>
                <a:cxn ang="0">
                  <a:pos x="39" y="50"/>
                </a:cxn>
                <a:cxn ang="0">
                  <a:pos x="39" y="50"/>
                </a:cxn>
                <a:cxn ang="0">
                  <a:pos x="30" y="62"/>
                </a:cxn>
                <a:cxn ang="0">
                  <a:pos x="21" y="76"/>
                </a:cxn>
                <a:cxn ang="0">
                  <a:pos x="11" y="88"/>
                </a:cxn>
                <a:cxn ang="0">
                  <a:pos x="1" y="100"/>
                </a:cxn>
                <a:cxn ang="0">
                  <a:pos x="1" y="100"/>
                </a:cxn>
                <a:cxn ang="0">
                  <a:pos x="0" y="103"/>
                </a:cxn>
                <a:cxn ang="0">
                  <a:pos x="0" y="105"/>
                </a:cxn>
                <a:cxn ang="0">
                  <a:pos x="0" y="106"/>
                </a:cxn>
                <a:cxn ang="0">
                  <a:pos x="1" y="108"/>
                </a:cxn>
                <a:cxn ang="0">
                  <a:pos x="3" y="109"/>
                </a:cxn>
                <a:cxn ang="0">
                  <a:pos x="4" y="109"/>
                </a:cxn>
                <a:cxn ang="0">
                  <a:pos x="6" y="109"/>
                </a:cxn>
                <a:cxn ang="0">
                  <a:pos x="8" y="108"/>
                </a:cxn>
                <a:cxn ang="0">
                  <a:pos x="8" y="108"/>
                </a:cxn>
                <a:cxn ang="0">
                  <a:pos x="18" y="96"/>
                </a:cxn>
                <a:cxn ang="0">
                  <a:pos x="27" y="84"/>
                </a:cxn>
                <a:cxn ang="0">
                  <a:pos x="43" y="60"/>
                </a:cxn>
                <a:cxn ang="0">
                  <a:pos x="43" y="60"/>
                </a:cxn>
                <a:cxn ang="0">
                  <a:pos x="54" y="47"/>
                </a:cxn>
                <a:cxn ang="0">
                  <a:pos x="64" y="33"/>
                </a:cxn>
                <a:cxn ang="0">
                  <a:pos x="74" y="20"/>
                </a:cxn>
                <a:cxn ang="0">
                  <a:pos x="85" y="6"/>
                </a:cxn>
                <a:cxn ang="0">
                  <a:pos x="85" y="6"/>
                </a:cxn>
                <a:cxn ang="0">
                  <a:pos x="86" y="5"/>
                </a:cxn>
                <a:cxn ang="0">
                  <a:pos x="85" y="3"/>
                </a:cxn>
                <a:cxn ang="0">
                  <a:pos x="85" y="2"/>
                </a:cxn>
                <a:cxn ang="0">
                  <a:pos x="83" y="0"/>
                </a:cxn>
                <a:cxn ang="0">
                  <a:pos x="80" y="0"/>
                </a:cxn>
                <a:cxn ang="0">
                  <a:pos x="78" y="0"/>
                </a:cxn>
                <a:cxn ang="0">
                  <a:pos x="77" y="2"/>
                </a:cxn>
                <a:cxn ang="0">
                  <a:pos x="77" y="2"/>
                </a:cxn>
              </a:cxnLst>
              <a:rect l="0" t="0" r="r" b="b"/>
              <a:pathLst>
                <a:path w="86" h="109">
                  <a:moveTo>
                    <a:pt x="77" y="2"/>
                  </a:moveTo>
                  <a:lnTo>
                    <a:pt x="77" y="2"/>
                  </a:lnTo>
                  <a:lnTo>
                    <a:pt x="67" y="15"/>
                  </a:lnTo>
                  <a:lnTo>
                    <a:pt x="58" y="26"/>
                  </a:lnTo>
                  <a:lnTo>
                    <a:pt x="39" y="50"/>
                  </a:lnTo>
                  <a:lnTo>
                    <a:pt x="39" y="50"/>
                  </a:lnTo>
                  <a:lnTo>
                    <a:pt x="30" y="62"/>
                  </a:lnTo>
                  <a:lnTo>
                    <a:pt x="21" y="76"/>
                  </a:lnTo>
                  <a:lnTo>
                    <a:pt x="11" y="88"/>
                  </a:lnTo>
                  <a:lnTo>
                    <a:pt x="1" y="100"/>
                  </a:lnTo>
                  <a:lnTo>
                    <a:pt x="1" y="100"/>
                  </a:lnTo>
                  <a:lnTo>
                    <a:pt x="0" y="103"/>
                  </a:lnTo>
                  <a:lnTo>
                    <a:pt x="0" y="105"/>
                  </a:lnTo>
                  <a:lnTo>
                    <a:pt x="0" y="106"/>
                  </a:lnTo>
                  <a:lnTo>
                    <a:pt x="1" y="108"/>
                  </a:lnTo>
                  <a:lnTo>
                    <a:pt x="3" y="109"/>
                  </a:lnTo>
                  <a:lnTo>
                    <a:pt x="4" y="109"/>
                  </a:lnTo>
                  <a:lnTo>
                    <a:pt x="6" y="109"/>
                  </a:lnTo>
                  <a:lnTo>
                    <a:pt x="8" y="108"/>
                  </a:lnTo>
                  <a:lnTo>
                    <a:pt x="8" y="108"/>
                  </a:lnTo>
                  <a:lnTo>
                    <a:pt x="18" y="96"/>
                  </a:lnTo>
                  <a:lnTo>
                    <a:pt x="27" y="84"/>
                  </a:lnTo>
                  <a:lnTo>
                    <a:pt x="43" y="60"/>
                  </a:lnTo>
                  <a:lnTo>
                    <a:pt x="43" y="60"/>
                  </a:lnTo>
                  <a:lnTo>
                    <a:pt x="54" y="47"/>
                  </a:lnTo>
                  <a:lnTo>
                    <a:pt x="64" y="33"/>
                  </a:lnTo>
                  <a:lnTo>
                    <a:pt x="74" y="20"/>
                  </a:lnTo>
                  <a:lnTo>
                    <a:pt x="85" y="6"/>
                  </a:lnTo>
                  <a:lnTo>
                    <a:pt x="85" y="6"/>
                  </a:lnTo>
                  <a:lnTo>
                    <a:pt x="86" y="5"/>
                  </a:lnTo>
                  <a:lnTo>
                    <a:pt x="85" y="3"/>
                  </a:lnTo>
                  <a:lnTo>
                    <a:pt x="85" y="2"/>
                  </a:lnTo>
                  <a:lnTo>
                    <a:pt x="83" y="0"/>
                  </a:lnTo>
                  <a:lnTo>
                    <a:pt x="80" y="0"/>
                  </a:lnTo>
                  <a:lnTo>
                    <a:pt x="78" y="0"/>
                  </a:lnTo>
                  <a:lnTo>
                    <a:pt x="77" y="2"/>
                  </a:lnTo>
                  <a:lnTo>
                    <a:pt x="77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65" name="Freeform 321">
              <a:extLst>
                <a:ext uri="{FF2B5EF4-FFF2-40B4-BE49-F238E27FC236}">
                  <a16:creationId xmlns:a16="http://schemas.microsoft.com/office/drawing/2014/main" id="{B1C93983-4749-48BA-B9B6-2F2A9735F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3254375"/>
              <a:ext cx="33338" cy="55563"/>
            </a:xfrm>
            <a:custGeom>
              <a:avLst/>
              <a:gdLst/>
              <a:ahLst/>
              <a:cxnLst>
                <a:cxn ang="0">
                  <a:pos x="52" y="2"/>
                </a:cxn>
                <a:cxn ang="0">
                  <a:pos x="52" y="2"/>
                </a:cxn>
                <a:cxn ang="0">
                  <a:pos x="41" y="27"/>
                </a:cxn>
                <a:cxn ang="0">
                  <a:pos x="30" y="51"/>
                </a:cxn>
                <a:cxn ang="0">
                  <a:pos x="16" y="75"/>
                </a:cxn>
                <a:cxn ang="0">
                  <a:pos x="9" y="86"/>
                </a:cxn>
                <a:cxn ang="0">
                  <a:pos x="1" y="96"/>
                </a:cxn>
                <a:cxn ang="0">
                  <a:pos x="1" y="96"/>
                </a:cxn>
                <a:cxn ang="0">
                  <a:pos x="0" y="98"/>
                </a:cxn>
                <a:cxn ang="0">
                  <a:pos x="0" y="100"/>
                </a:cxn>
                <a:cxn ang="0">
                  <a:pos x="1" y="103"/>
                </a:cxn>
                <a:cxn ang="0">
                  <a:pos x="3" y="104"/>
                </a:cxn>
                <a:cxn ang="0">
                  <a:pos x="4" y="104"/>
                </a:cxn>
                <a:cxn ang="0">
                  <a:pos x="6" y="104"/>
                </a:cxn>
                <a:cxn ang="0">
                  <a:pos x="8" y="103"/>
                </a:cxn>
                <a:cxn ang="0">
                  <a:pos x="8" y="103"/>
                </a:cxn>
                <a:cxn ang="0">
                  <a:pos x="16" y="92"/>
                </a:cxn>
                <a:cxn ang="0">
                  <a:pos x="23" y="81"/>
                </a:cxn>
                <a:cxn ang="0">
                  <a:pos x="37" y="57"/>
                </a:cxn>
                <a:cxn ang="0">
                  <a:pos x="49" y="32"/>
                </a:cxn>
                <a:cxn ang="0">
                  <a:pos x="61" y="7"/>
                </a:cxn>
                <a:cxn ang="0">
                  <a:pos x="61" y="7"/>
                </a:cxn>
                <a:cxn ang="0">
                  <a:pos x="61" y="5"/>
                </a:cxn>
                <a:cxn ang="0">
                  <a:pos x="61" y="3"/>
                </a:cxn>
                <a:cxn ang="0">
                  <a:pos x="57" y="1"/>
                </a:cxn>
                <a:cxn ang="0">
                  <a:pos x="56" y="0"/>
                </a:cxn>
                <a:cxn ang="0">
                  <a:pos x="54" y="0"/>
                </a:cxn>
                <a:cxn ang="0">
                  <a:pos x="53" y="1"/>
                </a:cxn>
                <a:cxn ang="0">
                  <a:pos x="52" y="2"/>
                </a:cxn>
                <a:cxn ang="0">
                  <a:pos x="52" y="2"/>
                </a:cxn>
              </a:cxnLst>
              <a:rect l="0" t="0" r="r" b="b"/>
              <a:pathLst>
                <a:path w="61" h="104">
                  <a:moveTo>
                    <a:pt x="52" y="2"/>
                  </a:moveTo>
                  <a:lnTo>
                    <a:pt x="52" y="2"/>
                  </a:lnTo>
                  <a:lnTo>
                    <a:pt x="41" y="27"/>
                  </a:lnTo>
                  <a:lnTo>
                    <a:pt x="30" y="51"/>
                  </a:lnTo>
                  <a:lnTo>
                    <a:pt x="16" y="75"/>
                  </a:lnTo>
                  <a:lnTo>
                    <a:pt x="9" y="86"/>
                  </a:lnTo>
                  <a:lnTo>
                    <a:pt x="1" y="96"/>
                  </a:lnTo>
                  <a:lnTo>
                    <a:pt x="1" y="96"/>
                  </a:lnTo>
                  <a:lnTo>
                    <a:pt x="0" y="98"/>
                  </a:lnTo>
                  <a:lnTo>
                    <a:pt x="0" y="100"/>
                  </a:lnTo>
                  <a:lnTo>
                    <a:pt x="1" y="103"/>
                  </a:lnTo>
                  <a:lnTo>
                    <a:pt x="3" y="104"/>
                  </a:lnTo>
                  <a:lnTo>
                    <a:pt x="4" y="104"/>
                  </a:lnTo>
                  <a:lnTo>
                    <a:pt x="6" y="104"/>
                  </a:lnTo>
                  <a:lnTo>
                    <a:pt x="8" y="103"/>
                  </a:lnTo>
                  <a:lnTo>
                    <a:pt x="8" y="103"/>
                  </a:lnTo>
                  <a:lnTo>
                    <a:pt x="16" y="92"/>
                  </a:lnTo>
                  <a:lnTo>
                    <a:pt x="23" y="81"/>
                  </a:lnTo>
                  <a:lnTo>
                    <a:pt x="37" y="57"/>
                  </a:lnTo>
                  <a:lnTo>
                    <a:pt x="49" y="32"/>
                  </a:lnTo>
                  <a:lnTo>
                    <a:pt x="61" y="7"/>
                  </a:lnTo>
                  <a:lnTo>
                    <a:pt x="61" y="7"/>
                  </a:lnTo>
                  <a:lnTo>
                    <a:pt x="61" y="5"/>
                  </a:lnTo>
                  <a:lnTo>
                    <a:pt x="61" y="3"/>
                  </a:lnTo>
                  <a:lnTo>
                    <a:pt x="57" y="1"/>
                  </a:lnTo>
                  <a:lnTo>
                    <a:pt x="56" y="0"/>
                  </a:lnTo>
                  <a:lnTo>
                    <a:pt x="54" y="0"/>
                  </a:lnTo>
                  <a:lnTo>
                    <a:pt x="53" y="1"/>
                  </a:lnTo>
                  <a:lnTo>
                    <a:pt x="52" y="2"/>
                  </a:lnTo>
                  <a:lnTo>
                    <a:pt x="52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66" name="Freeform 322">
              <a:extLst>
                <a:ext uri="{FF2B5EF4-FFF2-40B4-BE49-F238E27FC236}">
                  <a16:creationId xmlns:a16="http://schemas.microsoft.com/office/drawing/2014/main" id="{6DFA02E9-502D-4D46-9313-99AD774D8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3338" y="3259138"/>
              <a:ext cx="36513" cy="63500"/>
            </a:xfrm>
            <a:custGeom>
              <a:avLst/>
              <a:gdLst/>
              <a:ahLst/>
              <a:cxnLst>
                <a:cxn ang="0">
                  <a:pos x="61" y="5"/>
                </a:cxn>
                <a:cxn ang="0">
                  <a:pos x="61" y="5"/>
                </a:cxn>
                <a:cxn ang="0">
                  <a:pos x="60" y="12"/>
                </a:cxn>
                <a:cxn ang="0">
                  <a:pos x="57" y="19"/>
                </a:cxn>
                <a:cxn ang="0">
                  <a:pos x="54" y="25"/>
                </a:cxn>
                <a:cxn ang="0">
                  <a:pos x="50" y="30"/>
                </a:cxn>
                <a:cxn ang="0">
                  <a:pos x="40" y="42"/>
                </a:cxn>
                <a:cxn ang="0">
                  <a:pos x="35" y="48"/>
                </a:cxn>
                <a:cxn ang="0">
                  <a:pos x="32" y="54"/>
                </a:cxn>
                <a:cxn ang="0">
                  <a:pos x="32" y="54"/>
                </a:cxn>
                <a:cxn ang="0">
                  <a:pos x="15" y="83"/>
                </a:cxn>
                <a:cxn ang="0">
                  <a:pos x="6" y="98"/>
                </a:cxn>
                <a:cxn ang="0">
                  <a:pos x="2" y="106"/>
                </a:cxn>
                <a:cxn ang="0">
                  <a:pos x="0" y="113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0" y="117"/>
                </a:cxn>
                <a:cxn ang="0">
                  <a:pos x="1" y="118"/>
                </a:cxn>
                <a:cxn ang="0">
                  <a:pos x="3" y="119"/>
                </a:cxn>
                <a:cxn ang="0">
                  <a:pos x="5" y="119"/>
                </a:cxn>
                <a:cxn ang="0">
                  <a:pos x="6" y="118"/>
                </a:cxn>
                <a:cxn ang="0">
                  <a:pos x="8" y="117"/>
                </a:cxn>
                <a:cxn ang="0">
                  <a:pos x="9" y="116"/>
                </a:cxn>
                <a:cxn ang="0">
                  <a:pos x="9" y="116"/>
                </a:cxn>
                <a:cxn ang="0">
                  <a:pos x="11" y="108"/>
                </a:cxn>
                <a:cxn ang="0">
                  <a:pos x="16" y="100"/>
                </a:cxn>
                <a:cxn ang="0">
                  <a:pos x="24" y="84"/>
                </a:cxn>
                <a:cxn ang="0">
                  <a:pos x="42" y="53"/>
                </a:cxn>
                <a:cxn ang="0">
                  <a:pos x="42" y="53"/>
                </a:cxn>
                <a:cxn ang="0">
                  <a:pos x="48" y="48"/>
                </a:cxn>
                <a:cxn ang="0">
                  <a:pos x="53" y="42"/>
                </a:cxn>
                <a:cxn ang="0">
                  <a:pos x="57" y="37"/>
                </a:cxn>
                <a:cxn ang="0">
                  <a:pos x="62" y="30"/>
                </a:cxn>
                <a:cxn ang="0">
                  <a:pos x="62" y="30"/>
                </a:cxn>
                <a:cxn ang="0">
                  <a:pos x="67" y="19"/>
                </a:cxn>
                <a:cxn ang="0">
                  <a:pos x="69" y="13"/>
                </a:cxn>
                <a:cxn ang="0">
                  <a:pos x="70" y="7"/>
                </a:cxn>
                <a:cxn ang="0">
                  <a:pos x="70" y="7"/>
                </a:cxn>
                <a:cxn ang="0">
                  <a:pos x="70" y="5"/>
                </a:cxn>
                <a:cxn ang="0">
                  <a:pos x="69" y="3"/>
                </a:cxn>
                <a:cxn ang="0">
                  <a:pos x="66" y="0"/>
                </a:cxn>
                <a:cxn ang="0">
                  <a:pos x="65" y="0"/>
                </a:cxn>
                <a:cxn ang="0">
                  <a:pos x="63" y="1"/>
                </a:cxn>
                <a:cxn ang="0">
                  <a:pos x="62" y="3"/>
                </a:cxn>
                <a:cxn ang="0">
                  <a:pos x="61" y="5"/>
                </a:cxn>
                <a:cxn ang="0">
                  <a:pos x="61" y="5"/>
                </a:cxn>
              </a:cxnLst>
              <a:rect l="0" t="0" r="r" b="b"/>
              <a:pathLst>
                <a:path w="70" h="119">
                  <a:moveTo>
                    <a:pt x="61" y="5"/>
                  </a:moveTo>
                  <a:lnTo>
                    <a:pt x="61" y="5"/>
                  </a:lnTo>
                  <a:lnTo>
                    <a:pt x="60" y="12"/>
                  </a:lnTo>
                  <a:lnTo>
                    <a:pt x="57" y="19"/>
                  </a:lnTo>
                  <a:lnTo>
                    <a:pt x="54" y="25"/>
                  </a:lnTo>
                  <a:lnTo>
                    <a:pt x="50" y="30"/>
                  </a:lnTo>
                  <a:lnTo>
                    <a:pt x="40" y="42"/>
                  </a:lnTo>
                  <a:lnTo>
                    <a:pt x="35" y="48"/>
                  </a:lnTo>
                  <a:lnTo>
                    <a:pt x="32" y="54"/>
                  </a:lnTo>
                  <a:lnTo>
                    <a:pt x="32" y="54"/>
                  </a:lnTo>
                  <a:lnTo>
                    <a:pt x="15" y="83"/>
                  </a:lnTo>
                  <a:lnTo>
                    <a:pt x="6" y="98"/>
                  </a:lnTo>
                  <a:lnTo>
                    <a:pt x="2" y="106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0" y="117"/>
                  </a:lnTo>
                  <a:lnTo>
                    <a:pt x="1" y="118"/>
                  </a:lnTo>
                  <a:lnTo>
                    <a:pt x="3" y="119"/>
                  </a:lnTo>
                  <a:lnTo>
                    <a:pt x="5" y="119"/>
                  </a:lnTo>
                  <a:lnTo>
                    <a:pt x="6" y="118"/>
                  </a:lnTo>
                  <a:lnTo>
                    <a:pt x="8" y="117"/>
                  </a:lnTo>
                  <a:lnTo>
                    <a:pt x="9" y="116"/>
                  </a:lnTo>
                  <a:lnTo>
                    <a:pt x="9" y="116"/>
                  </a:lnTo>
                  <a:lnTo>
                    <a:pt x="11" y="108"/>
                  </a:lnTo>
                  <a:lnTo>
                    <a:pt x="16" y="100"/>
                  </a:lnTo>
                  <a:lnTo>
                    <a:pt x="24" y="84"/>
                  </a:lnTo>
                  <a:lnTo>
                    <a:pt x="42" y="53"/>
                  </a:lnTo>
                  <a:lnTo>
                    <a:pt x="42" y="53"/>
                  </a:lnTo>
                  <a:lnTo>
                    <a:pt x="48" y="48"/>
                  </a:lnTo>
                  <a:lnTo>
                    <a:pt x="53" y="42"/>
                  </a:lnTo>
                  <a:lnTo>
                    <a:pt x="57" y="37"/>
                  </a:lnTo>
                  <a:lnTo>
                    <a:pt x="62" y="30"/>
                  </a:lnTo>
                  <a:lnTo>
                    <a:pt x="62" y="30"/>
                  </a:lnTo>
                  <a:lnTo>
                    <a:pt x="67" y="19"/>
                  </a:lnTo>
                  <a:lnTo>
                    <a:pt x="69" y="13"/>
                  </a:lnTo>
                  <a:lnTo>
                    <a:pt x="70" y="7"/>
                  </a:lnTo>
                  <a:lnTo>
                    <a:pt x="70" y="7"/>
                  </a:lnTo>
                  <a:lnTo>
                    <a:pt x="70" y="5"/>
                  </a:lnTo>
                  <a:lnTo>
                    <a:pt x="69" y="3"/>
                  </a:lnTo>
                  <a:lnTo>
                    <a:pt x="66" y="0"/>
                  </a:lnTo>
                  <a:lnTo>
                    <a:pt x="65" y="0"/>
                  </a:lnTo>
                  <a:lnTo>
                    <a:pt x="63" y="1"/>
                  </a:lnTo>
                  <a:lnTo>
                    <a:pt x="62" y="3"/>
                  </a:lnTo>
                  <a:lnTo>
                    <a:pt x="61" y="5"/>
                  </a:lnTo>
                  <a:lnTo>
                    <a:pt x="61" y="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67" name="Freeform 323">
              <a:extLst>
                <a:ext uri="{FF2B5EF4-FFF2-40B4-BE49-F238E27FC236}">
                  <a16:creationId xmlns:a16="http://schemas.microsoft.com/office/drawing/2014/main" id="{306F44F1-69A5-4A80-BA7C-B70D0D816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7625" y="3278188"/>
              <a:ext cx="41275" cy="66675"/>
            </a:xfrm>
            <a:custGeom>
              <a:avLst/>
              <a:gdLst/>
              <a:ahLst/>
              <a:cxnLst>
                <a:cxn ang="0">
                  <a:pos x="66" y="4"/>
                </a:cxn>
                <a:cxn ang="0">
                  <a:pos x="66" y="4"/>
                </a:cxn>
                <a:cxn ang="0">
                  <a:pos x="64" y="11"/>
                </a:cxn>
                <a:cxn ang="0">
                  <a:pos x="61" y="18"/>
                </a:cxn>
                <a:cxn ang="0">
                  <a:pos x="52" y="31"/>
                </a:cxn>
                <a:cxn ang="0">
                  <a:pos x="52" y="31"/>
                </a:cxn>
                <a:cxn ang="0">
                  <a:pos x="43" y="45"/>
                </a:cxn>
                <a:cxn ang="0">
                  <a:pos x="34" y="59"/>
                </a:cxn>
                <a:cxn ang="0">
                  <a:pos x="34" y="59"/>
                </a:cxn>
                <a:cxn ang="0">
                  <a:pos x="24" y="74"/>
                </a:cxn>
                <a:cxn ang="0">
                  <a:pos x="14" y="88"/>
                </a:cxn>
                <a:cxn ang="0">
                  <a:pos x="6" y="104"/>
                </a:cxn>
                <a:cxn ang="0">
                  <a:pos x="3" y="112"/>
                </a:cxn>
                <a:cxn ang="0">
                  <a:pos x="0" y="120"/>
                </a:cxn>
                <a:cxn ang="0">
                  <a:pos x="0" y="120"/>
                </a:cxn>
                <a:cxn ang="0">
                  <a:pos x="0" y="122"/>
                </a:cxn>
                <a:cxn ang="0">
                  <a:pos x="1" y="125"/>
                </a:cxn>
                <a:cxn ang="0">
                  <a:pos x="2" y="126"/>
                </a:cxn>
                <a:cxn ang="0">
                  <a:pos x="4" y="127"/>
                </a:cxn>
                <a:cxn ang="0">
                  <a:pos x="5" y="127"/>
                </a:cxn>
                <a:cxn ang="0">
                  <a:pos x="7" y="127"/>
                </a:cxn>
                <a:cxn ang="0">
                  <a:pos x="8" y="126"/>
                </a:cxn>
                <a:cxn ang="0">
                  <a:pos x="9" y="123"/>
                </a:cxn>
                <a:cxn ang="0">
                  <a:pos x="9" y="123"/>
                </a:cxn>
                <a:cxn ang="0">
                  <a:pos x="12" y="113"/>
                </a:cxn>
                <a:cxn ang="0">
                  <a:pos x="17" y="104"/>
                </a:cxn>
                <a:cxn ang="0">
                  <a:pos x="22" y="96"/>
                </a:cxn>
                <a:cxn ang="0">
                  <a:pos x="27" y="87"/>
                </a:cxn>
                <a:cxn ang="0">
                  <a:pos x="39" y="71"/>
                </a:cxn>
                <a:cxn ang="0">
                  <a:pos x="44" y="62"/>
                </a:cxn>
                <a:cxn ang="0">
                  <a:pos x="50" y="53"/>
                </a:cxn>
                <a:cxn ang="0">
                  <a:pos x="50" y="53"/>
                </a:cxn>
                <a:cxn ang="0">
                  <a:pos x="57" y="41"/>
                </a:cxn>
                <a:cxn ang="0">
                  <a:pos x="65" y="29"/>
                </a:cxn>
                <a:cxn ang="0">
                  <a:pos x="72" y="17"/>
                </a:cxn>
                <a:cxn ang="0">
                  <a:pos x="74" y="10"/>
                </a:cxn>
                <a:cxn ang="0">
                  <a:pos x="76" y="4"/>
                </a:cxn>
                <a:cxn ang="0">
                  <a:pos x="76" y="4"/>
                </a:cxn>
                <a:cxn ang="0">
                  <a:pos x="75" y="2"/>
                </a:cxn>
                <a:cxn ang="0">
                  <a:pos x="75" y="1"/>
                </a:cxn>
                <a:cxn ang="0">
                  <a:pos x="73" y="0"/>
                </a:cxn>
                <a:cxn ang="0">
                  <a:pos x="72" y="0"/>
                </a:cxn>
                <a:cxn ang="0">
                  <a:pos x="68" y="1"/>
                </a:cxn>
                <a:cxn ang="0">
                  <a:pos x="67" y="2"/>
                </a:cxn>
                <a:cxn ang="0">
                  <a:pos x="66" y="4"/>
                </a:cxn>
                <a:cxn ang="0">
                  <a:pos x="66" y="4"/>
                </a:cxn>
              </a:cxnLst>
              <a:rect l="0" t="0" r="r" b="b"/>
              <a:pathLst>
                <a:path w="76" h="127">
                  <a:moveTo>
                    <a:pt x="66" y="4"/>
                  </a:moveTo>
                  <a:lnTo>
                    <a:pt x="66" y="4"/>
                  </a:lnTo>
                  <a:lnTo>
                    <a:pt x="64" y="11"/>
                  </a:lnTo>
                  <a:lnTo>
                    <a:pt x="61" y="18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43" y="45"/>
                  </a:lnTo>
                  <a:lnTo>
                    <a:pt x="34" y="59"/>
                  </a:lnTo>
                  <a:lnTo>
                    <a:pt x="34" y="59"/>
                  </a:lnTo>
                  <a:lnTo>
                    <a:pt x="24" y="74"/>
                  </a:lnTo>
                  <a:lnTo>
                    <a:pt x="14" y="88"/>
                  </a:lnTo>
                  <a:lnTo>
                    <a:pt x="6" y="104"/>
                  </a:lnTo>
                  <a:lnTo>
                    <a:pt x="3" y="112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0" y="122"/>
                  </a:lnTo>
                  <a:lnTo>
                    <a:pt x="1" y="125"/>
                  </a:lnTo>
                  <a:lnTo>
                    <a:pt x="2" y="126"/>
                  </a:lnTo>
                  <a:lnTo>
                    <a:pt x="4" y="127"/>
                  </a:lnTo>
                  <a:lnTo>
                    <a:pt x="5" y="127"/>
                  </a:lnTo>
                  <a:lnTo>
                    <a:pt x="7" y="127"/>
                  </a:lnTo>
                  <a:lnTo>
                    <a:pt x="8" y="126"/>
                  </a:lnTo>
                  <a:lnTo>
                    <a:pt x="9" y="123"/>
                  </a:lnTo>
                  <a:lnTo>
                    <a:pt x="9" y="123"/>
                  </a:lnTo>
                  <a:lnTo>
                    <a:pt x="12" y="113"/>
                  </a:lnTo>
                  <a:lnTo>
                    <a:pt x="17" y="104"/>
                  </a:lnTo>
                  <a:lnTo>
                    <a:pt x="22" y="96"/>
                  </a:lnTo>
                  <a:lnTo>
                    <a:pt x="27" y="87"/>
                  </a:lnTo>
                  <a:lnTo>
                    <a:pt x="39" y="71"/>
                  </a:lnTo>
                  <a:lnTo>
                    <a:pt x="44" y="62"/>
                  </a:lnTo>
                  <a:lnTo>
                    <a:pt x="50" y="53"/>
                  </a:lnTo>
                  <a:lnTo>
                    <a:pt x="50" y="53"/>
                  </a:lnTo>
                  <a:lnTo>
                    <a:pt x="57" y="41"/>
                  </a:lnTo>
                  <a:lnTo>
                    <a:pt x="65" y="29"/>
                  </a:lnTo>
                  <a:lnTo>
                    <a:pt x="72" y="17"/>
                  </a:lnTo>
                  <a:lnTo>
                    <a:pt x="74" y="10"/>
                  </a:lnTo>
                  <a:lnTo>
                    <a:pt x="76" y="4"/>
                  </a:lnTo>
                  <a:lnTo>
                    <a:pt x="76" y="4"/>
                  </a:lnTo>
                  <a:lnTo>
                    <a:pt x="75" y="2"/>
                  </a:lnTo>
                  <a:lnTo>
                    <a:pt x="75" y="1"/>
                  </a:lnTo>
                  <a:lnTo>
                    <a:pt x="73" y="0"/>
                  </a:lnTo>
                  <a:lnTo>
                    <a:pt x="72" y="0"/>
                  </a:lnTo>
                  <a:lnTo>
                    <a:pt x="68" y="1"/>
                  </a:lnTo>
                  <a:lnTo>
                    <a:pt x="67" y="2"/>
                  </a:lnTo>
                  <a:lnTo>
                    <a:pt x="66" y="4"/>
                  </a:lnTo>
                  <a:lnTo>
                    <a:pt x="66" y="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68" name="Freeform 324">
              <a:extLst>
                <a:ext uri="{FF2B5EF4-FFF2-40B4-BE49-F238E27FC236}">
                  <a16:creationId xmlns:a16="http://schemas.microsoft.com/office/drawing/2014/main" id="{B7A224C2-F48B-4766-B07A-F61EC3003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5088" y="3305175"/>
              <a:ext cx="42863" cy="69850"/>
            </a:xfrm>
            <a:custGeom>
              <a:avLst/>
              <a:gdLst/>
              <a:ahLst/>
              <a:cxnLst>
                <a:cxn ang="0">
                  <a:pos x="73" y="0"/>
                </a:cxn>
                <a:cxn ang="0">
                  <a:pos x="73" y="0"/>
                </a:cxn>
                <a:cxn ang="0">
                  <a:pos x="72" y="0"/>
                </a:cxn>
                <a:cxn ang="0">
                  <a:pos x="70" y="0"/>
                </a:cxn>
                <a:cxn ang="0">
                  <a:pos x="69" y="1"/>
                </a:cxn>
                <a:cxn ang="0">
                  <a:pos x="67" y="2"/>
                </a:cxn>
                <a:cxn ang="0">
                  <a:pos x="67" y="5"/>
                </a:cxn>
                <a:cxn ang="0">
                  <a:pos x="67" y="7"/>
                </a:cxn>
                <a:cxn ang="0">
                  <a:pos x="69" y="8"/>
                </a:cxn>
                <a:cxn ang="0">
                  <a:pos x="69" y="8"/>
                </a:cxn>
                <a:cxn ang="0">
                  <a:pos x="70" y="9"/>
                </a:cxn>
                <a:cxn ang="0">
                  <a:pos x="70" y="12"/>
                </a:cxn>
                <a:cxn ang="0">
                  <a:pos x="70" y="16"/>
                </a:cxn>
                <a:cxn ang="0">
                  <a:pos x="69" y="22"/>
                </a:cxn>
                <a:cxn ang="0">
                  <a:pos x="66" y="29"/>
                </a:cxn>
                <a:cxn ang="0">
                  <a:pos x="57" y="47"/>
                </a:cxn>
                <a:cxn ang="0">
                  <a:pos x="44" y="66"/>
                </a:cxn>
                <a:cxn ang="0">
                  <a:pos x="31" y="86"/>
                </a:cxn>
                <a:cxn ang="0">
                  <a:pos x="19" y="103"/>
                </a:cxn>
                <a:cxn ang="0">
                  <a:pos x="2" y="125"/>
                </a:cxn>
                <a:cxn ang="0">
                  <a:pos x="2" y="125"/>
                </a:cxn>
                <a:cxn ang="0">
                  <a:pos x="1" y="126"/>
                </a:cxn>
                <a:cxn ang="0">
                  <a:pos x="0" y="128"/>
                </a:cxn>
                <a:cxn ang="0">
                  <a:pos x="1" y="130"/>
                </a:cxn>
                <a:cxn ang="0">
                  <a:pos x="2" y="131"/>
                </a:cxn>
                <a:cxn ang="0">
                  <a:pos x="3" y="132"/>
                </a:cxn>
                <a:cxn ang="0">
                  <a:pos x="5" y="132"/>
                </a:cxn>
                <a:cxn ang="0">
                  <a:pos x="6" y="132"/>
                </a:cxn>
                <a:cxn ang="0">
                  <a:pos x="8" y="131"/>
                </a:cxn>
                <a:cxn ang="0">
                  <a:pos x="8" y="131"/>
                </a:cxn>
                <a:cxn ang="0">
                  <a:pos x="23" y="115"/>
                </a:cxn>
                <a:cxn ang="0">
                  <a:pos x="36" y="96"/>
                </a:cxn>
                <a:cxn ang="0">
                  <a:pos x="48" y="78"/>
                </a:cxn>
                <a:cxn ang="0">
                  <a:pos x="59" y="58"/>
                </a:cxn>
                <a:cxn ang="0">
                  <a:pos x="59" y="58"/>
                </a:cxn>
                <a:cxn ang="0">
                  <a:pos x="67" y="47"/>
                </a:cxn>
                <a:cxn ang="0">
                  <a:pos x="71" y="38"/>
                </a:cxn>
                <a:cxn ang="0">
                  <a:pos x="75" y="30"/>
                </a:cxn>
                <a:cxn ang="0">
                  <a:pos x="79" y="21"/>
                </a:cxn>
                <a:cxn ang="0">
                  <a:pos x="80" y="13"/>
                </a:cxn>
                <a:cxn ang="0">
                  <a:pos x="80" y="9"/>
                </a:cxn>
                <a:cxn ang="0">
                  <a:pos x="79" y="6"/>
                </a:cxn>
                <a:cxn ang="0">
                  <a:pos x="77" y="3"/>
                </a:cxn>
                <a:cxn ang="0">
                  <a:pos x="73" y="0"/>
                </a:cxn>
                <a:cxn ang="0">
                  <a:pos x="73" y="0"/>
                </a:cxn>
              </a:cxnLst>
              <a:rect l="0" t="0" r="r" b="b"/>
              <a:pathLst>
                <a:path w="80" h="132">
                  <a:moveTo>
                    <a:pt x="73" y="0"/>
                  </a:moveTo>
                  <a:lnTo>
                    <a:pt x="73" y="0"/>
                  </a:lnTo>
                  <a:lnTo>
                    <a:pt x="72" y="0"/>
                  </a:lnTo>
                  <a:lnTo>
                    <a:pt x="70" y="0"/>
                  </a:lnTo>
                  <a:lnTo>
                    <a:pt x="69" y="1"/>
                  </a:lnTo>
                  <a:lnTo>
                    <a:pt x="67" y="2"/>
                  </a:lnTo>
                  <a:lnTo>
                    <a:pt x="67" y="5"/>
                  </a:lnTo>
                  <a:lnTo>
                    <a:pt x="67" y="7"/>
                  </a:lnTo>
                  <a:lnTo>
                    <a:pt x="69" y="8"/>
                  </a:lnTo>
                  <a:lnTo>
                    <a:pt x="69" y="8"/>
                  </a:lnTo>
                  <a:lnTo>
                    <a:pt x="70" y="9"/>
                  </a:lnTo>
                  <a:lnTo>
                    <a:pt x="70" y="12"/>
                  </a:lnTo>
                  <a:lnTo>
                    <a:pt x="70" y="16"/>
                  </a:lnTo>
                  <a:lnTo>
                    <a:pt x="69" y="22"/>
                  </a:lnTo>
                  <a:lnTo>
                    <a:pt x="66" y="29"/>
                  </a:lnTo>
                  <a:lnTo>
                    <a:pt x="57" y="47"/>
                  </a:lnTo>
                  <a:lnTo>
                    <a:pt x="44" y="66"/>
                  </a:lnTo>
                  <a:lnTo>
                    <a:pt x="31" y="86"/>
                  </a:lnTo>
                  <a:lnTo>
                    <a:pt x="19" y="103"/>
                  </a:lnTo>
                  <a:lnTo>
                    <a:pt x="2" y="125"/>
                  </a:lnTo>
                  <a:lnTo>
                    <a:pt x="2" y="125"/>
                  </a:lnTo>
                  <a:lnTo>
                    <a:pt x="1" y="126"/>
                  </a:lnTo>
                  <a:lnTo>
                    <a:pt x="0" y="128"/>
                  </a:lnTo>
                  <a:lnTo>
                    <a:pt x="1" y="130"/>
                  </a:lnTo>
                  <a:lnTo>
                    <a:pt x="2" y="131"/>
                  </a:lnTo>
                  <a:lnTo>
                    <a:pt x="3" y="132"/>
                  </a:lnTo>
                  <a:lnTo>
                    <a:pt x="5" y="132"/>
                  </a:lnTo>
                  <a:lnTo>
                    <a:pt x="6" y="132"/>
                  </a:lnTo>
                  <a:lnTo>
                    <a:pt x="8" y="131"/>
                  </a:lnTo>
                  <a:lnTo>
                    <a:pt x="8" y="131"/>
                  </a:lnTo>
                  <a:lnTo>
                    <a:pt x="23" y="115"/>
                  </a:lnTo>
                  <a:lnTo>
                    <a:pt x="36" y="96"/>
                  </a:lnTo>
                  <a:lnTo>
                    <a:pt x="48" y="78"/>
                  </a:lnTo>
                  <a:lnTo>
                    <a:pt x="59" y="58"/>
                  </a:lnTo>
                  <a:lnTo>
                    <a:pt x="59" y="58"/>
                  </a:lnTo>
                  <a:lnTo>
                    <a:pt x="67" y="47"/>
                  </a:lnTo>
                  <a:lnTo>
                    <a:pt x="71" y="38"/>
                  </a:lnTo>
                  <a:lnTo>
                    <a:pt x="75" y="30"/>
                  </a:lnTo>
                  <a:lnTo>
                    <a:pt x="79" y="21"/>
                  </a:lnTo>
                  <a:lnTo>
                    <a:pt x="80" y="13"/>
                  </a:lnTo>
                  <a:lnTo>
                    <a:pt x="80" y="9"/>
                  </a:lnTo>
                  <a:lnTo>
                    <a:pt x="79" y="6"/>
                  </a:lnTo>
                  <a:lnTo>
                    <a:pt x="77" y="3"/>
                  </a:lnTo>
                  <a:lnTo>
                    <a:pt x="73" y="0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69" name="Freeform 325">
              <a:extLst>
                <a:ext uri="{FF2B5EF4-FFF2-40B4-BE49-F238E27FC236}">
                  <a16:creationId xmlns:a16="http://schemas.microsoft.com/office/drawing/2014/main" id="{BCEA4768-EA39-46F3-A1D6-36C03A853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3025" y="3336925"/>
              <a:ext cx="47625" cy="76200"/>
            </a:xfrm>
            <a:custGeom>
              <a:avLst/>
              <a:gdLst/>
              <a:ahLst/>
              <a:cxnLst>
                <a:cxn ang="0">
                  <a:pos x="80" y="3"/>
                </a:cxn>
                <a:cxn ang="0">
                  <a:pos x="80" y="3"/>
                </a:cxn>
                <a:cxn ang="0">
                  <a:pos x="78" y="13"/>
                </a:cxn>
                <a:cxn ang="0">
                  <a:pos x="74" y="22"/>
                </a:cxn>
                <a:cxn ang="0">
                  <a:pos x="68" y="30"/>
                </a:cxn>
                <a:cxn ang="0">
                  <a:pos x="63" y="38"/>
                </a:cxn>
                <a:cxn ang="0">
                  <a:pos x="49" y="55"/>
                </a:cxn>
                <a:cxn ang="0">
                  <a:pos x="44" y="63"/>
                </a:cxn>
                <a:cxn ang="0">
                  <a:pos x="39" y="71"/>
                </a:cxn>
                <a:cxn ang="0">
                  <a:pos x="39" y="71"/>
                </a:cxn>
                <a:cxn ang="0">
                  <a:pos x="27" y="96"/>
                </a:cxn>
                <a:cxn ang="0">
                  <a:pos x="20" y="109"/>
                </a:cxn>
                <a:cxn ang="0">
                  <a:pos x="16" y="114"/>
                </a:cxn>
                <a:cxn ang="0">
                  <a:pos x="12" y="118"/>
                </a:cxn>
                <a:cxn ang="0">
                  <a:pos x="12" y="118"/>
                </a:cxn>
                <a:cxn ang="0">
                  <a:pos x="8" y="122"/>
                </a:cxn>
                <a:cxn ang="0">
                  <a:pos x="4" y="126"/>
                </a:cxn>
                <a:cxn ang="0">
                  <a:pos x="2" y="130"/>
                </a:cxn>
                <a:cxn ang="0">
                  <a:pos x="0" y="135"/>
                </a:cxn>
                <a:cxn ang="0">
                  <a:pos x="0" y="135"/>
                </a:cxn>
                <a:cxn ang="0">
                  <a:pos x="0" y="138"/>
                </a:cxn>
                <a:cxn ang="0">
                  <a:pos x="1" y="140"/>
                </a:cxn>
                <a:cxn ang="0">
                  <a:pos x="2" y="141"/>
                </a:cxn>
                <a:cxn ang="0">
                  <a:pos x="4" y="142"/>
                </a:cxn>
                <a:cxn ang="0">
                  <a:pos x="5" y="142"/>
                </a:cxn>
                <a:cxn ang="0">
                  <a:pos x="7" y="142"/>
                </a:cxn>
                <a:cxn ang="0">
                  <a:pos x="8" y="141"/>
                </a:cxn>
                <a:cxn ang="0">
                  <a:pos x="9" y="139"/>
                </a:cxn>
                <a:cxn ang="0">
                  <a:pos x="9" y="139"/>
                </a:cxn>
                <a:cxn ang="0">
                  <a:pos x="10" y="135"/>
                </a:cxn>
                <a:cxn ang="0">
                  <a:pos x="12" y="131"/>
                </a:cxn>
                <a:cxn ang="0">
                  <a:pos x="17" y="125"/>
                </a:cxn>
                <a:cxn ang="0">
                  <a:pos x="22" y="119"/>
                </a:cxn>
                <a:cxn ang="0">
                  <a:pos x="26" y="113"/>
                </a:cxn>
                <a:cxn ang="0">
                  <a:pos x="26" y="113"/>
                </a:cxn>
                <a:cxn ang="0">
                  <a:pos x="40" y="88"/>
                </a:cxn>
                <a:cxn ang="0">
                  <a:pos x="47" y="76"/>
                </a:cxn>
                <a:cxn ang="0">
                  <a:pos x="51" y="69"/>
                </a:cxn>
                <a:cxn ang="0">
                  <a:pos x="55" y="64"/>
                </a:cxn>
                <a:cxn ang="0">
                  <a:pos x="55" y="64"/>
                </a:cxn>
                <a:cxn ang="0">
                  <a:pos x="65" y="54"/>
                </a:cxn>
                <a:cxn ang="0">
                  <a:pos x="69" y="48"/>
                </a:cxn>
                <a:cxn ang="0">
                  <a:pos x="73" y="40"/>
                </a:cxn>
                <a:cxn ang="0">
                  <a:pos x="73" y="40"/>
                </a:cxn>
                <a:cxn ang="0">
                  <a:pos x="77" y="32"/>
                </a:cxn>
                <a:cxn ang="0">
                  <a:pos x="82" y="24"/>
                </a:cxn>
                <a:cxn ang="0">
                  <a:pos x="86" y="15"/>
                </a:cxn>
                <a:cxn ang="0">
                  <a:pos x="88" y="10"/>
                </a:cxn>
                <a:cxn ang="0">
                  <a:pos x="89" y="5"/>
                </a:cxn>
                <a:cxn ang="0">
                  <a:pos x="89" y="5"/>
                </a:cxn>
                <a:cxn ang="0">
                  <a:pos x="89" y="3"/>
                </a:cxn>
                <a:cxn ang="0">
                  <a:pos x="88" y="2"/>
                </a:cxn>
                <a:cxn ang="0">
                  <a:pos x="85" y="0"/>
                </a:cxn>
                <a:cxn ang="0">
                  <a:pos x="84" y="0"/>
                </a:cxn>
                <a:cxn ang="0">
                  <a:pos x="82" y="0"/>
                </a:cxn>
                <a:cxn ang="0">
                  <a:pos x="81" y="1"/>
                </a:cxn>
                <a:cxn ang="0">
                  <a:pos x="80" y="3"/>
                </a:cxn>
                <a:cxn ang="0">
                  <a:pos x="80" y="3"/>
                </a:cxn>
              </a:cxnLst>
              <a:rect l="0" t="0" r="r" b="b"/>
              <a:pathLst>
                <a:path w="89" h="142">
                  <a:moveTo>
                    <a:pt x="80" y="3"/>
                  </a:moveTo>
                  <a:lnTo>
                    <a:pt x="80" y="3"/>
                  </a:lnTo>
                  <a:lnTo>
                    <a:pt x="78" y="13"/>
                  </a:lnTo>
                  <a:lnTo>
                    <a:pt x="74" y="22"/>
                  </a:lnTo>
                  <a:lnTo>
                    <a:pt x="68" y="30"/>
                  </a:lnTo>
                  <a:lnTo>
                    <a:pt x="63" y="38"/>
                  </a:lnTo>
                  <a:lnTo>
                    <a:pt x="49" y="55"/>
                  </a:lnTo>
                  <a:lnTo>
                    <a:pt x="44" y="63"/>
                  </a:lnTo>
                  <a:lnTo>
                    <a:pt x="39" y="71"/>
                  </a:lnTo>
                  <a:lnTo>
                    <a:pt x="39" y="71"/>
                  </a:lnTo>
                  <a:lnTo>
                    <a:pt x="27" y="96"/>
                  </a:lnTo>
                  <a:lnTo>
                    <a:pt x="20" y="109"/>
                  </a:lnTo>
                  <a:lnTo>
                    <a:pt x="16" y="114"/>
                  </a:lnTo>
                  <a:lnTo>
                    <a:pt x="12" y="118"/>
                  </a:lnTo>
                  <a:lnTo>
                    <a:pt x="12" y="118"/>
                  </a:lnTo>
                  <a:lnTo>
                    <a:pt x="8" y="122"/>
                  </a:lnTo>
                  <a:lnTo>
                    <a:pt x="4" y="126"/>
                  </a:lnTo>
                  <a:lnTo>
                    <a:pt x="2" y="130"/>
                  </a:lnTo>
                  <a:lnTo>
                    <a:pt x="0" y="135"/>
                  </a:lnTo>
                  <a:lnTo>
                    <a:pt x="0" y="135"/>
                  </a:lnTo>
                  <a:lnTo>
                    <a:pt x="0" y="138"/>
                  </a:lnTo>
                  <a:lnTo>
                    <a:pt x="1" y="140"/>
                  </a:lnTo>
                  <a:lnTo>
                    <a:pt x="2" y="141"/>
                  </a:lnTo>
                  <a:lnTo>
                    <a:pt x="4" y="142"/>
                  </a:lnTo>
                  <a:lnTo>
                    <a:pt x="5" y="142"/>
                  </a:lnTo>
                  <a:lnTo>
                    <a:pt x="7" y="142"/>
                  </a:lnTo>
                  <a:lnTo>
                    <a:pt x="8" y="141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10" y="135"/>
                  </a:lnTo>
                  <a:lnTo>
                    <a:pt x="12" y="131"/>
                  </a:lnTo>
                  <a:lnTo>
                    <a:pt x="17" y="125"/>
                  </a:lnTo>
                  <a:lnTo>
                    <a:pt x="22" y="119"/>
                  </a:lnTo>
                  <a:lnTo>
                    <a:pt x="26" y="113"/>
                  </a:lnTo>
                  <a:lnTo>
                    <a:pt x="26" y="113"/>
                  </a:lnTo>
                  <a:lnTo>
                    <a:pt x="40" y="88"/>
                  </a:lnTo>
                  <a:lnTo>
                    <a:pt x="47" y="76"/>
                  </a:lnTo>
                  <a:lnTo>
                    <a:pt x="51" y="69"/>
                  </a:lnTo>
                  <a:lnTo>
                    <a:pt x="55" y="64"/>
                  </a:lnTo>
                  <a:lnTo>
                    <a:pt x="55" y="64"/>
                  </a:lnTo>
                  <a:lnTo>
                    <a:pt x="65" y="54"/>
                  </a:lnTo>
                  <a:lnTo>
                    <a:pt x="69" y="48"/>
                  </a:lnTo>
                  <a:lnTo>
                    <a:pt x="73" y="40"/>
                  </a:lnTo>
                  <a:lnTo>
                    <a:pt x="73" y="40"/>
                  </a:lnTo>
                  <a:lnTo>
                    <a:pt x="77" y="32"/>
                  </a:lnTo>
                  <a:lnTo>
                    <a:pt x="82" y="24"/>
                  </a:lnTo>
                  <a:lnTo>
                    <a:pt x="86" y="15"/>
                  </a:lnTo>
                  <a:lnTo>
                    <a:pt x="88" y="10"/>
                  </a:lnTo>
                  <a:lnTo>
                    <a:pt x="89" y="5"/>
                  </a:lnTo>
                  <a:lnTo>
                    <a:pt x="89" y="5"/>
                  </a:lnTo>
                  <a:lnTo>
                    <a:pt x="89" y="3"/>
                  </a:lnTo>
                  <a:lnTo>
                    <a:pt x="88" y="2"/>
                  </a:lnTo>
                  <a:lnTo>
                    <a:pt x="85" y="0"/>
                  </a:lnTo>
                  <a:lnTo>
                    <a:pt x="84" y="0"/>
                  </a:lnTo>
                  <a:lnTo>
                    <a:pt x="82" y="0"/>
                  </a:lnTo>
                  <a:lnTo>
                    <a:pt x="81" y="1"/>
                  </a:lnTo>
                  <a:lnTo>
                    <a:pt x="80" y="3"/>
                  </a:lnTo>
                  <a:lnTo>
                    <a:pt x="80" y="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70" name="Freeform 326">
              <a:extLst>
                <a:ext uri="{FF2B5EF4-FFF2-40B4-BE49-F238E27FC236}">
                  <a16:creationId xmlns:a16="http://schemas.microsoft.com/office/drawing/2014/main" id="{B8387B22-7635-4B5B-A31E-EBE9E472B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3025" y="3362325"/>
              <a:ext cx="63500" cy="82550"/>
            </a:xfrm>
            <a:custGeom>
              <a:avLst/>
              <a:gdLst/>
              <a:ahLst/>
              <a:cxnLst>
                <a:cxn ang="0">
                  <a:pos x="110" y="2"/>
                </a:cxn>
                <a:cxn ang="0">
                  <a:pos x="110" y="2"/>
                </a:cxn>
                <a:cxn ang="0">
                  <a:pos x="98" y="16"/>
                </a:cxn>
                <a:cxn ang="0">
                  <a:pos x="86" y="33"/>
                </a:cxn>
                <a:cxn ang="0">
                  <a:pos x="76" y="50"/>
                </a:cxn>
                <a:cxn ang="0">
                  <a:pos x="66" y="67"/>
                </a:cxn>
                <a:cxn ang="0">
                  <a:pos x="66" y="67"/>
                </a:cxn>
                <a:cxn ang="0">
                  <a:pos x="52" y="88"/>
                </a:cxn>
                <a:cxn ang="0">
                  <a:pos x="36" y="109"/>
                </a:cxn>
                <a:cxn ang="0">
                  <a:pos x="18" y="130"/>
                </a:cxn>
                <a:cxn ang="0">
                  <a:pos x="1" y="148"/>
                </a:cxn>
                <a:cxn ang="0">
                  <a:pos x="1" y="148"/>
                </a:cxn>
                <a:cxn ang="0">
                  <a:pos x="0" y="151"/>
                </a:cxn>
                <a:cxn ang="0">
                  <a:pos x="1" y="154"/>
                </a:cxn>
                <a:cxn ang="0">
                  <a:pos x="3" y="156"/>
                </a:cxn>
                <a:cxn ang="0">
                  <a:pos x="6" y="157"/>
                </a:cxn>
                <a:cxn ang="0">
                  <a:pos x="6" y="157"/>
                </a:cxn>
                <a:cxn ang="0">
                  <a:pos x="9" y="156"/>
                </a:cxn>
                <a:cxn ang="0">
                  <a:pos x="11" y="154"/>
                </a:cxn>
                <a:cxn ang="0">
                  <a:pos x="12" y="151"/>
                </a:cxn>
                <a:cxn ang="0">
                  <a:pos x="13" y="148"/>
                </a:cxn>
                <a:cxn ang="0">
                  <a:pos x="13" y="148"/>
                </a:cxn>
                <a:cxn ang="0">
                  <a:pos x="25" y="135"/>
                </a:cxn>
                <a:cxn ang="0">
                  <a:pos x="38" y="120"/>
                </a:cxn>
                <a:cxn ang="0">
                  <a:pos x="60" y="91"/>
                </a:cxn>
                <a:cxn ang="0">
                  <a:pos x="60" y="91"/>
                </a:cxn>
                <a:cxn ang="0">
                  <a:pos x="68" y="80"/>
                </a:cxn>
                <a:cxn ang="0">
                  <a:pos x="75" y="70"/>
                </a:cxn>
                <a:cxn ang="0">
                  <a:pos x="87" y="48"/>
                </a:cxn>
                <a:cxn ang="0">
                  <a:pos x="101" y="28"/>
                </a:cxn>
                <a:cxn ang="0">
                  <a:pos x="108" y="17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117" y="7"/>
                </a:cxn>
                <a:cxn ang="0">
                  <a:pos x="118" y="5"/>
                </a:cxn>
                <a:cxn ang="0">
                  <a:pos x="117" y="3"/>
                </a:cxn>
                <a:cxn ang="0">
                  <a:pos x="116" y="2"/>
                </a:cxn>
                <a:cxn ang="0">
                  <a:pos x="115" y="1"/>
                </a:cxn>
                <a:cxn ang="0">
                  <a:pos x="113" y="0"/>
                </a:cxn>
                <a:cxn ang="0">
                  <a:pos x="112" y="1"/>
                </a:cxn>
                <a:cxn ang="0">
                  <a:pos x="110" y="2"/>
                </a:cxn>
                <a:cxn ang="0">
                  <a:pos x="110" y="2"/>
                </a:cxn>
              </a:cxnLst>
              <a:rect l="0" t="0" r="r" b="b"/>
              <a:pathLst>
                <a:path w="118" h="157">
                  <a:moveTo>
                    <a:pt x="110" y="2"/>
                  </a:moveTo>
                  <a:lnTo>
                    <a:pt x="110" y="2"/>
                  </a:lnTo>
                  <a:lnTo>
                    <a:pt x="98" y="16"/>
                  </a:lnTo>
                  <a:lnTo>
                    <a:pt x="86" y="33"/>
                  </a:lnTo>
                  <a:lnTo>
                    <a:pt x="76" y="50"/>
                  </a:lnTo>
                  <a:lnTo>
                    <a:pt x="66" y="67"/>
                  </a:lnTo>
                  <a:lnTo>
                    <a:pt x="66" y="67"/>
                  </a:lnTo>
                  <a:lnTo>
                    <a:pt x="52" y="88"/>
                  </a:lnTo>
                  <a:lnTo>
                    <a:pt x="36" y="109"/>
                  </a:lnTo>
                  <a:lnTo>
                    <a:pt x="18" y="130"/>
                  </a:lnTo>
                  <a:lnTo>
                    <a:pt x="1" y="148"/>
                  </a:lnTo>
                  <a:lnTo>
                    <a:pt x="1" y="148"/>
                  </a:lnTo>
                  <a:lnTo>
                    <a:pt x="0" y="151"/>
                  </a:lnTo>
                  <a:lnTo>
                    <a:pt x="1" y="154"/>
                  </a:lnTo>
                  <a:lnTo>
                    <a:pt x="3" y="156"/>
                  </a:lnTo>
                  <a:lnTo>
                    <a:pt x="6" y="157"/>
                  </a:lnTo>
                  <a:lnTo>
                    <a:pt x="6" y="157"/>
                  </a:lnTo>
                  <a:lnTo>
                    <a:pt x="9" y="156"/>
                  </a:lnTo>
                  <a:lnTo>
                    <a:pt x="11" y="154"/>
                  </a:lnTo>
                  <a:lnTo>
                    <a:pt x="12" y="151"/>
                  </a:lnTo>
                  <a:lnTo>
                    <a:pt x="13" y="148"/>
                  </a:lnTo>
                  <a:lnTo>
                    <a:pt x="13" y="148"/>
                  </a:lnTo>
                  <a:lnTo>
                    <a:pt x="25" y="135"/>
                  </a:lnTo>
                  <a:lnTo>
                    <a:pt x="38" y="120"/>
                  </a:lnTo>
                  <a:lnTo>
                    <a:pt x="60" y="91"/>
                  </a:lnTo>
                  <a:lnTo>
                    <a:pt x="60" y="91"/>
                  </a:lnTo>
                  <a:lnTo>
                    <a:pt x="68" y="80"/>
                  </a:lnTo>
                  <a:lnTo>
                    <a:pt x="75" y="70"/>
                  </a:lnTo>
                  <a:lnTo>
                    <a:pt x="87" y="48"/>
                  </a:lnTo>
                  <a:lnTo>
                    <a:pt x="101" y="28"/>
                  </a:lnTo>
                  <a:lnTo>
                    <a:pt x="108" y="17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117" y="7"/>
                  </a:lnTo>
                  <a:lnTo>
                    <a:pt x="118" y="5"/>
                  </a:lnTo>
                  <a:lnTo>
                    <a:pt x="117" y="3"/>
                  </a:lnTo>
                  <a:lnTo>
                    <a:pt x="116" y="2"/>
                  </a:lnTo>
                  <a:lnTo>
                    <a:pt x="115" y="1"/>
                  </a:lnTo>
                  <a:lnTo>
                    <a:pt x="113" y="0"/>
                  </a:lnTo>
                  <a:lnTo>
                    <a:pt x="112" y="1"/>
                  </a:lnTo>
                  <a:lnTo>
                    <a:pt x="110" y="2"/>
                  </a:lnTo>
                  <a:lnTo>
                    <a:pt x="110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71" name="Freeform 327">
              <a:extLst>
                <a:ext uri="{FF2B5EF4-FFF2-40B4-BE49-F238E27FC236}">
                  <a16:creationId xmlns:a16="http://schemas.microsoft.com/office/drawing/2014/main" id="{44C88556-D4E9-4796-B075-5AFDB7ADA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3360738"/>
              <a:ext cx="34925" cy="61913"/>
            </a:xfrm>
            <a:custGeom>
              <a:avLst/>
              <a:gdLst/>
              <a:ahLst/>
              <a:cxnLst>
                <a:cxn ang="0">
                  <a:pos x="56" y="3"/>
                </a:cxn>
                <a:cxn ang="0">
                  <a:pos x="56" y="3"/>
                </a:cxn>
                <a:cxn ang="0">
                  <a:pos x="55" y="8"/>
                </a:cxn>
                <a:cxn ang="0">
                  <a:pos x="52" y="11"/>
                </a:cxn>
                <a:cxn ang="0">
                  <a:pos x="45" y="19"/>
                </a:cxn>
                <a:cxn ang="0">
                  <a:pos x="38" y="26"/>
                </a:cxn>
                <a:cxn ang="0">
                  <a:pos x="35" y="30"/>
                </a:cxn>
                <a:cxn ang="0">
                  <a:pos x="34" y="36"/>
                </a:cxn>
                <a:cxn ang="0">
                  <a:pos x="34" y="36"/>
                </a:cxn>
                <a:cxn ang="0">
                  <a:pos x="33" y="41"/>
                </a:cxn>
                <a:cxn ang="0">
                  <a:pos x="31" y="46"/>
                </a:cxn>
                <a:cxn ang="0">
                  <a:pos x="25" y="55"/>
                </a:cxn>
                <a:cxn ang="0">
                  <a:pos x="20" y="66"/>
                </a:cxn>
                <a:cxn ang="0">
                  <a:pos x="15" y="75"/>
                </a:cxn>
                <a:cxn ang="0">
                  <a:pos x="15" y="75"/>
                </a:cxn>
                <a:cxn ang="0">
                  <a:pos x="7" y="94"/>
                </a:cxn>
                <a:cxn ang="0">
                  <a:pos x="0" y="112"/>
                </a:cxn>
                <a:cxn ang="0">
                  <a:pos x="0" y="112"/>
                </a:cxn>
                <a:cxn ang="0">
                  <a:pos x="0" y="114"/>
                </a:cxn>
                <a:cxn ang="0">
                  <a:pos x="0" y="115"/>
                </a:cxn>
                <a:cxn ang="0">
                  <a:pos x="1" y="116"/>
                </a:cxn>
                <a:cxn ang="0">
                  <a:pos x="3" y="117"/>
                </a:cxn>
                <a:cxn ang="0">
                  <a:pos x="6" y="117"/>
                </a:cxn>
                <a:cxn ang="0">
                  <a:pos x="8" y="116"/>
                </a:cxn>
                <a:cxn ang="0">
                  <a:pos x="9" y="114"/>
                </a:cxn>
                <a:cxn ang="0">
                  <a:pos x="9" y="114"/>
                </a:cxn>
                <a:cxn ang="0">
                  <a:pos x="17" y="94"/>
                </a:cxn>
                <a:cxn ang="0">
                  <a:pos x="26" y="73"/>
                </a:cxn>
                <a:cxn ang="0">
                  <a:pos x="26" y="73"/>
                </a:cxn>
                <a:cxn ang="0">
                  <a:pos x="31" y="66"/>
                </a:cxn>
                <a:cxn ang="0">
                  <a:pos x="35" y="58"/>
                </a:cxn>
                <a:cxn ang="0">
                  <a:pos x="39" y="51"/>
                </a:cxn>
                <a:cxn ang="0">
                  <a:pos x="42" y="43"/>
                </a:cxn>
                <a:cxn ang="0">
                  <a:pos x="42" y="43"/>
                </a:cxn>
                <a:cxn ang="0">
                  <a:pos x="44" y="38"/>
                </a:cxn>
                <a:cxn ang="0">
                  <a:pos x="47" y="33"/>
                </a:cxn>
                <a:cxn ang="0">
                  <a:pos x="54" y="24"/>
                </a:cxn>
                <a:cxn ang="0">
                  <a:pos x="62" y="15"/>
                </a:cxn>
                <a:cxn ang="0">
                  <a:pos x="64" y="11"/>
                </a:cxn>
                <a:cxn ang="0">
                  <a:pos x="66" y="6"/>
                </a:cxn>
                <a:cxn ang="0">
                  <a:pos x="66" y="6"/>
                </a:cxn>
                <a:cxn ang="0">
                  <a:pos x="66" y="4"/>
                </a:cxn>
                <a:cxn ang="0">
                  <a:pos x="65" y="2"/>
                </a:cxn>
                <a:cxn ang="0">
                  <a:pos x="64" y="1"/>
                </a:cxn>
                <a:cxn ang="0">
                  <a:pos x="63" y="0"/>
                </a:cxn>
                <a:cxn ang="0">
                  <a:pos x="60" y="0"/>
                </a:cxn>
                <a:cxn ang="0">
                  <a:pos x="58" y="0"/>
                </a:cxn>
                <a:cxn ang="0">
                  <a:pos x="57" y="1"/>
                </a:cxn>
                <a:cxn ang="0">
                  <a:pos x="56" y="3"/>
                </a:cxn>
                <a:cxn ang="0">
                  <a:pos x="56" y="3"/>
                </a:cxn>
              </a:cxnLst>
              <a:rect l="0" t="0" r="r" b="b"/>
              <a:pathLst>
                <a:path w="66" h="117">
                  <a:moveTo>
                    <a:pt x="56" y="3"/>
                  </a:moveTo>
                  <a:lnTo>
                    <a:pt x="56" y="3"/>
                  </a:lnTo>
                  <a:lnTo>
                    <a:pt x="55" y="8"/>
                  </a:lnTo>
                  <a:lnTo>
                    <a:pt x="52" y="11"/>
                  </a:lnTo>
                  <a:lnTo>
                    <a:pt x="45" y="19"/>
                  </a:lnTo>
                  <a:lnTo>
                    <a:pt x="38" y="26"/>
                  </a:lnTo>
                  <a:lnTo>
                    <a:pt x="35" y="30"/>
                  </a:lnTo>
                  <a:lnTo>
                    <a:pt x="34" y="36"/>
                  </a:lnTo>
                  <a:lnTo>
                    <a:pt x="34" y="36"/>
                  </a:lnTo>
                  <a:lnTo>
                    <a:pt x="33" y="41"/>
                  </a:lnTo>
                  <a:lnTo>
                    <a:pt x="31" y="46"/>
                  </a:lnTo>
                  <a:lnTo>
                    <a:pt x="25" y="55"/>
                  </a:lnTo>
                  <a:lnTo>
                    <a:pt x="20" y="66"/>
                  </a:lnTo>
                  <a:lnTo>
                    <a:pt x="15" y="75"/>
                  </a:lnTo>
                  <a:lnTo>
                    <a:pt x="15" y="75"/>
                  </a:lnTo>
                  <a:lnTo>
                    <a:pt x="7" y="94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114"/>
                  </a:lnTo>
                  <a:lnTo>
                    <a:pt x="0" y="115"/>
                  </a:lnTo>
                  <a:lnTo>
                    <a:pt x="1" y="116"/>
                  </a:lnTo>
                  <a:lnTo>
                    <a:pt x="3" y="117"/>
                  </a:lnTo>
                  <a:lnTo>
                    <a:pt x="6" y="117"/>
                  </a:lnTo>
                  <a:lnTo>
                    <a:pt x="8" y="116"/>
                  </a:lnTo>
                  <a:lnTo>
                    <a:pt x="9" y="114"/>
                  </a:lnTo>
                  <a:lnTo>
                    <a:pt x="9" y="114"/>
                  </a:lnTo>
                  <a:lnTo>
                    <a:pt x="17" y="94"/>
                  </a:lnTo>
                  <a:lnTo>
                    <a:pt x="26" y="73"/>
                  </a:lnTo>
                  <a:lnTo>
                    <a:pt x="26" y="73"/>
                  </a:lnTo>
                  <a:lnTo>
                    <a:pt x="31" y="66"/>
                  </a:lnTo>
                  <a:lnTo>
                    <a:pt x="35" y="58"/>
                  </a:lnTo>
                  <a:lnTo>
                    <a:pt x="39" y="51"/>
                  </a:lnTo>
                  <a:lnTo>
                    <a:pt x="42" y="43"/>
                  </a:lnTo>
                  <a:lnTo>
                    <a:pt x="42" y="43"/>
                  </a:lnTo>
                  <a:lnTo>
                    <a:pt x="44" y="38"/>
                  </a:lnTo>
                  <a:lnTo>
                    <a:pt x="47" y="33"/>
                  </a:lnTo>
                  <a:lnTo>
                    <a:pt x="54" y="24"/>
                  </a:lnTo>
                  <a:lnTo>
                    <a:pt x="62" y="15"/>
                  </a:lnTo>
                  <a:lnTo>
                    <a:pt x="64" y="11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66" y="4"/>
                  </a:lnTo>
                  <a:lnTo>
                    <a:pt x="65" y="2"/>
                  </a:lnTo>
                  <a:lnTo>
                    <a:pt x="64" y="1"/>
                  </a:lnTo>
                  <a:lnTo>
                    <a:pt x="63" y="0"/>
                  </a:lnTo>
                  <a:lnTo>
                    <a:pt x="60" y="0"/>
                  </a:lnTo>
                  <a:lnTo>
                    <a:pt x="58" y="0"/>
                  </a:lnTo>
                  <a:lnTo>
                    <a:pt x="57" y="1"/>
                  </a:lnTo>
                  <a:lnTo>
                    <a:pt x="56" y="3"/>
                  </a:lnTo>
                  <a:lnTo>
                    <a:pt x="56" y="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72" name="Freeform 328">
              <a:extLst>
                <a:ext uri="{FF2B5EF4-FFF2-40B4-BE49-F238E27FC236}">
                  <a16:creationId xmlns:a16="http://schemas.microsoft.com/office/drawing/2014/main" id="{34013396-E967-49A4-9DC0-C53F72DB6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5050" y="3349625"/>
              <a:ext cx="31750" cy="46038"/>
            </a:xfrm>
            <a:custGeom>
              <a:avLst/>
              <a:gdLst/>
              <a:ahLst/>
              <a:cxnLst>
                <a:cxn ang="0">
                  <a:pos x="54" y="2"/>
                </a:cxn>
                <a:cxn ang="0">
                  <a:pos x="54" y="2"/>
                </a:cxn>
                <a:cxn ang="0">
                  <a:pos x="40" y="18"/>
                </a:cxn>
                <a:cxn ang="0">
                  <a:pos x="26" y="35"/>
                </a:cxn>
                <a:cxn ang="0">
                  <a:pos x="26" y="35"/>
                </a:cxn>
                <a:cxn ang="0">
                  <a:pos x="23" y="39"/>
                </a:cxn>
                <a:cxn ang="0">
                  <a:pos x="21" y="44"/>
                </a:cxn>
                <a:cxn ang="0">
                  <a:pos x="16" y="55"/>
                </a:cxn>
                <a:cxn ang="0">
                  <a:pos x="16" y="55"/>
                </a:cxn>
                <a:cxn ang="0">
                  <a:pos x="9" y="67"/>
                </a:cxn>
                <a:cxn ang="0">
                  <a:pos x="1" y="78"/>
                </a:cxn>
                <a:cxn ang="0">
                  <a:pos x="1" y="78"/>
                </a:cxn>
                <a:cxn ang="0">
                  <a:pos x="0" y="80"/>
                </a:cxn>
                <a:cxn ang="0">
                  <a:pos x="0" y="83"/>
                </a:cxn>
                <a:cxn ang="0">
                  <a:pos x="1" y="84"/>
                </a:cxn>
                <a:cxn ang="0">
                  <a:pos x="3" y="85"/>
                </a:cxn>
                <a:cxn ang="0">
                  <a:pos x="4" y="86"/>
                </a:cxn>
                <a:cxn ang="0">
                  <a:pos x="6" y="86"/>
                </a:cxn>
                <a:cxn ang="0">
                  <a:pos x="8" y="85"/>
                </a:cxn>
                <a:cxn ang="0">
                  <a:pos x="9" y="84"/>
                </a:cxn>
                <a:cxn ang="0">
                  <a:pos x="9" y="84"/>
                </a:cxn>
                <a:cxn ang="0">
                  <a:pos x="22" y="64"/>
                </a:cxn>
                <a:cxn ang="0">
                  <a:pos x="27" y="55"/>
                </a:cxn>
                <a:cxn ang="0">
                  <a:pos x="32" y="44"/>
                </a:cxn>
                <a:cxn ang="0">
                  <a:pos x="32" y="44"/>
                </a:cxn>
                <a:cxn ang="0">
                  <a:pos x="34" y="39"/>
                </a:cxn>
                <a:cxn ang="0">
                  <a:pos x="37" y="35"/>
                </a:cxn>
                <a:cxn ang="0">
                  <a:pos x="44" y="27"/>
                </a:cxn>
                <a:cxn ang="0">
                  <a:pos x="44" y="27"/>
                </a:cxn>
                <a:cxn ang="0">
                  <a:pos x="53" y="17"/>
                </a:cxn>
                <a:cxn ang="0">
                  <a:pos x="61" y="8"/>
                </a:cxn>
                <a:cxn ang="0">
                  <a:pos x="61" y="8"/>
                </a:cxn>
                <a:cxn ang="0">
                  <a:pos x="62" y="7"/>
                </a:cxn>
                <a:cxn ang="0">
                  <a:pos x="62" y="5"/>
                </a:cxn>
                <a:cxn ang="0">
                  <a:pos x="62" y="3"/>
                </a:cxn>
                <a:cxn ang="0">
                  <a:pos x="61" y="2"/>
                </a:cxn>
                <a:cxn ang="0">
                  <a:pos x="59" y="1"/>
                </a:cxn>
                <a:cxn ang="0">
                  <a:pos x="58" y="0"/>
                </a:cxn>
                <a:cxn ang="0">
                  <a:pos x="56" y="1"/>
                </a:cxn>
                <a:cxn ang="0">
                  <a:pos x="54" y="2"/>
                </a:cxn>
                <a:cxn ang="0">
                  <a:pos x="54" y="2"/>
                </a:cxn>
              </a:cxnLst>
              <a:rect l="0" t="0" r="r" b="b"/>
              <a:pathLst>
                <a:path w="62" h="86">
                  <a:moveTo>
                    <a:pt x="54" y="2"/>
                  </a:moveTo>
                  <a:lnTo>
                    <a:pt x="54" y="2"/>
                  </a:lnTo>
                  <a:lnTo>
                    <a:pt x="40" y="18"/>
                  </a:lnTo>
                  <a:lnTo>
                    <a:pt x="26" y="35"/>
                  </a:lnTo>
                  <a:lnTo>
                    <a:pt x="26" y="35"/>
                  </a:lnTo>
                  <a:lnTo>
                    <a:pt x="23" y="39"/>
                  </a:lnTo>
                  <a:lnTo>
                    <a:pt x="21" y="44"/>
                  </a:lnTo>
                  <a:lnTo>
                    <a:pt x="16" y="55"/>
                  </a:lnTo>
                  <a:lnTo>
                    <a:pt x="16" y="55"/>
                  </a:lnTo>
                  <a:lnTo>
                    <a:pt x="9" y="67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0" y="80"/>
                  </a:lnTo>
                  <a:lnTo>
                    <a:pt x="0" y="83"/>
                  </a:lnTo>
                  <a:lnTo>
                    <a:pt x="1" y="84"/>
                  </a:lnTo>
                  <a:lnTo>
                    <a:pt x="3" y="85"/>
                  </a:lnTo>
                  <a:lnTo>
                    <a:pt x="4" y="86"/>
                  </a:lnTo>
                  <a:lnTo>
                    <a:pt x="6" y="86"/>
                  </a:lnTo>
                  <a:lnTo>
                    <a:pt x="8" y="85"/>
                  </a:lnTo>
                  <a:lnTo>
                    <a:pt x="9" y="84"/>
                  </a:lnTo>
                  <a:lnTo>
                    <a:pt x="9" y="84"/>
                  </a:lnTo>
                  <a:lnTo>
                    <a:pt x="22" y="64"/>
                  </a:lnTo>
                  <a:lnTo>
                    <a:pt x="27" y="55"/>
                  </a:lnTo>
                  <a:lnTo>
                    <a:pt x="32" y="44"/>
                  </a:lnTo>
                  <a:lnTo>
                    <a:pt x="32" y="44"/>
                  </a:lnTo>
                  <a:lnTo>
                    <a:pt x="34" y="39"/>
                  </a:lnTo>
                  <a:lnTo>
                    <a:pt x="37" y="35"/>
                  </a:lnTo>
                  <a:lnTo>
                    <a:pt x="44" y="27"/>
                  </a:lnTo>
                  <a:lnTo>
                    <a:pt x="44" y="27"/>
                  </a:lnTo>
                  <a:lnTo>
                    <a:pt x="53" y="17"/>
                  </a:lnTo>
                  <a:lnTo>
                    <a:pt x="61" y="8"/>
                  </a:lnTo>
                  <a:lnTo>
                    <a:pt x="61" y="8"/>
                  </a:lnTo>
                  <a:lnTo>
                    <a:pt x="62" y="7"/>
                  </a:lnTo>
                  <a:lnTo>
                    <a:pt x="62" y="5"/>
                  </a:lnTo>
                  <a:lnTo>
                    <a:pt x="62" y="3"/>
                  </a:lnTo>
                  <a:lnTo>
                    <a:pt x="61" y="2"/>
                  </a:lnTo>
                  <a:lnTo>
                    <a:pt x="59" y="1"/>
                  </a:lnTo>
                  <a:lnTo>
                    <a:pt x="58" y="0"/>
                  </a:lnTo>
                  <a:lnTo>
                    <a:pt x="56" y="1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73" name="Freeform 329">
              <a:extLst>
                <a:ext uri="{FF2B5EF4-FFF2-40B4-BE49-F238E27FC236}">
                  <a16:creationId xmlns:a16="http://schemas.microsoft.com/office/drawing/2014/main" id="{42CF3047-9C62-4499-B53A-D992629AD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2038" y="3348038"/>
              <a:ext cx="33338" cy="44450"/>
            </a:xfrm>
            <a:custGeom>
              <a:avLst/>
              <a:gdLst/>
              <a:ahLst/>
              <a:cxnLst>
                <a:cxn ang="0">
                  <a:pos x="52" y="2"/>
                </a:cxn>
                <a:cxn ang="0">
                  <a:pos x="52" y="2"/>
                </a:cxn>
                <a:cxn ang="0">
                  <a:pos x="47" y="9"/>
                </a:cxn>
                <a:cxn ang="0">
                  <a:pos x="42" y="15"/>
                </a:cxn>
                <a:cxn ang="0">
                  <a:pos x="37" y="22"/>
                </a:cxn>
                <a:cxn ang="0">
                  <a:pos x="33" y="30"/>
                </a:cxn>
                <a:cxn ang="0">
                  <a:pos x="33" y="30"/>
                </a:cxn>
                <a:cxn ang="0">
                  <a:pos x="30" y="36"/>
                </a:cxn>
                <a:cxn ang="0">
                  <a:pos x="26" y="42"/>
                </a:cxn>
                <a:cxn ang="0">
                  <a:pos x="18" y="54"/>
                </a:cxn>
                <a:cxn ang="0">
                  <a:pos x="9" y="66"/>
                </a:cxn>
                <a:cxn ang="0">
                  <a:pos x="1" y="78"/>
                </a:cxn>
                <a:cxn ang="0">
                  <a:pos x="1" y="78"/>
                </a:cxn>
                <a:cxn ang="0">
                  <a:pos x="0" y="79"/>
                </a:cxn>
                <a:cxn ang="0">
                  <a:pos x="0" y="81"/>
                </a:cxn>
                <a:cxn ang="0">
                  <a:pos x="1" y="82"/>
                </a:cxn>
                <a:cxn ang="0">
                  <a:pos x="2" y="84"/>
                </a:cxn>
                <a:cxn ang="0">
                  <a:pos x="4" y="84"/>
                </a:cxn>
                <a:cxn ang="0">
                  <a:pos x="5" y="84"/>
                </a:cxn>
                <a:cxn ang="0">
                  <a:pos x="7" y="84"/>
                </a:cxn>
                <a:cxn ang="0">
                  <a:pos x="8" y="82"/>
                </a:cxn>
                <a:cxn ang="0">
                  <a:pos x="8" y="82"/>
                </a:cxn>
                <a:cxn ang="0">
                  <a:pos x="24" y="60"/>
                </a:cxn>
                <a:cxn ang="0">
                  <a:pos x="24" y="60"/>
                </a:cxn>
                <a:cxn ang="0">
                  <a:pos x="32" y="50"/>
                </a:cxn>
                <a:cxn ang="0">
                  <a:pos x="36" y="45"/>
                </a:cxn>
                <a:cxn ang="0">
                  <a:pos x="39" y="40"/>
                </a:cxn>
                <a:cxn ang="0">
                  <a:pos x="39" y="40"/>
                </a:cxn>
                <a:cxn ang="0">
                  <a:pos x="44" y="32"/>
                </a:cxn>
                <a:cxn ang="0">
                  <a:pos x="49" y="24"/>
                </a:cxn>
                <a:cxn ang="0">
                  <a:pos x="55" y="15"/>
                </a:cxn>
                <a:cxn ang="0">
                  <a:pos x="61" y="7"/>
                </a:cxn>
                <a:cxn ang="0">
                  <a:pos x="61" y="7"/>
                </a:cxn>
                <a:cxn ang="0">
                  <a:pos x="62" y="5"/>
                </a:cxn>
                <a:cxn ang="0">
                  <a:pos x="61" y="3"/>
                </a:cxn>
                <a:cxn ang="0">
                  <a:pos x="60" y="2"/>
                </a:cxn>
                <a:cxn ang="0">
                  <a:pos x="58" y="1"/>
                </a:cxn>
                <a:cxn ang="0">
                  <a:pos x="57" y="0"/>
                </a:cxn>
                <a:cxn ang="0">
                  <a:pos x="55" y="0"/>
                </a:cxn>
                <a:cxn ang="0">
                  <a:pos x="53" y="1"/>
                </a:cxn>
                <a:cxn ang="0">
                  <a:pos x="52" y="2"/>
                </a:cxn>
                <a:cxn ang="0">
                  <a:pos x="52" y="2"/>
                </a:cxn>
              </a:cxnLst>
              <a:rect l="0" t="0" r="r" b="b"/>
              <a:pathLst>
                <a:path w="62" h="84">
                  <a:moveTo>
                    <a:pt x="52" y="2"/>
                  </a:moveTo>
                  <a:lnTo>
                    <a:pt x="52" y="2"/>
                  </a:lnTo>
                  <a:lnTo>
                    <a:pt x="47" y="9"/>
                  </a:lnTo>
                  <a:lnTo>
                    <a:pt x="42" y="15"/>
                  </a:lnTo>
                  <a:lnTo>
                    <a:pt x="37" y="22"/>
                  </a:lnTo>
                  <a:lnTo>
                    <a:pt x="33" y="30"/>
                  </a:lnTo>
                  <a:lnTo>
                    <a:pt x="33" y="30"/>
                  </a:lnTo>
                  <a:lnTo>
                    <a:pt x="30" y="36"/>
                  </a:lnTo>
                  <a:lnTo>
                    <a:pt x="26" y="42"/>
                  </a:lnTo>
                  <a:lnTo>
                    <a:pt x="18" y="54"/>
                  </a:lnTo>
                  <a:lnTo>
                    <a:pt x="9" y="66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0" y="79"/>
                  </a:lnTo>
                  <a:lnTo>
                    <a:pt x="0" y="81"/>
                  </a:lnTo>
                  <a:lnTo>
                    <a:pt x="1" y="82"/>
                  </a:lnTo>
                  <a:lnTo>
                    <a:pt x="2" y="84"/>
                  </a:lnTo>
                  <a:lnTo>
                    <a:pt x="4" y="84"/>
                  </a:lnTo>
                  <a:lnTo>
                    <a:pt x="5" y="84"/>
                  </a:lnTo>
                  <a:lnTo>
                    <a:pt x="7" y="84"/>
                  </a:lnTo>
                  <a:lnTo>
                    <a:pt x="8" y="82"/>
                  </a:lnTo>
                  <a:lnTo>
                    <a:pt x="8" y="82"/>
                  </a:lnTo>
                  <a:lnTo>
                    <a:pt x="24" y="60"/>
                  </a:lnTo>
                  <a:lnTo>
                    <a:pt x="24" y="60"/>
                  </a:lnTo>
                  <a:lnTo>
                    <a:pt x="32" y="50"/>
                  </a:lnTo>
                  <a:lnTo>
                    <a:pt x="36" y="45"/>
                  </a:lnTo>
                  <a:lnTo>
                    <a:pt x="39" y="40"/>
                  </a:lnTo>
                  <a:lnTo>
                    <a:pt x="39" y="40"/>
                  </a:lnTo>
                  <a:lnTo>
                    <a:pt x="44" y="32"/>
                  </a:lnTo>
                  <a:lnTo>
                    <a:pt x="49" y="24"/>
                  </a:lnTo>
                  <a:lnTo>
                    <a:pt x="55" y="15"/>
                  </a:lnTo>
                  <a:lnTo>
                    <a:pt x="61" y="7"/>
                  </a:lnTo>
                  <a:lnTo>
                    <a:pt x="61" y="7"/>
                  </a:lnTo>
                  <a:lnTo>
                    <a:pt x="62" y="5"/>
                  </a:lnTo>
                  <a:lnTo>
                    <a:pt x="61" y="3"/>
                  </a:lnTo>
                  <a:lnTo>
                    <a:pt x="60" y="2"/>
                  </a:lnTo>
                  <a:lnTo>
                    <a:pt x="58" y="1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3" y="1"/>
                  </a:lnTo>
                  <a:lnTo>
                    <a:pt x="52" y="2"/>
                  </a:lnTo>
                  <a:lnTo>
                    <a:pt x="52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74" name="Freeform 330">
              <a:extLst>
                <a:ext uri="{FF2B5EF4-FFF2-40B4-BE49-F238E27FC236}">
                  <a16:creationId xmlns:a16="http://schemas.microsoft.com/office/drawing/2014/main" id="{03E6A353-946F-456F-AAFA-EB6A147F17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2200" y="3352800"/>
              <a:ext cx="28575" cy="39688"/>
            </a:xfrm>
            <a:custGeom>
              <a:avLst/>
              <a:gdLst/>
              <a:ahLst/>
              <a:cxnLst>
                <a:cxn ang="0">
                  <a:pos x="53" y="5"/>
                </a:cxn>
                <a:cxn ang="0">
                  <a:pos x="53" y="5"/>
                </a:cxn>
                <a:cxn ang="0">
                  <a:pos x="52" y="3"/>
                </a:cxn>
                <a:cxn ang="0">
                  <a:pos x="51" y="1"/>
                </a:cxn>
                <a:cxn ang="0">
                  <a:pos x="50" y="1"/>
                </a:cxn>
                <a:cxn ang="0">
                  <a:pos x="48" y="0"/>
                </a:cxn>
                <a:cxn ang="0">
                  <a:pos x="45" y="1"/>
                </a:cxn>
                <a:cxn ang="0">
                  <a:pos x="44" y="3"/>
                </a:cxn>
                <a:cxn ang="0">
                  <a:pos x="43" y="5"/>
                </a:cxn>
                <a:cxn ang="0">
                  <a:pos x="43" y="5"/>
                </a:cxn>
                <a:cxn ang="0">
                  <a:pos x="42" y="9"/>
                </a:cxn>
                <a:cxn ang="0">
                  <a:pos x="41" y="13"/>
                </a:cxn>
                <a:cxn ang="0">
                  <a:pos x="36" y="22"/>
                </a:cxn>
                <a:cxn ang="0">
                  <a:pos x="28" y="31"/>
                </a:cxn>
                <a:cxn ang="0">
                  <a:pos x="23" y="37"/>
                </a:cxn>
                <a:cxn ang="0">
                  <a:pos x="23" y="37"/>
                </a:cxn>
                <a:cxn ang="0">
                  <a:pos x="17" y="44"/>
                </a:cxn>
                <a:cxn ang="0">
                  <a:pos x="11" y="53"/>
                </a:cxn>
                <a:cxn ang="0">
                  <a:pos x="1" y="69"/>
                </a:cxn>
                <a:cxn ang="0">
                  <a:pos x="1" y="69"/>
                </a:cxn>
                <a:cxn ang="0">
                  <a:pos x="0" y="71"/>
                </a:cxn>
                <a:cxn ang="0">
                  <a:pos x="1" y="74"/>
                </a:cxn>
                <a:cxn ang="0">
                  <a:pos x="4" y="75"/>
                </a:cxn>
                <a:cxn ang="0">
                  <a:pos x="7" y="75"/>
                </a:cxn>
                <a:cxn ang="0">
                  <a:pos x="7" y="75"/>
                </a:cxn>
                <a:cxn ang="0">
                  <a:pos x="10" y="74"/>
                </a:cxn>
                <a:cxn ang="0">
                  <a:pos x="12" y="72"/>
                </a:cxn>
                <a:cxn ang="0">
                  <a:pos x="14" y="70"/>
                </a:cxn>
                <a:cxn ang="0">
                  <a:pos x="15" y="66"/>
                </a:cxn>
                <a:cxn ang="0">
                  <a:pos x="15" y="66"/>
                </a:cxn>
                <a:cxn ang="0">
                  <a:pos x="15" y="66"/>
                </a:cxn>
                <a:cxn ang="0">
                  <a:pos x="15" y="66"/>
                </a:cxn>
                <a:cxn ang="0">
                  <a:pos x="25" y="51"/>
                </a:cxn>
                <a:cxn ang="0">
                  <a:pos x="36" y="35"/>
                </a:cxn>
                <a:cxn ang="0">
                  <a:pos x="36" y="35"/>
                </a:cxn>
                <a:cxn ang="0">
                  <a:pos x="46" y="21"/>
                </a:cxn>
                <a:cxn ang="0">
                  <a:pos x="50" y="13"/>
                </a:cxn>
                <a:cxn ang="0">
                  <a:pos x="52" y="9"/>
                </a:cxn>
                <a:cxn ang="0">
                  <a:pos x="53" y="5"/>
                </a:cxn>
                <a:cxn ang="0">
                  <a:pos x="53" y="5"/>
                </a:cxn>
              </a:cxnLst>
              <a:rect l="0" t="0" r="r" b="b"/>
              <a:pathLst>
                <a:path w="53" h="75">
                  <a:moveTo>
                    <a:pt x="53" y="5"/>
                  </a:moveTo>
                  <a:lnTo>
                    <a:pt x="53" y="5"/>
                  </a:lnTo>
                  <a:lnTo>
                    <a:pt x="52" y="3"/>
                  </a:lnTo>
                  <a:lnTo>
                    <a:pt x="51" y="1"/>
                  </a:lnTo>
                  <a:lnTo>
                    <a:pt x="50" y="1"/>
                  </a:lnTo>
                  <a:lnTo>
                    <a:pt x="48" y="0"/>
                  </a:lnTo>
                  <a:lnTo>
                    <a:pt x="45" y="1"/>
                  </a:lnTo>
                  <a:lnTo>
                    <a:pt x="44" y="3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2" y="9"/>
                  </a:lnTo>
                  <a:lnTo>
                    <a:pt x="41" y="13"/>
                  </a:lnTo>
                  <a:lnTo>
                    <a:pt x="36" y="22"/>
                  </a:lnTo>
                  <a:lnTo>
                    <a:pt x="28" y="31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17" y="44"/>
                  </a:lnTo>
                  <a:lnTo>
                    <a:pt x="11" y="53"/>
                  </a:lnTo>
                  <a:lnTo>
                    <a:pt x="1" y="69"/>
                  </a:lnTo>
                  <a:lnTo>
                    <a:pt x="1" y="69"/>
                  </a:lnTo>
                  <a:lnTo>
                    <a:pt x="0" y="71"/>
                  </a:lnTo>
                  <a:lnTo>
                    <a:pt x="1" y="74"/>
                  </a:lnTo>
                  <a:lnTo>
                    <a:pt x="4" y="75"/>
                  </a:lnTo>
                  <a:lnTo>
                    <a:pt x="7" y="75"/>
                  </a:lnTo>
                  <a:lnTo>
                    <a:pt x="7" y="75"/>
                  </a:lnTo>
                  <a:lnTo>
                    <a:pt x="10" y="74"/>
                  </a:lnTo>
                  <a:lnTo>
                    <a:pt x="12" y="72"/>
                  </a:lnTo>
                  <a:lnTo>
                    <a:pt x="14" y="70"/>
                  </a:lnTo>
                  <a:lnTo>
                    <a:pt x="15" y="66"/>
                  </a:lnTo>
                  <a:lnTo>
                    <a:pt x="15" y="66"/>
                  </a:lnTo>
                  <a:lnTo>
                    <a:pt x="15" y="66"/>
                  </a:lnTo>
                  <a:lnTo>
                    <a:pt x="15" y="66"/>
                  </a:lnTo>
                  <a:lnTo>
                    <a:pt x="25" y="51"/>
                  </a:lnTo>
                  <a:lnTo>
                    <a:pt x="36" y="35"/>
                  </a:lnTo>
                  <a:lnTo>
                    <a:pt x="36" y="35"/>
                  </a:lnTo>
                  <a:lnTo>
                    <a:pt x="46" y="21"/>
                  </a:lnTo>
                  <a:lnTo>
                    <a:pt x="50" y="13"/>
                  </a:lnTo>
                  <a:lnTo>
                    <a:pt x="52" y="9"/>
                  </a:lnTo>
                  <a:lnTo>
                    <a:pt x="53" y="5"/>
                  </a:lnTo>
                  <a:lnTo>
                    <a:pt x="53" y="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75" name="Freeform 331">
              <a:extLst>
                <a:ext uri="{FF2B5EF4-FFF2-40B4-BE49-F238E27FC236}">
                  <a16:creationId xmlns:a16="http://schemas.microsoft.com/office/drawing/2014/main" id="{0939E98D-2E4B-4D04-AE07-8D2B3298F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0300" y="3357563"/>
              <a:ext cx="17463" cy="26988"/>
            </a:xfrm>
            <a:custGeom>
              <a:avLst/>
              <a:gdLst/>
              <a:ahLst/>
              <a:cxnLst>
                <a:cxn ang="0">
                  <a:pos x="23" y="2"/>
                </a:cxn>
                <a:cxn ang="0">
                  <a:pos x="23" y="2"/>
                </a:cxn>
                <a:cxn ang="0">
                  <a:pos x="16" y="14"/>
                </a:cxn>
                <a:cxn ang="0">
                  <a:pos x="8" y="24"/>
                </a:cxn>
                <a:cxn ang="0">
                  <a:pos x="5" y="29"/>
                </a:cxn>
                <a:cxn ang="0">
                  <a:pos x="2" y="34"/>
                </a:cxn>
                <a:cxn ang="0">
                  <a:pos x="1" y="41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0" y="50"/>
                </a:cxn>
                <a:cxn ang="0">
                  <a:pos x="1" y="51"/>
                </a:cxn>
                <a:cxn ang="0">
                  <a:pos x="3" y="52"/>
                </a:cxn>
                <a:cxn ang="0">
                  <a:pos x="4" y="53"/>
                </a:cxn>
                <a:cxn ang="0">
                  <a:pos x="6" y="52"/>
                </a:cxn>
                <a:cxn ang="0">
                  <a:pos x="7" y="51"/>
                </a:cxn>
                <a:cxn ang="0">
                  <a:pos x="9" y="50"/>
                </a:cxn>
                <a:cxn ang="0">
                  <a:pos x="9" y="48"/>
                </a:cxn>
                <a:cxn ang="0">
                  <a:pos x="9" y="48"/>
                </a:cxn>
                <a:cxn ang="0">
                  <a:pos x="10" y="42"/>
                </a:cxn>
                <a:cxn ang="0">
                  <a:pos x="12" y="36"/>
                </a:cxn>
                <a:cxn ang="0">
                  <a:pos x="14" y="31"/>
                </a:cxn>
                <a:cxn ang="0">
                  <a:pos x="17" y="26"/>
                </a:cxn>
                <a:cxn ang="0">
                  <a:pos x="24" y="17"/>
                </a:cxn>
                <a:cxn ang="0">
                  <a:pos x="32" y="8"/>
                </a:cxn>
                <a:cxn ang="0">
                  <a:pos x="32" y="8"/>
                </a:cxn>
                <a:cxn ang="0">
                  <a:pos x="33" y="6"/>
                </a:cxn>
                <a:cxn ang="0">
                  <a:pos x="33" y="4"/>
                </a:cxn>
                <a:cxn ang="0">
                  <a:pos x="32" y="2"/>
                </a:cxn>
                <a:cxn ang="0">
                  <a:pos x="31" y="1"/>
                </a:cxn>
                <a:cxn ang="0">
                  <a:pos x="28" y="0"/>
                </a:cxn>
                <a:cxn ang="0">
                  <a:pos x="26" y="1"/>
                </a:cxn>
                <a:cxn ang="0">
                  <a:pos x="23" y="2"/>
                </a:cxn>
                <a:cxn ang="0">
                  <a:pos x="23" y="2"/>
                </a:cxn>
              </a:cxnLst>
              <a:rect l="0" t="0" r="r" b="b"/>
              <a:pathLst>
                <a:path w="33" h="53">
                  <a:moveTo>
                    <a:pt x="23" y="2"/>
                  </a:moveTo>
                  <a:lnTo>
                    <a:pt x="23" y="2"/>
                  </a:lnTo>
                  <a:lnTo>
                    <a:pt x="16" y="14"/>
                  </a:lnTo>
                  <a:lnTo>
                    <a:pt x="8" y="24"/>
                  </a:lnTo>
                  <a:lnTo>
                    <a:pt x="5" y="29"/>
                  </a:lnTo>
                  <a:lnTo>
                    <a:pt x="2" y="34"/>
                  </a:lnTo>
                  <a:lnTo>
                    <a:pt x="1" y="41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50"/>
                  </a:lnTo>
                  <a:lnTo>
                    <a:pt x="1" y="51"/>
                  </a:lnTo>
                  <a:lnTo>
                    <a:pt x="3" y="52"/>
                  </a:lnTo>
                  <a:lnTo>
                    <a:pt x="4" y="53"/>
                  </a:lnTo>
                  <a:lnTo>
                    <a:pt x="6" y="52"/>
                  </a:lnTo>
                  <a:lnTo>
                    <a:pt x="7" y="51"/>
                  </a:lnTo>
                  <a:lnTo>
                    <a:pt x="9" y="50"/>
                  </a:lnTo>
                  <a:lnTo>
                    <a:pt x="9" y="48"/>
                  </a:lnTo>
                  <a:lnTo>
                    <a:pt x="9" y="48"/>
                  </a:lnTo>
                  <a:lnTo>
                    <a:pt x="10" y="42"/>
                  </a:lnTo>
                  <a:lnTo>
                    <a:pt x="12" y="36"/>
                  </a:lnTo>
                  <a:lnTo>
                    <a:pt x="14" y="31"/>
                  </a:lnTo>
                  <a:lnTo>
                    <a:pt x="17" y="26"/>
                  </a:lnTo>
                  <a:lnTo>
                    <a:pt x="24" y="17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3" y="6"/>
                  </a:lnTo>
                  <a:lnTo>
                    <a:pt x="33" y="4"/>
                  </a:lnTo>
                  <a:lnTo>
                    <a:pt x="32" y="2"/>
                  </a:lnTo>
                  <a:lnTo>
                    <a:pt x="31" y="1"/>
                  </a:lnTo>
                  <a:lnTo>
                    <a:pt x="28" y="0"/>
                  </a:lnTo>
                  <a:lnTo>
                    <a:pt x="26" y="1"/>
                  </a:lnTo>
                  <a:lnTo>
                    <a:pt x="23" y="2"/>
                  </a:lnTo>
                  <a:lnTo>
                    <a:pt x="23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76" name="Freeform 332">
              <a:extLst>
                <a:ext uri="{FF2B5EF4-FFF2-40B4-BE49-F238E27FC236}">
                  <a16:creationId xmlns:a16="http://schemas.microsoft.com/office/drawing/2014/main" id="{B6BE5CC6-8455-4B4F-AEA4-0044B19AA5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0938" y="3352800"/>
              <a:ext cx="22225" cy="36513"/>
            </a:xfrm>
            <a:custGeom>
              <a:avLst/>
              <a:gdLst/>
              <a:ahLst/>
              <a:cxnLst>
                <a:cxn ang="0">
                  <a:pos x="33" y="2"/>
                </a:cxn>
                <a:cxn ang="0">
                  <a:pos x="33" y="2"/>
                </a:cxn>
                <a:cxn ang="0">
                  <a:pos x="27" y="19"/>
                </a:cxn>
                <a:cxn ang="0">
                  <a:pos x="24" y="26"/>
                </a:cxn>
                <a:cxn ang="0">
                  <a:pos x="19" y="33"/>
                </a:cxn>
                <a:cxn ang="0">
                  <a:pos x="19" y="33"/>
                </a:cxn>
                <a:cxn ang="0">
                  <a:pos x="8" y="49"/>
                </a:cxn>
                <a:cxn ang="0">
                  <a:pos x="3" y="57"/>
                </a:cxn>
                <a:cxn ang="0">
                  <a:pos x="0" y="65"/>
                </a:cxn>
                <a:cxn ang="0">
                  <a:pos x="0" y="65"/>
                </a:cxn>
                <a:cxn ang="0">
                  <a:pos x="0" y="67"/>
                </a:cxn>
                <a:cxn ang="0">
                  <a:pos x="1" y="69"/>
                </a:cxn>
                <a:cxn ang="0">
                  <a:pos x="2" y="70"/>
                </a:cxn>
                <a:cxn ang="0">
                  <a:pos x="4" y="71"/>
                </a:cxn>
                <a:cxn ang="0">
                  <a:pos x="9" y="71"/>
                </a:cxn>
                <a:cxn ang="0">
                  <a:pos x="9" y="71"/>
                </a:cxn>
                <a:cxn ang="0">
                  <a:pos x="10" y="71"/>
                </a:cxn>
                <a:cxn ang="0">
                  <a:pos x="12" y="70"/>
                </a:cxn>
                <a:cxn ang="0">
                  <a:pos x="13" y="67"/>
                </a:cxn>
                <a:cxn ang="0">
                  <a:pos x="13" y="64"/>
                </a:cxn>
                <a:cxn ang="0">
                  <a:pos x="11" y="62"/>
                </a:cxn>
                <a:cxn ang="0">
                  <a:pos x="11" y="62"/>
                </a:cxn>
                <a:cxn ang="0">
                  <a:pos x="19" y="50"/>
                </a:cxn>
                <a:cxn ang="0">
                  <a:pos x="27" y="38"/>
                </a:cxn>
                <a:cxn ang="0">
                  <a:pos x="27" y="38"/>
                </a:cxn>
                <a:cxn ang="0">
                  <a:pos x="32" y="31"/>
                </a:cxn>
                <a:cxn ang="0">
                  <a:pos x="35" y="23"/>
                </a:cxn>
                <a:cxn ang="0">
                  <a:pos x="41" y="7"/>
                </a:cxn>
                <a:cxn ang="0">
                  <a:pos x="41" y="7"/>
                </a:cxn>
                <a:cxn ang="0">
                  <a:pos x="42" y="5"/>
                </a:cxn>
                <a:cxn ang="0">
                  <a:pos x="41" y="3"/>
                </a:cxn>
                <a:cxn ang="0">
                  <a:pos x="39" y="1"/>
                </a:cxn>
                <a:cxn ang="0">
                  <a:pos x="38" y="0"/>
                </a:cxn>
                <a:cxn ang="0">
                  <a:pos x="36" y="0"/>
                </a:cxn>
                <a:cxn ang="0">
                  <a:pos x="34" y="1"/>
                </a:cxn>
                <a:cxn ang="0">
                  <a:pos x="33" y="2"/>
                </a:cxn>
                <a:cxn ang="0">
                  <a:pos x="33" y="2"/>
                </a:cxn>
              </a:cxnLst>
              <a:rect l="0" t="0" r="r" b="b"/>
              <a:pathLst>
                <a:path w="42" h="71">
                  <a:moveTo>
                    <a:pt x="33" y="2"/>
                  </a:moveTo>
                  <a:lnTo>
                    <a:pt x="33" y="2"/>
                  </a:lnTo>
                  <a:lnTo>
                    <a:pt x="27" y="19"/>
                  </a:lnTo>
                  <a:lnTo>
                    <a:pt x="24" y="26"/>
                  </a:lnTo>
                  <a:lnTo>
                    <a:pt x="19" y="33"/>
                  </a:lnTo>
                  <a:lnTo>
                    <a:pt x="19" y="33"/>
                  </a:lnTo>
                  <a:lnTo>
                    <a:pt x="8" y="49"/>
                  </a:lnTo>
                  <a:lnTo>
                    <a:pt x="3" y="57"/>
                  </a:lnTo>
                  <a:lnTo>
                    <a:pt x="0" y="65"/>
                  </a:lnTo>
                  <a:lnTo>
                    <a:pt x="0" y="65"/>
                  </a:lnTo>
                  <a:lnTo>
                    <a:pt x="0" y="67"/>
                  </a:lnTo>
                  <a:lnTo>
                    <a:pt x="1" y="69"/>
                  </a:lnTo>
                  <a:lnTo>
                    <a:pt x="2" y="70"/>
                  </a:lnTo>
                  <a:lnTo>
                    <a:pt x="4" y="71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10" y="71"/>
                  </a:lnTo>
                  <a:lnTo>
                    <a:pt x="12" y="70"/>
                  </a:lnTo>
                  <a:lnTo>
                    <a:pt x="13" y="67"/>
                  </a:lnTo>
                  <a:lnTo>
                    <a:pt x="13" y="64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9" y="50"/>
                  </a:lnTo>
                  <a:lnTo>
                    <a:pt x="27" y="38"/>
                  </a:lnTo>
                  <a:lnTo>
                    <a:pt x="27" y="38"/>
                  </a:lnTo>
                  <a:lnTo>
                    <a:pt x="32" y="31"/>
                  </a:lnTo>
                  <a:lnTo>
                    <a:pt x="35" y="23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2" y="5"/>
                  </a:lnTo>
                  <a:lnTo>
                    <a:pt x="41" y="3"/>
                  </a:lnTo>
                  <a:lnTo>
                    <a:pt x="39" y="1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4" y="1"/>
                  </a:lnTo>
                  <a:lnTo>
                    <a:pt x="33" y="2"/>
                  </a:lnTo>
                  <a:lnTo>
                    <a:pt x="33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77" name="Freeform 333">
              <a:extLst>
                <a:ext uri="{FF2B5EF4-FFF2-40B4-BE49-F238E27FC236}">
                  <a16:creationId xmlns:a16="http://schemas.microsoft.com/office/drawing/2014/main" id="{C2617CE8-E830-485B-8850-07597BA4D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4275" y="3357563"/>
              <a:ext cx="23813" cy="30163"/>
            </a:xfrm>
            <a:custGeom>
              <a:avLst/>
              <a:gdLst/>
              <a:ahLst/>
              <a:cxnLst>
                <a:cxn ang="0">
                  <a:pos x="35" y="2"/>
                </a:cxn>
                <a:cxn ang="0">
                  <a:pos x="35" y="2"/>
                </a:cxn>
                <a:cxn ang="0">
                  <a:pos x="23" y="15"/>
                </a:cxn>
                <a:cxn ang="0">
                  <a:pos x="10" y="29"/>
                </a:cxn>
                <a:cxn ang="0">
                  <a:pos x="10" y="29"/>
                </a:cxn>
                <a:cxn ang="0">
                  <a:pos x="7" y="34"/>
                </a:cxn>
                <a:cxn ang="0">
                  <a:pos x="3" y="41"/>
                </a:cxn>
                <a:cxn ang="0">
                  <a:pos x="1" y="48"/>
                </a:cxn>
                <a:cxn ang="0">
                  <a:pos x="0" y="51"/>
                </a:cxn>
                <a:cxn ang="0">
                  <a:pos x="1" y="54"/>
                </a:cxn>
                <a:cxn ang="0">
                  <a:pos x="1" y="54"/>
                </a:cxn>
                <a:cxn ang="0">
                  <a:pos x="2" y="56"/>
                </a:cxn>
                <a:cxn ang="0">
                  <a:pos x="4" y="57"/>
                </a:cxn>
                <a:cxn ang="0">
                  <a:pos x="7" y="57"/>
                </a:cxn>
                <a:cxn ang="0">
                  <a:pos x="8" y="56"/>
                </a:cxn>
                <a:cxn ang="0">
                  <a:pos x="10" y="55"/>
                </a:cxn>
                <a:cxn ang="0">
                  <a:pos x="10" y="53"/>
                </a:cxn>
                <a:cxn ang="0">
                  <a:pos x="10" y="51"/>
                </a:cxn>
                <a:cxn ang="0">
                  <a:pos x="10" y="51"/>
                </a:cxn>
                <a:cxn ang="0">
                  <a:pos x="10" y="49"/>
                </a:cxn>
                <a:cxn ang="0">
                  <a:pos x="10" y="46"/>
                </a:cxn>
                <a:cxn ang="0">
                  <a:pos x="14" y="40"/>
                </a:cxn>
                <a:cxn ang="0">
                  <a:pos x="23" y="29"/>
                </a:cxn>
                <a:cxn ang="0">
                  <a:pos x="23" y="29"/>
                </a:cxn>
                <a:cxn ang="0">
                  <a:pos x="32" y="19"/>
                </a:cxn>
                <a:cxn ang="0">
                  <a:pos x="42" y="9"/>
                </a:cxn>
                <a:cxn ang="0">
                  <a:pos x="42" y="9"/>
                </a:cxn>
                <a:cxn ang="0">
                  <a:pos x="43" y="7"/>
                </a:cxn>
                <a:cxn ang="0">
                  <a:pos x="43" y="6"/>
                </a:cxn>
                <a:cxn ang="0">
                  <a:pos x="43" y="3"/>
                </a:cxn>
                <a:cxn ang="0">
                  <a:pos x="42" y="2"/>
                </a:cxn>
                <a:cxn ang="0">
                  <a:pos x="40" y="1"/>
                </a:cxn>
                <a:cxn ang="0">
                  <a:pos x="39" y="0"/>
                </a:cxn>
                <a:cxn ang="0">
                  <a:pos x="37" y="0"/>
                </a:cxn>
                <a:cxn ang="0">
                  <a:pos x="35" y="2"/>
                </a:cxn>
                <a:cxn ang="0">
                  <a:pos x="35" y="2"/>
                </a:cxn>
              </a:cxnLst>
              <a:rect l="0" t="0" r="r" b="b"/>
              <a:pathLst>
                <a:path w="43" h="57">
                  <a:moveTo>
                    <a:pt x="35" y="2"/>
                  </a:moveTo>
                  <a:lnTo>
                    <a:pt x="35" y="2"/>
                  </a:lnTo>
                  <a:lnTo>
                    <a:pt x="23" y="15"/>
                  </a:lnTo>
                  <a:lnTo>
                    <a:pt x="10" y="29"/>
                  </a:lnTo>
                  <a:lnTo>
                    <a:pt x="10" y="29"/>
                  </a:lnTo>
                  <a:lnTo>
                    <a:pt x="7" y="34"/>
                  </a:lnTo>
                  <a:lnTo>
                    <a:pt x="3" y="41"/>
                  </a:lnTo>
                  <a:lnTo>
                    <a:pt x="1" y="48"/>
                  </a:lnTo>
                  <a:lnTo>
                    <a:pt x="0" y="51"/>
                  </a:lnTo>
                  <a:lnTo>
                    <a:pt x="1" y="54"/>
                  </a:lnTo>
                  <a:lnTo>
                    <a:pt x="1" y="54"/>
                  </a:lnTo>
                  <a:lnTo>
                    <a:pt x="2" y="56"/>
                  </a:lnTo>
                  <a:lnTo>
                    <a:pt x="4" y="57"/>
                  </a:lnTo>
                  <a:lnTo>
                    <a:pt x="7" y="57"/>
                  </a:lnTo>
                  <a:lnTo>
                    <a:pt x="8" y="56"/>
                  </a:lnTo>
                  <a:lnTo>
                    <a:pt x="10" y="55"/>
                  </a:lnTo>
                  <a:lnTo>
                    <a:pt x="10" y="53"/>
                  </a:lnTo>
                  <a:lnTo>
                    <a:pt x="10" y="51"/>
                  </a:lnTo>
                  <a:lnTo>
                    <a:pt x="10" y="51"/>
                  </a:lnTo>
                  <a:lnTo>
                    <a:pt x="10" y="49"/>
                  </a:lnTo>
                  <a:lnTo>
                    <a:pt x="10" y="46"/>
                  </a:lnTo>
                  <a:lnTo>
                    <a:pt x="14" y="40"/>
                  </a:lnTo>
                  <a:lnTo>
                    <a:pt x="23" y="29"/>
                  </a:lnTo>
                  <a:lnTo>
                    <a:pt x="23" y="29"/>
                  </a:lnTo>
                  <a:lnTo>
                    <a:pt x="32" y="19"/>
                  </a:lnTo>
                  <a:lnTo>
                    <a:pt x="42" y="9"/>
                  </a:lnTo>
                  <a:lnTo>
                    <a:pt x="42" y="9"/>
                  </a:lnTo>
                  <a:lnTo>
                    <a:pt x="43" y="7"/>
                  </a:lnTo>
                  <a:lnTo>
                    <a:pt x="43" y="6"/>
                  </a:lnTo>
                  <a:lnTo>
                    <a:pt x="43" y="3"/>
                  </a:lnTo>
                  <a:lnTo>
                    <a:pt x="42" y="2"/>
                  </a:lnTo>
                  <a:lnTo>
                    <a:pt x="40" y="1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35" y="2"/>
                  </a:lnTo>
                  <a:lnTo>
                    <a:pt x="35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78" name="Freeform 334">
              <a:extLst>
                <a:ext uri="{FF2B5EF4-FFF2-40B4-BE49-F238E27FC236}">
                  <a16:creationId xmlns:a16="http://schemas.microsoft.com/office/drawing/2014/main" id="{7EC38124-F10B-4367-8767-B83C80FB4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0150" y="3365500"/>
              <a:ext cx="22225" cy="30163"/>
            </a:xfrm>
            <a:custGeom>
              <a:avLst/>
              <a:gdLst/>
              <a:ahLst/>
              <a:cxnLst>
                <a:cxn ang="0">
                  <a:pos x="35" y="1"/>
                </a:cxn>
                <a:cxn ang="0">
                  <a:pos x="35" y="1"/>
                </a:cxn>
                <a:cxn ang="0">
                  <a:pos x="25" y="12"/>
                </a:cxn>
                <a:cxn ang="0">
                  <a:pos x="16" y="24"/>
                </a:cxn>
                <a:cxn ang="0">
                  <a:pos x="8" y="37"/>
                </a:cxn>
                <a:cxn ang="0">
                  <a:pos x="1" y="49"/>
                </a:cxn>
                <a:cxn ang="0">
                  <a:pos x="1" y="49"/>
                </a:cxn>
                <a:cxn ang="0">
                  <a:pos x="0" y="51"/>
                </a:cxn>
                <a:cxn ang="0">
                  <a:pos x="1" y="54"/>
                </a:cxn>
                <a:cxn ang="0">
                  <a:pos x="2" y="55"/>
                </a:cxn>
                <a:cxn ang="0">
                  <a:pos x="3" y="56"/>
                </a:cxn>
                <a:cxn ang="0">
                  <a:pos x="4" y="57"/>
                </a:cxn>
                <a:cxn ang="0">
                  <a:pos x="6" y="57"/>
                </a:cxn>
                <a:cxn ang="0">
                  <a:pos x="8" y="56"/>
                </a:cxn>
                <a:cxn ang="0">
                  <a:pos x="9" y="55"/>
                </a:cxn>
                <a:cxn ang="0">
                  <a:pos x="9" y="55"/>
                </a:cxn>
                <a:cxn ang="0">
                  <a:pos x="16" y="42"/>
                </a:cxn>
                <a:cxn ang="0">
                  <a:pos x="24" y="30"/>
                </a:cxn>
                <a:cxn ang="0">
                  <a:pos x="32" y="18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42" y="6"/>
                </a:cxn>
                <a:cxn ang="0">
                  <a:pos x="43" y="4"/>
                </a:cxn>
                <a:cxn ang="0">
                  <a:pos x="42" y="3"/>
                </a:cxn>
                <a:cxn ang="0">
                  <a:pos x="41" y="1"/>
                </a:cxn>
                <a:cxn ang="0">
                  <a:pos x="40" y="0"/>
                </a:cxn>
                <a:cxn ang="0">
                  <a:pos x="38" y="0"/>
                </a:cxn>
                <a:cxn ang="0">
                  <a:pos x="37" y="0"/>
                </a:cxn>
                <a:cxn ang="0">
                  <a:pos x="35" y="1"/>
                </a:cxn>
                <a:cxn ang="0">
                  <a:pos x="35" y="1"/>
                </a:cxn>
              </a:cxnLst>
              <a:rect l="0" t="0" r="r" b="b"/>
              <a:pathLst>
                <a:path w="43" h="57">
                  <a:moveTo>
                    <a:pt x="35" y="1"/>
                  </a:moveTo>
                  <a:lnTo>
                    <a:pt x="35" y="1"/>
                  </a:lnTo>
                  <a:lnTo>
                    <a:pt x="25" y="12"/>
                  </a:lnTo>
                  <a:lnTo>
                    <a:pt x="16" y="24"/>
                  </a:lnTo>
                  <a:lnTo>
                    <a:pt x="8" y="37"/>
                  </a:lnTo>
                  <a:lnTo>
                    <a:pt x="1" y="49"/>
                  </a:lnTo>
                  <a:lnTo>
                    <a:pt x="1" y="49"/>
                  </a:lnTo>
                  <a:lnTo>
                    <a:pt x="0" y="51"/>
                  </a:lnTo>
                  <a:lnTo>
                    <a:pt x="1" y="54"/>
                  </a:lnTo>
                  <a:lnTo>
                    <a:pt x="2" y="55"/>
                  </a:lnTo>
                  <a:lnTo>
                    <a:pt x="3" y="56"/>
                  </a:lnTo>
                  <a:lnTo>
                    <a:pt x="4" y="57"/>
                  </a:lnTo>
                  <a:lnTo>
                    <a:pt x="6" y="57"/>
                  </a:lnTo>
                  <a:lnTo>
                    <a:pt x="8" y="56"/>
                  </a:lnTo>
                  <a:lnTo>
                    <a:pt x="9" y="55"/>
                  </a:lnTo>
                  <a:lnTo>
                    <a:pt x="9" y="55"/>
                  </a:lnTo>
                  <a:lnTo>
                    <a:pt x="16" y="42"/>
                  </a:lnTo>
                  <a:lnTo>
                    <a:pt x="24" y="30"/>
                  </a:lnTo>
                  <a:lnTo>
                    <a:pt x="32" y="18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42" y="6"/>
                  </a:lnTo>
                  <a:lnTo>
                    <a:pt x="43" y="4"/>
                  </a:lnTo>
                  <a:lnTo>
                    <a:pt x="42" y="3"/>
                  </a:lnTo>
                  <a:lnTo>
                    <a:pt x="41" y="1"/>
                  </a:lnTo>
                  <a:lnTo>
                    <a:pt x="40" y="0"/>
                  </a:lnTo>
                  <a:lnTo>
                    <a:pt x="38" y="0"/>
                  </a:lnTo>
                  <a:lnTo>
                    <a:pt x="37" y="0"/>
                  </a:lnTo>
                  <a:lnTo>
                    <a:pt x="35" y="1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79" name="Freeform 335">
              <a:extLst>
                <a:ext uri="{FF2B5EF4-FFF2-40B4-BE49-F238E27FC236}">
                  <a16:creationId xmlns:a16="http://schemas.microsoft.com/office/drawing/2014/main" id="{0B61AF93-BFE5-4D1B-98E4-60436708B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2375" y="3375025"/>
              <a:ext cx="12700" cy="30163"/>
            </a:xfrm>
            <a:custGeom>
              <a:avLst/>
              <a:gdLst/>
              <a:ahLst/>
              <a:cxnLst>
                <a:cxn ang="0">
                  <a:pos x="15" y="4"/>
                </a:cxn>
                <a:cxn ang="0">
                  <a:pos x="15" y="4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0" y="53"/>
                </a:cxn>
                <a:cxn ang="0">
                  <a:pos x="0" y="54"/>
                </a:cxn>
                <a:cxn ang="0">
                  <a:pos x="1" y="55"/>
                </a:cxn>
                <a:cxn ang="0">
                  <a:pos x="3" y="56"/>
                </a:cxn>
                <a:cxn ang="0">
                  <a:pos x="5" y="56"/>
                </a:cxn>
                <a:cxn ang="0">
                  <a:pos x="6" y="56"/>
                </a:cxn>
                <a:cxn ang="0">
                  <a:pos x="9" y="55"/>
                </a:cxn>
                <a:cxn ang="0">
                  <a:pos x="10" y="53"/>
                </a:cxn>
                <a:cxn ang="0">
                  <a:pos x="10" y="53"/>
                </a:cxn>
                <a:cxn ang="0">
                  <a:pos x="23" y="6"/>
                </a:cxn>
                <a:cxn ang="0">
                  <a:pos x="23" y="6"/>
                </a:cxn>
                <a:cxn ang="0">
                  <a:pos x="24" y="4"/>
                </a:cxn>
                <a:cxn ang="0">
                  <a:pos x="23" y="2"/>
                </a:cxn>
                <a:cxn ang="0">
                  <a:pos x="22" y="0"/>
                </a:cxn>
                <a:cxn ang="0">
                  <a:pos x="20" y="0"/>
                </a:cxn>
                <a:cxn ang="0">
                  <a:pos x="19" y="0"/>
                </a:cxn>
                <a:cxn ang="0">
                  <a:pos x="17" y="0"/>
                </a:cxn>
                <a:cxn ang="0">
                  <a:pos x="16" y="1"/>
                </a:cxn>
                <a:cxn ang="0">
                  <a:pos x="15" y="4"/>
                </a:cxn>
                <a:cxn ang="0">
                  <a:pos x="15" y="4"/>
                </a:cxn>
              </a:cxnLst>
              <a:rect l="0" t="0" r="r" b="b"/>
              <a:pathLst>
                <a:path w="24" h="56">
                  <a:moveTo>
                    <a:pt x="15" y="4"/>
                  </a:moveTo>
                  <a:lnTo>
                    <a:pt x="15" y="4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3"/>
                  </a:lnTo>
                  <a:lnTo>
                    <a:pt x="0" y="54"/>
                  </a:lnTo>
                  <a:lnTo>
                    <a:pt x="1" y="55"/>
                  </a:lnTo>
                  <a:lnTo>
                    <a:pt x="3" y="56"/>
                  </a:lnTo>
                  <a:lnTo>
                    <a:pt x="5" y="56"/>
                  </a:lnTo>
                  <a:lnTo>
                    <a:pt x="6" y="56"/>
                  </a:lnTo>
                  <a:lnTo>
                    <a:pt x="9" y="55"/>
                  </a:lnTo>
                  <a:lnTo>
                    <a:pt x="10" y="53"/>
                  </a:lnTo>
                  <a:lnTo>
                    <a:pt x="10" y="53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24" y="4"/>
                  </a:lnTo>
                  <a:lnTo>
                    <a:pt x="23" y="2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9" y="0"/>
                  </a:lnTo>
                  <a:lnTo>
                    <a:pt x="17" y="0"/>
                  </a:lnTo>
                  <a:lnTo>
                    <a:pt x="16" y="1"/>
                  </a:lnTo>
                  <a:lnTo>
                    <a:pt x="15" y="4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80" name="Freeform 336">
              <a:extLst>
                <a:ext uri="{FF2B5EF4-FFF2-40B4-BE49-F238E27FC236}">
                  <a16:creationId xmlns:a16="http://schemas.microsoft.com/office/drawing/2014/main" id="{CB32D15E-1FEE-41CE-A87E-B41DB6F42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613" y="3392488"/>
              <a:ext cx="38100" cy="42863"/>
            </a:xfrm>
            <a:custGeom>
              <a:avLst/>
              <a:gdLst/>
              <a:ahLst/>
              <a:cxnLst>
                <a:cxn ang="0">
                  <a:pos x="64" y="2"/>
                </a:cxn>
                <a:cxn ang="0">
                  <a:pos x="64" y="2"/>
                </a:cxn>
                <a:cxn ang="0">
                  <a:pos x="54" y="10"/>
                </a:cxn>
                <a:cxn ang="0">
                  <a:pos x="45" y="19"/>
                </a:cxn>
                <a:cxn ang="0">
                  <a:pos x="45" y="19"/>
                </a:cxn>
                <a:cxn ang="0">
                  <a:pos x="41" y="24"/>
                </a:cxn>
                <a:cxn ang="0">
                  <a:pos x="38" y="29"/>
                </a:cxn>
                <a:cxn ang="0">
                  <a:pos x="35" y="35"/>
                </a:cxn>
                <a:cxn ang="0">
                  <a:pos x="31" y="39"/>
                </a:cxn>
                <a:cxn ang="0">
                  <a:pos x="31" y="39"/>
                </a:cxn>
                <a:cxn ang="0">
                  <a:pos x="22" y="47"/>
                </a:cxn>
                <a:cxn ang="0">
                  <a:pos x="13" y="55"/>
                </a:cxn>
                <a:cxn ang="0">
                  <a:pos x="9" y="59"/>
                </a:cxn>
                <a:cxn ang="0">
                  <a:pos x="6" y="63"/>
                </a:cxn>
                <a:cxn ang="0">
                  <a:pos x="3" y="69"/>
                </a:cxn>
                <a:cxn ang="0">
                  <a:pos x="1" y="75"/>
                </a:cxn>
                <a:cxn ang="0">
                  <a:pos x="1" y="75"/>
                </a:cxn>
                <a:cxn ang="0">
                  <a:pos x="0" y="77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4" y="80"/>
                </a:cxn>
                <a:cxn ang="0">
                  <a:pos x="5" y="80"/>
                </a:cxn>
                <a:cxn ang="0">
                  <a:pos x="7" y="80"/>
                </a:cxn>
                <a:cxn ang="0">
                  <a:pos x="9" y="79"/>
                </a:cxn>
                <a:cxn ang="0">
                  <a:pos x="10" y="77"/>
                </a:cxn>
                <a:cxn ang="0">
                  <a:pos x="10" y="77"/>
                </a:cxn>
                <a:cxn ang="0">
                  <a:pos x="12" y="72"/>
                </a:cxn>
                <a:cxn ang="0">
                  <a:pos x="15" y="67"/>
                </a:cxn>
                <a:cxn ang="0">
                  <a:pos x="19" y="62"/>
                </a:cxn>
                <a:cxn ang="0">
                  <a:pos x="23" y="58"/>
                </a:cxn>
                <a:cxn ang="0">
                  <a:pos x="40" y="44"/>
                </a:cxn>
                <a:cxn ang="0">
                  <a:pos x="40" y="44"/>
                </a:cxn>
                <a:cxn ang="0">
                  <a:pos x="43" y="40"/>
                </a:cxn>
                <a:cxn ang="0">
                  <a:pos x="46" y="37"/>
                </a:cxn>
                <a:cxn ang="0">
                  <a:pos x="51" y="28"/>
                </a:cxn>
                <a:cxn ang="0">
                  <a:pos x="51" y="28"/>
                </a:cxn>
                <a:cxn ang="0">
                  <a:pos x="55" y="22"/>
                </a:cxn>
                <a:cxn ang="0">
                  <a:pos x="60" y="17"/>
                </a:cxn>
                <a:cxn ang="0">
                  <a:pos x="70" y="8"/>
                </a:cxn>
                <a:cxn ang="0">
                  <a:pos x="70" y="8"/>
                </a:cxn>
                <a:cxn ang="0">
                  <a:pos x="71" y="7"/>
                </a:cxn>
                <a:cxn ang="0">
                  <a:pos x="71" y="5"/>
                </a:cxn>
                <a:cxn ang="0">
                  <a:pos x="71" y="3"/>
                </a:cxn>
                <a:cxn ang="0">
                  <a:pos x="70" y="2"/>
                </a:cxn>
                <a:cxn ang="0">
                  <a:pos x="69" y="0"/>
                </a:cxn>
                <a:cxn ang="0">
                  <a:pos x="67" y="0"/>
                </a:cxn>
                <a:cxn ang="0">
                  <a:pos x="65" y="0"/>
                </a:cxn>
                <a:cxn ang="0">
                  <a:pos x="64" y="2"/>
                </a:cxn>
                <a:cxn ang="0">
                  <a:pos x="64" y="2"/>
                </a:cxn>
              </a:cxnLst>
              <a:rect l="0" t="0" r="r" b="b"/>
              <a:pathLst>
                <a:path w="71" h="80">
                  <a:moveTo>
                    <a:pt x="64" y="2"/>
                  </a:moveTo>
                  <a:lnTo>
                    <a:pt x="64" y="2"/>
                  </a:lnTo>
                  <a:lnTo>
                    <a:pt x="54" y="10"/>
                  </a:lnTo>
                  <a:lnTo>
                    <a:pt x="45" y="19"/>
                  </a:lnTo>
                  <a:lnTo>
                    <a:pt x="45" y="19"/>
                  </a:lnTo>
                  <a:lnTo>
                    <a:pt x="41" y="24"/>
                  </a:lnTo>
                  <a:lnTo>
                    <a:pt x="38" y="29"/>
                  </a:lnTo>
                  <a:lnTo>
                    <a:pt x="35" y="35"/>
                  </a:lnTo>
                  <a:lnTo>
                    <a:pt x="31" y="39"/>
                  </a:lnTo>
                  <a:lnTo>
                    <a:pt x="31" y="39"/>
                  </a:lnTo>
                  <a:lnTo>
                    <a:pt x="22" y="47"/>
                  </a:lnTo>
                  <a:lnTo>
                    <a:pt x="13" y="55"/>
                  </a:lnTo>
                  <a:lnTo>
                    <a:pt x="9" y="59"/>
                  </a:lnTo>
                  <a:lnTo>
                    <a:pt x="6" y="63"/>
                  </a:lnTo>
                  <a:lnTo>
                    <a:pt x="3" y="69"/>
                  </a:lnTo>
                  <a:lnTo>
                    <a:pt x="1" y="75"/>
                  </a:lnTo>
                  <a:lnTo>
                    <a:pt x="1" y="75"/>
                  </a:lnTo>
                  <a:lnTo>
                    <a:pt x="0" y="77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4" y="80"/>
                  </a:lnTo>
                  <a:lnTo>
                    <a:pt x="5" y="80"/>
                  </a:lnTo>
                  <a:lnTo>
                    <a:pt x="7" y="80"/>
                  </a:lnTo>
                  <a:lnTo>
                    <a:pt x="9" y="79"/>
                  </a:lnTo>
                  <a:lnTo>
                    <a:pt x="10" y="77"/>
                  </a:lnTo>
                  <a:lnTo>
                    <a:pt x="10" y="77"/>
                  </a:lnTo>
                  <a:lnTo>
                    <a:pt x="12" y="72"/>
                  </a:lnTo>
                  <a:lnTo>
                    <a:pt x="15" y="67"/>
                  </a:lnTo>
                  <a:lnTo>
                    <a:pt x="19" y="62"/>
                  </a:lnTo>
                  <a:lnTo>
                    <a:pt x="23" y="58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3" y="40"/>
                  </a:lnTo>
                  <a:lnTo>
                    <a:pt x="46" y="37"/>
                  </a:lnTo>
                  <a:lnTo>
                    <a:pt x="51" y="28"/>
                  </a:lnTo>
                  <a:lnTo>
                    <a:pt x="51" y="28"/>
                  </a:lnTo>
                  <a:lnTo>
                    <a:pt x="55" y="22"/>
                  </a:lnTo>
                  <a:lnTo>
                    <a:pt x="60" y="17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71" y="7"/>
                  </a:lnTo>
                  <a:lnTo>
                    <a:pt x="71" y="5"/>
                  </a:lnTo>
                  <a:lnTo>
                    <a:pt x="71" y="3"/>
                  </a:lnTo>
                  <a:lnTo>
                    <a:pt x="70" y="2"/>
                  </a:lnTo>
                  <a:lnTo>
                    <a:pt x="69" y="0"/>
                  </a:lnTo>
                  <a:lnTo>
                    <a:pt x="67" y="0"/>
                  </a:lnTo>
                  <a:lnTo>
                    <a:pt x="65" y="0"/>
                  </a:lnTo>
                  <a:lnTo>
                    <a:pt x="64" y="2"/>
                  </a:lnTo>
                  <a:lnTo>
                    <a:pt x="64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81" name="Freeform 337">
              <a:extLst>
                <a:ext uri="{FF2B5EF4-FFF2-40B4-BE49-F238E27FC236}">
                  <a16:creationId xmlns:a16="http://schemas.microsoft.com/office/drawing/2014/main" id="{CCB517A6-42CE-4A06-8F77-837ABB743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4750" y="3413125"/>
              <a:ext cx="88900" cy="87313"/>
            </a:xfrm>
            <a:custGeom>
              <a:avLst/>
              <a:gdLst/>
              <a:ahLst/>
              <a:cxnLst>
                <a:cxn ang="0">
                  <a:pos x="158" y="2"/>
                </a:cxn>
                <a:cxn ang="0">
                  <a:pos x="158" y="2"/>
                </a:cxn>
                <a:cxn ang="0">
                  <a:pos x="154" y="8"/>
                </a:cxn>
                <a:cxn ang="0">
                  <a:pos x="149" y="13"/>
                </a:cxn>
                <a:cxn ang="0">
                  <a:pos x="139" y="23"/>
                </a:cxn>
                <a:cxn ang="0">
                  <a:pos x="128" y="33"/>
                </a:cxn>
                <a:cxn ang="0">
                  <a:pos x="118" y="43"/>
                </a:cxn>
                <a:cxn ang="0">
                  <a:pos x="118" y="43"/>
                </a:cxn>
                <a:cxn ang="0">
                  <a:pos x="99" y="66"/>
                </a:cxn>
                <a:cxn ang="0">
                  <a:pos x="78" y="86"/>
                </a:cxn>
                <a:cxn ang="0">
                  <a:pos x="78" y="86"/>
                </a:cxn>
                <a:cxn ang="0">
                  <a:pos x="57" y="103"/>
                </a:cxn>
                <a:cxn ang="0">
                  <a:pos x="38" y="121"/>
                </a:cxn>
                <a:cxn ang="0">
                  <a:pos x="27" y="129"/>
                </a:cxn>
                <a:cxn ang="0">
                  <a:pos x="18" y="138"/>
                </a:cxn>
                <a:cxn ang="0">
                  <a:pos x="10" y="148"/>
                </a:cxn>
                <a:cxn ang="0">
                  <a:pos x="1" y="159"/>
                </a:cxn>
                <a:cxn ang="0">
                  <a:pos x="1" y="159"/>
                </a:cxn>
                <a:cxn ang="0">
                  <a:pos x="0" y="162"/>
                </a:cxn>
                <a:cxn ang="0">
                  <a:pos x="1" y="164"/>
                </a:cxn>
                <a:cxn ang="0">
                  <a:pos x="5" y="166"/>
                </a:cxn>
                <a:cxn ang="0">
                  <a:pos x="7" y="166"/>
                </a:cxn>
                <a:cxn ang="0">
                  <a:pos x="7" y="166"/>
                </a:cxn>
                <a:cxn ang="0">
                  <a:pos x="13" y="163"/>
                </a:cxn>
                <a:cxn ang="0">
                  <a:pos x="18" y="160"/>
                </a:cxn>
                <a:cxn ang="0">
                  <a:pos x="18" y="160"/>
                </a:cxn>
                <a:cxn ang="0">
                  <a:pos x="20" y="158"/>
                </a:cxn>
                <a:cxn ang="0">
                  <a:pos x="20" y="156"/>
                </a:cxn>
                <a:cxn ang="0">
                  <a:pos x="19" y="154"/>
                </a:cxn>
                <a:cxn ang="0">
                  <a:pos x="18" y="153"/>
                </a:cxn>
                <a:cxn ang="0">
                  <a:pos x="18" y="153"/>
                </a:cxn>
                <a:cxn ang="0">
                  <a:pos x="25" y="143"/>
                </a:cxn>
                <a:cxn ang="0">
                  <a:pos x="34" y="135"/>
                </a:cxn>
                <a:cxn ang="0">
                  <a:pos x="53" y="118"/>
                </a:cxn>
                <a:cxn ang="0">
                  <a:pos x="73" y="103"/>
                </a:cxn>
                <a:cxn ang="0">
                  <a:pos x="91" y="86"/>
                </a:cxn>
                <a:cxn ang="0">
                  <a:pos x="91" y="86"/>
                </a:cxn>
                <a:cxn ang="0">
                  <a:pos x="102" y="76"/>
                </a:cxn>
                <a:cxn ang="0">
                  <a:pos x="111" y="66"/>
                </a:cxn>
                <a:cxn ang="0">
                  <a:pos x="131" y="44"/>
                </a:cxn>
                <a:cxn ang="0">
                  <a:pos x="131" y="44"/>
                </a:cxn>
                <a:cxn ang="0">
                  <a:pos x="140" y="35"/>
                </a:cxn>
                <a:cxn ang="0">
                  <a:pos x="149" y="25"/>
                </a:cxn>
                <a:cxn ang="0">
                  <a:pos x="158" y="17"/>
                </a:cxn>
                <a:cxn ang="0">
                  <a:pos x="163" y="12"/>
                </a:cxn>
                <a:cxn ang="0">
                  <a:pos x="167" y="7"/>
                </a:cxn>
                <a:cxn ang="0">
                  <a:pos x="167" y="7"/>
                </a:cxn>
                <a:cxn ang="0">
                  <a:pos x="167" y="5"/>
                </a:cxn>
                <a:cxn ang="0">
                  <a:pos x="167" y="4"/>
                </a:cxn>
                <a:cxn ang="0">
                  <a:pos x="166" y="2"/>
                </a:cxn>
                <a:cxn ang="0">
                  <a:pos x="165" y="1"/>
                </a:cxn>
                <a:cxn ang="0">
                  <a:pos x="163" y="0"/>
                </a:cxn>
                <a:cxn ang="0">
                  <a:pos x="162" y="0"/>
                </a:cxn>
                <a:cxn ang="0">
                  <a:pos x="159" y="1"/>
                </a:cxn>
                <a:cxn ang="0">
                  <a:pos x="158" y="2"/>
                </a:cxn>
                <a:cxn ang="0">
                  <a:pos x="158" y="2"/>
                </a:cxn>
              </a:cxnLst>
              <a:rect l="0" t="0" r="r" b="b"/>
              <a:pathLst>
                <a:path w="167" h="166">
                  <a:moveTo>
                    <a:pt x="158" y="2"/>
                  </a:moveTo>
                  <a:lnTo>
                    <a:pt x="158" y="2"/>
                  </a:lnTo>
                  <a:lnTo>
                    <a:pt x="154" y="8"/>
                  </a:lnTo>
                  <a:lnTo>
                    <a:pt x="149" y="13"/>
                  </a:lnTo>
                  <a:lnTo>
                    <a:pt x="139" y="23"/>
                  </a:lnTo>
                  <a:lnTo>
                    <a:pt x="128" y="33"/>
                  </a:lnTo>
                  <a:lnTo>
                    <a:pt x="118" y="43"/>
                  </a:lnTo>
                  <a:lnTo>
                    <a:pt x="118" y="43"/>
                  </a:lnTo>
                  <a:lnTo>
                    <a:pt x="99" y="66"/>
                  </a:lnTo>
                  <a:lnTo>
                    <a:pt x="78" y="86"/>
                  </a:lnTo>
                  <a:lnTo>
                    <a:pt x="78" y="86"/>
                  </a:lnTo>
                  <a:lnTo>
                    <a:pt x="57" y="103"/>
                  </a:lnTo>
                  <a:lnTo>
                    <a:pt x="38" y="121"/>
                  </a:lnTo>
                  <a:lnTo>
                    <a:pt x="27" y="129"/>
                  </a:lnTo>
                  <a:lnTo>
                    <a:pt x="18" y="138"/>
                  </a:lnTo>
                  <a:lnTo>
                    <a:pt x="10" y="148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0" y="162"/>
                  </a:lnTo>
                  <a:lnTo>
                    <a:pt x="1" y="164"/>
                  </a:lnTo>
                  <a:lnTo>
                    <a:pt x="5" y="166"/>
                  </a:lnTo>
                  <a:lnTo>
                    <a:pt x="7" y="166"/>
                  </a:lnTo>
                  <a:lnTo>
                    <a:pt x="7" y="166"/>
                  </a:lnTo>
                  <a:lnTo>
                    <a:pt x="13" y="163"/>
                  </a:lnTo>
                  <a:lnTo>
                    <a:pt x="18" y="160"/>
                  </a:lnTo>
                  <a:lnTo>
                    <a:pt x="18" y="160"/>
                  </a:lnTo>
                  <a:lnTo>
                    <a:pt x="20" y="158"/>
                  </a:lnTo>
                  <a:lnTo>
                    <a:pt x="20" y="156"/>
                  </a:lnTo>
                  <a:lnTo>
                    <a:pt x="19" y="154"/>
                  </a:lnTo>
                  <a:lnTo>
                    <a:pt x="18" y="153"/>
                  </a:lnTo>
                  <a:lnTo>
                    <a:pt x="18" y="153"/>
                  </a:lnTo>
                  <a:lnTo>
                    <a:pt x="25" y="143"/>
                  </a:lnTo>
                  <a:lnTo>
                    <a:pt x="34" y="135"/>
                  </a:lnTo>
                  <a:lnTo>
                    <a:pt x="53" y="118"/>
                  </a:lnTo>
                  <a:lnTo>
                    <a:pt x="73" y="103"/>
                  </a:lnTo>
                  <a:lnTo>
                    <a:pt x="91" y="86"/>
                  </a:lnTo>
                  <a:lnTo>
                    <a:pt x="91" y="86"/>
                  </a:lnTo>
                  <a:lnTo>
                    <a:pt x="102" y="76"/>
                  </a:lnTo>
                  <a:lnTo>
                    <a:pt x="111" y="66"/>
                  </a:lnTo>
                  <a:lnTo>
                    <a:pt x="131" y="44"/>
                  </a:lnTo>
                  <a:lnTo>
                    <a:pt x="131" y="44"/>
                  </a:lnTo>
                  <a:lnTo>
                    <a:pt x="140" y="35"/>
                  </a:lnTo>
                  <a:lnTo>
                    <a:pt x="149" y="25"/>
                  </a:lnTo>
                  <a:lnTo>
                    <a:pt x="158" y="17"/>
                  </a:lnTo>
                  <a:lnTo>
                    <a:pt x="163" y="12"/>
                  </a:lnTo>
                  <a:lnTo>
                    <a:pt x="167" y="7"/>
                  </a:lnTo>
                  <a:lnTo>
                    <a:pt x="167" y="7"/>
                  </a:lnTo>
                  <a:lnTo>
                    <a:pt x="167" y="5"/>
                  </a:lnTo>
                  <a:lnTo>
                    <a:pt x="167" y="4"/>
                  </a:lnTo>
                  <a:lnTo>
                    <a:pt x="166" y="2"/>
                  </a:lnTo>
                  <a:lnTo>
                    <a:pt x="165" y="1"/>
                  </a:lnTo>
                  <a:lnTo>
                    <a:pt x="163" y="0"/>
                  </a:lnTo>
                  <a:lnTo>
                    <a:pt x="162" y="0"/>
                  </a:lnTo>
                  <a:lnTo>
                    <a:pt x="159" y="1"/>
                  </a:lnTo>
                  <a:lnTo>
                    <a:pt x="158" y="2"/>
                  </a:lnTo>
                  <a:lnTo>
                    <a:pt x="158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82" name="Freeform 338">
              <a:extLst>
                <a:ext uri="{FF2B5EF4-FFF2-40B4-BE49-F238E27FC236}">
                  <a16:creationId xmlns:a16="http://schemas.microsoft.com/office/drawing/2014/main" id="{76C7554C-895D-407E-A392-0D2B0D99BD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325" y="3448050"/>
              <a:ext cx="57150" cy="65088"/>
            </a:xfrm>
            <a:custGeom>
              <a:avLst/>
              <a:gdLst/>
              <a:ahLst/>
              <a:cxnLst>
                <a:cxn ang="0">
                  <a:pos x="100" y="2"/>
                </a:cxn>
                <a:cxn ang="0">
                  <a:pos x="100" y="2"/>
                </a:cxn>
                <a:cxn ang="0">
                  <a:pos x="90" y="14"/>
                </a:cxn>
                <a:cxn ang="0">
                  <a:pos x="80" y="26"/>
                </a:cxn>
                <a:cxn ang="0">
                  <a:pos x="57" y="49"/>
                </a:cxn>
                <a:cxn ang="0">
                  <a:pos x="57" y="49"/>
                </a:cxn>
                <a:cxn ang="0">
                  <a:pos x="43" y="66"/>
                </a:cxn>
                <a:cxn ang="0">
                  <a:pos x="30" y="82"/>
                </a:cxn>
                <a:cxn ang="0">
                  <a:pos x="16" y="99"/>
                </a:cxn>
                <a:cxn ang="0">
                  <a:pos x="1" y="114"/>
                </a:cxn>
                <a:cxn ang="0">
                  <a:pos x="1" y="114"/>
                </a:cxn>
                <a:cxn ang="0">
                  <a:pos x="0" y="117"/>
                </a:cxn>
                <a:cxn ang="0">
                  <a:pos x="0" y="118"/>
                </a:cxn>
                <a:cxn ang="0">
                  <a:pos x="0" y="120"/>
                </a:cxn>
                <a:cxn ang="0">
                  <a:pos x="1" y="121"/>
                </a:cxn>
                <a:cxn ang="0">
                  <a:pos x="3" y="122"/>
                </a:cxn>
                <a:cxn ang="0">
                  <a:pos x="4" y="123"/>
                </a:cxn>
                <a:cxn ang="0">
                  <a:pos x="6" y="123"/>
                </a:cxn>
                <a:cxn ang="0">
                  <a:pos x="8" y="121"/>
                </a:cxn>
                <a:cxn ang="0">
                  <a:pos x="8" y="121"/>
                </a:cxn>
                <a:cxn ang="0">
                  <a:pos x="23" y="105"/>
                </a:cxn>
                <a:cxn ang="0">
                  <a:pos x="36" y="89"/>
                </a:cxn>
                <a:cxn ang="0">
                  <a:pos x="64" y="57"/>
                </a:cxn>
                <a:cxn ang="0">
                  <a:pos x="64" y="57"/>
                </a:cxn>
                <a:cxn ang="0">
                  <a:pos x="87" y="32"/>
                </a:cxn>
                <a:cxn ang="0">
                  <a:pos x="98" y="19"/>
                </a:cxn>
                <a:cxn ang="0">
                  <a:pos x="109" y="6"/>
                </a:cxn>
                <a:cxn ang="0">
                  <a:pos x="109" y="6"/>
                </a:cxn>
                <a:cxn ang="0">
                  <a:pos x="110" y="5"/>
                </a:cxn>
                <a:cxn ang="0">
                  <a:pos x="110" y="3"/>
                </a:cxn>
                <a:cxn ang="0">
                  <a:pos x="109" y="2"/>
                </a:cxn>
                <a:cxn ang="0">
                  <a:pos x="107" y="0"/>
                </a:cxn>
                <a:cxn ang="0">
                  <a:pos x="103" y="0"/>
                </a:cxn>
                <a:cxn ang="0">
                  <a:pos x="101" y="0"/>
                </a:cxn>
                <a:cxn ang="0">
                  <a:pos x="100" y="2"/>
                </a:cxn>
                <a:cxn ang="0">
                  <a:pos x="100" y="2"/>
                </a:cxn>
              </a:cxnLst>
              <a:rect l="0" t="0" r="r" b="b"/>
              <a:pathLst>
                <a:path w="110" h="123">
                  <a:moveTo>
                    <a:pt x="100" y="2"/>
                  </a:moveTo>
                  <a:lnTo>
                    <a:pt x="100" y="2"/>
                  </a:lnTo>
                  <a:lnTo>
                    <a:pt x="90" y="14"/>
                  </a:lnTo>
                  <a:lnTo>
                    <a:pt x="80" y="26"/>
                  </a:lnTo>
                  <a:lnTo>
                    <a:pt x="57" y="49"/>
                  </a:lnTo>
                  <a:lnTo>
                    <a:pt x="57" y="49"/>
                  </a:lnTo>
                  <a:lnTo>
                    <a:pt x="43" y="66"/>
                  </a:lnTo>
                  <a:lnTo>
                    <a:pt x="30" y="82"/>
                  </a:lnTo>
                  <a:lnTo>
                    <a:pt x="16" y="99"/>
                  </a:lnTo>
                  <a:lnTo>
                    <a:pt x="1" y="114"/>
                  </a:lnTo>
                  <a:lnTo>
                    <a:pt x="1" y="114"/>
                  </a:lnTo>
                  <a:lnTo>
                    <a:pt x="0" y="117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1" y="121"/>
                  </a:lnTo>
                  <a:lnTo>
                    <a:pt x="3" y="122"/>
                  </a:lnTo>
                  <a:lnTo>
                    <a:pt x="4" y="123"/>
                  </a:lnTo>
                  <a:lnTo>
                    <a:pt x="6" y="123"/>
                  </a:lnTo>
                  <a:lnTo>
                    <a:pt x="8" y="121"/>
                  </a:lnTo>
                  <a:lnTo>
                    <a:pt x="8" y="121"/>
                  </a:lnTo>
                  <a:lnTo>
                    <a:pt x="23" y="105"/>
                  </a:lnTo>
                  <a:lnTo>
                    <a:pt x="36" y="89"/>
                  </a:lnTo>
                  <a:lnTo>
                    <a:pt x="64" y="57"/>
                  </a:lnTo>
                  <a:lnTo>
                    <a:pt x="64" y="57"/>
                  </a:lnTo>
                  <a:lnTo>
                    <a:pt x="87" y="32"/>
                  </a:lnTo>
                  <a:lnTo>
                    <a:pt x="98" y="19"/>
                  </a:lnTo>
                  <a:lnTo>
                    <a:pt x="109" y="6"/>
                  </a:lnTo>
                  <a:lnTo>
                    <a:pt x="109" y="6"/>
                  </a:lnTo>
                  <a:lnTo>
                    <a:pt x="110" y="5"/>
                  </a:lnTo>
                  <a:lnTo>
                    <a:pt x="110" y="3"/>
                  </a:lnTo>
                  <a:lnTo>
                    <a:pt x="109" y="2"/>
                  </a:lnTo>
                  <a:lnTo>
                    <a:pt x="107" y="0"/>
                  </a:lnTo>
                  <a:lnTo>
                    <a:pt x="103" y="0"/>
                  </a:lnTo>
                  <a:lnTo>
                    <a:pt x="101" y="0"/>
                  </a:lnTo>
                  <a:lnTo>
                    <a:pt x="100" y="2"/>
                  </a:lnTo>
                  <a:lnTo>
                    <a:pt x="100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83" name="Freeform 339">
              <a:extLst>
                <a:ext uri="{FF2B5EF4-FFF2-40B4-BE49-F238E27FC236}">
                  <a16:creationId xmlns:a16="http://schemas.microsoft.com/office/drawing/2014/main" id="{AFC11F69-0A10-496C-8706-7800F2DD1B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2850" y="3470275"/>
              <a:ext cx="50800" cy="60325"/>
            </a:xfrm>
            <a:custGeom>
              <a:avLst/>
              <a:gdLst/>
              <a:ahLst/>
              <a:cxnLst>
                <a:cxn ang="0">
                  <a:pos x="86" y="1"/>
                </a:cxn>
                <a:cxn ang="0">
                  <a:pos x="86" y="1"/>
                </a:cxn>
                <a:cxn ang="0">
                  <a:pos x="63" y="26"/>
                </a:cxn>
                <a:cxn ang="0">
                  <a:pos x="41" y="52"/>
                </a:cxn>
                <a:cxn ang="0">
                  <a:pos x="20" y="79"/>
                </a:cxn>
                <a:cxn ang="0">
                  <a:pos x="1" y="107"/>
                </a:cxn>
                <a:cxn ang="0">
                  <a:pos x="1" y="107"/>
                </a:cxn>
                <a:cxn ang="0">
                  <a:pos x="0" y="109"/>
                </a:cxn>
                <a:cxn ang="0">
                  <a:pos x="0" y="111"/>
                </a:cxn>
                <a:cxn ang="0">
                  <a:pos x="1" y="112"/>
                </a:cxn>
                <a:cxn ang="0">
                  <a:pos x="3" y="113"/>
                </a:cxn>
                <a:cxn ang="0">
                  <a:pos x="4" y="114"/>
                </a:cxn>
                <a:cxn ang="0">
                  <a:pos x="6" y="114"/>
                </a:cxn>
                <a:cxn ang="0">
                  <a:pos x="8" y="113"/>
                </a:cxn>
                <a:cxn ang="0">
                  <a:pos x="9" y="112"/>
                </a:cxn>
                <a:cxn ang="0">
                  <a:pos x="9" y="112"/>
                </a:cxn>
                <a:cxn ang="0">
                  <a:pos x="28" y="84"/>
                </a:cxn>
                <a:cxn ang="0">
                  <a:pos x="48" y="57"/>
                </a:cxn>
                <a:cxn ang="0">
                  <a:pos x="70" y="32"/>
                </a:cxn>
                <a:cxn ang="0">
                  <a:pos x="94" y="8"/>
                </a:cxn>
                <a:cxn ang="0">
                  <a:pos x="94" y="8"/>
                </a:cxn>
                <a:cxn ang="0">
                  <a:pos x="95" y="6"/>
                </a:cxn>
                <a:cxn ang="0">
                  <a:pos x="95" y="4"/>
                </a:cxn>
                <a:cxn ang="0">
                  <a:pos x="95" y="3"/>
                </a:cxn>
                <a:cxn ang="0">
                  <a:pos x="94" y="1"/>
                </a:cxn>
                <a:cxn ang="0">
                  <a:pos x="92" y="0"/>
                </a:cxn>
                <a:cxn ang="0">
                  <a:pos x="91" y="0"/>
                </a:cxn>
                <a:cxn ang="0">
                  <a:pos x="88" y="0"/>
                </a:cxn>
                <a:cxn ang="0">
                  <a:pos x="86" y="1"/>
                </a:cxn>
                <a:cxn ang="0">
                  <a:pos x="86" y="1"/>
                </a:cxn>
              </a:cxnLst>
              <a:rect l="0" t="0" r="r" b="b"/>
              <a:pathLst>
                <a:path w="95" h="114">
                  <a:moveTo>
                    <a:pt x="86" y="1"/>
                  </a:moveTo>
                  <a:lnTo>
                    <a:pt x="86" y="1"/>
                  </a:lnTo>
                  <a:lnTo>
                    <a:pt x="63" y="26"/>
                  </a:lnTo>
                  <a:lnTo>
                    <a:pt x="41" y="52"/>
                  </a:lnTo>
                  <a:lnTo>
                    <a:pt x="20" y="79"/>
                  </a:lnTo>
                  <a:lnTo>
                    <a:pt x="1" y="107"/>
                  </a:lnTo>
                  <a:lnTo>
                    <a:pt x="1" y="107"/>
                  </a:lnTo>
                  <a:lnTo>
                    <a:pt x="0" y="109"/>
                  </a:lnTo>
                  <a:lnTo>
                    <a:pt x="0" y="111"/>
                  </a:lnTo>
                  <a:lnTo>
                    <a:pt x="1" y="112"/>
                  </a:lnTo>
                  <a:lnTo>
                    <a:pt x="3" y="113"/>
                  </a:lnTo>
                  <a:lnTo>
                    <a:pt x="4" y="114"/>
                  </a:lnTo>
                  <a:lnTo>
                    <a:pt x="6" y="114"/>
                  </a:lnTo>
                  <a:lnTo>
                    <a:pt x="8" y="113"/>
                  </a:lnTo>
                  <a:lnTo>
                    <a:pt x="9" y="112"/>
                  </a:lnTo>
                  <a:lnTo>
                    <a:pt x="9" y="112"/>
                  </a:lnTo>
                  <a:lnTo>
                    <a:pt x="28" y="84"/>
                  </a:lnTo>
                  <a:lnTo>
                    <a:pt x="48" y="57"/>
                  </a:lnTo>
                  <a:lnTo>
                    <a:pt x="70" y="32"/>
                  </a:lnTo>
                  <a:lnTo>
                    <a:pt x="94" y="8"/>
                  </a:lnTo>
                  <a:lnTo>
                    <a:pt x="94" y="8"/>
                  </a:lnTo>
                  <a:lnTo>
                    <a:pt x="95" y="6"/>
                  </a:lnTo>
                  <a:lnTo>
                    <a:pt x="95" y="4"/>
                  </a:lnTo>
                  <a:lnTo>
                    <a:pt x="95" y="3"/>
                  </a:lnTo>
                  <a:lnTo>
                    <a:pt x="94" y="1"/>
                  </a:lnTo>
                  <a:lnTo>
                    <a:pt x="92" y="0"/>
                  </a:lnTo>
                  <a:lnTo>
                    <a:pt x="91" y="0"/>
                  </a:lnTo>
                  <a:lnTo>
                    <a:pt x="88" y="0"/>
                  </a:lnTo>
                  <a:lnTo>
                    <a:pt x="86" y="1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84" name="Freeform 340">
              <a:extLst>
                <a:ext uri="{FF2B5EF4-FFF2-40B4-BE49-F238E27FC236}">
                  <a16:creationId xmlns:a16="http://schemas.microsoft.com/office/drawing/2014/main" id="{953A76DF-D87F-4E13-9B6C-9DA64F45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7263" y="3452813"/>
              <a:ext cx="14288" cy="30163"/>
            </a:xfrm>
            <a:custGeom>
              <a:avLst/>
              <a:gdLst/>
              <a:ahLst/>
              <a:cxnLst>
                <a:cxn ang="0">
                  <a:pos x="20" y="2"/>
                </a:cxn>
                <a:cxn ang="0">
                  <a:pos x="20" y="2"/>
                </a:cxn>
                <a:cxn ang="0">
                  <a:pos x="14" y="14"/>
                </a:cxn>
                <a:cxn ang="0">
                  <a:pos x="9" y="26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0" y="53"/>
                </a:cxn>
                <a:cxn ang="0">
                  <a:pos x="1" y="54"/>
                </a:cxn>
                <a:cxn ang="0">
                  <a:pos x="2" y="56"/>
                </a:cxn>
                <a:cxn ang="0">
                  <a:pos x="3" y="56"/>
                </a:cxn>
                <a:cxn ang="0">
                  <a:pos x="5" y="57"/>
                </a:cxn>
                <a:cxn ang="0">
                  <a:pos x="7" y="56"/>
                </a:cxn>
                <a:cxn ang="0">
                  <a:pos x="9" y="55"/>
                </a:cxn>
                <a:cxn ang="0">
                  <a:pos x="10" y="53"/>
                </a:cxn>
                <a:cxn ang="0">
                  <a:pos x="10" y="53"/>
                </a:cxn>
                <a:cxn ang="0">
                  <a:pos x="18" y="29"/>
                </a:cxn>
                <a:cxn ang="0">
                  <a:pos x="22" y="18"/>
                </a:cxn>
                <a:cxn ang="0">
                  <a:pos x="28" y="7"/>
                </a:cxn>
                <a:cxn ang="0">
                  <a:pos x="28" y="7"/>
                </a:cxn>
                <a:cxn ang="0">
                  <a:pos x="29" y="5"/>
                </a:cxn>
                <a:cxn ang="0">
                  <a:pos x="29" y="3"/>
                </a:cxn>
                <a:cxn ang="0">
                  <a:pos x="28" y="2"/>
                </a:cxn>
                <a:cxn ang="0">
                  <a:pos x="26" y="0"/>
                </a:cxn>
                <a:cxn ang="0">
                  <a:pos x="25" y="0"/>
                </a:cxn>
                <a:cxn ang="0">
                  <a:pos x="23" y="0"/>
                </a:cxn>
                <a:cxn ang="0">
                  <a:pos x="22" y="0"/>
                </a:cxn>
                <a:cxn ang="0">
                  <a:pos x="20" y="2"/>
                </a:cxn>
                <a:cxn ang="0">
                  <a:pos x="20" y="2"/>
                </a:cxn>
              </a:cxnLst>
              <a:rect l="0" t="0" r="r" b="b"/>
              <a:pathLst>
                <a:path w="29" h="57">
                  <a:moveTo>
                    <a:pt x="20" y="2"/>
                  </a:moveTo>
                  <a:lnTo>
                    <a:pt x="20" y="2"/>
                  </a:lnTo>
                  <a:lnTo>
                    <a:pt x="14" y="14"/>
                  </a:lnTo>
                  <a:lnTo>
                    <a:pt x="9" y="26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3"/>
                  </a:lnTo>
                  <a:lnTo>
                    <a:pt x="1" y="54"/>
                  </a:lnTo>
                  <a:lnTo>
                    <a:pt x="2" y="56"/>
                  </a:lnTo>
                  <a:lnTo>
                    <a:pt x="3" y="56"/>
                  </a:lnTo>
                  <a:lnTo>
                    <a:pt x="5" y="57"/>
                  </a:lnTo>
                  <a:lnTo>
                    <a:pt x="7" y="56"/>
                  </a:lnTo>
                  <a:lnTo>
                    <a:pt x="9" y="55"/>
                  </a:lnTo>
                  <a:lnTo>
                    <a:pt x="10" y="53"/>
                  </a:lnTo>
                  <a:lnTo>
                    <a:pt x="10" y="53"/>
                  </a:lnTo>
                  <a:lnTo>
                    <a:pt x="18" y="29"/>
                  </a:lnTo>
                  <a:lnTo>
                    <a:pt x="22" y="18"/>
                  </a:lnTo>
                  <a:lnTo>
                    <a:pt x="28" y="7"/>
                  </a:lnTo>
                  <a:lnTo>
                    <a:pt x="28" y="7"/>
                  </a:lnTo>
                  <a:lnTo>
                    <a:pt x="29" y="5"/>
                  </a:lnTo>
                  <a:lnTo>
                    <a:pt x="29" y="3"/>
                  </a:lnTo>
                  <a:lnTo>
                    <a:pt x="28" y="2"/>
                  </a:lnTo>
                  <a:lnTo>
                    <a:pt x="26" y="0"/>
                  </a:lnTo>
                  <a:lnTo>
                    <a:pt x="25" y="0"/>
                  </a:lnTo>
                  <a:lnTo>
                    <a:pt x="23" y="0"/>
                  </a:lnTo>
                  <a:lnTo>
                    <a:pt x="22" y="0"/>
                  </a:lnTo>
                  <a:lnTo>
                    <a:pt x="20" y="2"/>
                  </a:lnTo>
                  <a:lnTo>
                    <a:pt x="20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85" name="Freeform 341">
              <a:extLst>
                <a:ext uri="{FF2B5EF4-FFF2-40B4-BE49-F238E27FC236}">
                  <a16:creationId xmlns:a16="http://schemas.microsoft.com/office/drawing/2014/main" id="{B24409DC-6E36-43D4-8EFA-1061F766D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6313" y="3560763"/>
              <a:ext cx="12700" cy="39688"/>
            </a:xfrm>
            <a:custGeom>
              <a:avLst/>
              <a:gdLst/>
              <a:ahLst/>
              <a:cxnLst>
                <a:cxn ang="0">
                  <a:pos x="15" y="5"/>
                </a:cxn>
                <a:cxn ang="0">
                  <a:pos x="15" y="5"/>
                </a:cxn>
                <a:cxn ang="0">
                  <a:pos x="14" y="13"/>
                </a:cxn>
                <a:cxn ang="0">
                  <a:pos x="12" y="21"/>
                </a:cxn>
                <a:cxn ang="0">
                  <a:pos x="8" y="38"/>
                </a:cxn>
                <a:cxn ang="0">
                  <a:pos x="3" y="54"/>
                </a:cxn>
                <a:cxn ang="0">
                  <a:pos x="2" y="63"/>
                </a:cxn>
                <a:cxn ang="0">
                  <a:pos x="0" y="71"/>
                </a:cxn>
                <a:cxn ang="0">
                  <a:pos x="0" y="71"/>
                </a:cxn>
                <a:cxn ang="0">
                  <a:pos x="0" y="73"/>
                </a:cxn>
                <a:cxn ang="0">
                  <a:pos x="2" y="74"/>
                </a:cxn>
                <a:cxn ang="0">
                  <a:pos x="4" y="75"/>
                </a:cxn>
                <a:cxn ang="0">
                  <a:pos x="5" y="75"/>
                </a:cxn>
                <a:cxn ang="0">
                  <a:pos x="7" y="75"/>
                </a:cxn>
                <a:cxn ang="0">
                  <a:pos x="8" y="74"/>
                </a:cxn>
                <a:cxn ang="0">
                  <a:pos x="10" y="73"/>
                </a:cxn>
                <a:cxn ang="0">
                  <a:pos x="10" y="71"/>
                </a:cxn>
                <a:cxn ang="0">
                  <a:pos x="10" y="71"/>
                </a:cxn>
                <a:cxn ang="0">
                  <a:pos x="11" y="63"/>
                </a:cxn>
                <a:cxn ang="0">
                  <a:pos x="12" y="54"/>
                </a:cxn>
                <a:cxn ang="0">
                  <a:pos x="17" y="38"/>
                </a:cxn>
                <a:cxn ang="0">
                  <a:pos x="21" y="21"/>
                </a:cxn>
                <a:cxn ang="0">
                  <a:pos x="23" y="13"/>
                </a:cxn>
                <a:cxn ang="0">
                  <a:pos x="24" y="5"/>
                </a:cxn>
                <a:cxn ang="0">
                  <a:pos x="24" y="5"/>
                </a:cxn>
                <a:cxn ang="0">
                  <a:pos x="23" y="3"/>
                </a:cxn>
                <a:cxn ang="0">
                  <a:pos x="23" y="1"/>
                </a:cxn>
                <a:cxn ang="0">
                  <a:pos x="21" y="0"/>
                </a:cxn>
                <a:cxn ang="0">
                  <a:pos x="19" y="0"/>
                </a:cxn>
                <a:cxn ang="0">
                  <a:pos x="18" y="0"/>
                </a:cxn>
                <a:cxn ang="0">
                  <a:pos x="16" y="1"/>
                </a:cxn>
                <a:cxn ang="0">
                  <a:pos x="15" y="3"/>
                </a:cxn>
                <a:cxn ang="0">
                  <a:pos x="15" y="5"/>
                </a:cxn>
                <a:cxn ang="0">
                  <a:pos x="15" y="5"/>
                </a:cxn>
              </a:cxnLst>
              <a:rect l="0" t="0" r="r" b="b"/>
              <a:pathLst>
                <a:path w="24" h="75">
                  <a:moveTo>
                    <a:pt x="15" y="5"/>
                  </a:moveTo>
                  <a:lnTo>
                    <a:pt x="15" y="5"/>
                  </a:lnTo>
                  <a:lnTo>
                    <a:pt x="14" y="13"/>
                  </a:lnTo>
                  <a:lnTo>
                    <a:pt x="12" y="21"/>
                  </a:lnTo>
                  <a:lnTo>
                    <a:pt x="8" y="38"/>
                  </a:lnTo>
                  <a:lnTo>
                    <a:pt x="3" y="54"/>
                  </a:lnTo>
                  <a:lnTo>
                    <a:pt x="2" y="63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73"/>
                  </a:lnTo>
                  <a:lnTo>
                    <a:pt x="2" y="74"/>
                  </a:lnTo>
                  <a:lnTo>
                    <a:pt x="4" y="75"/>
                  </a:lnTo>
                  <a:lnTo>
                    <a:pt x="5" y="75"/>
                  </a:lnTo>
                  <a:lnTo>
                    <a:pt x="7" y="75"/>
                  </a:lnTo>
                  <a:lnTo>
                    <a:pt x="8" y="74"/>
                  </a:lnTo>
                  <a:lnTo>
                    <a:pt x="10" y="73"/>
                  </a:lnTo>
                  <a:lnTo>
                    <a:pt x="10" y="71"/>
                  </a:lnTo>
                  <a:lnTo>
                    <a:pt x="10" y="71"/>
                  </a:lnTo>
                  <a:lnTo>
                    <a:pt x="11" y="63"/>
                  </a:lnTo>
                  <a:lnTo>
                    <a:pt x="12" y="54"/>
                  </a:lnTo>
                  <a:lnTo>
                    <a:pt x="17" y="38"/>
                  </a:lnTo>
                  <a:lnTo>
                    <a:pt x="21" y="21"/>
                  </a:lnTo>
                  <a:lnTo>
                    <a:pt x="23" y="13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3" y="3"/>
                  </a:lnTo>
                  <a:lnTo>
                    <a:pt x="23" y="1"/>
                  </a:lnTo>
                  <a:lnTo>
                    <a:pt x="21" y="0"/>
                  </a:lnTo>
                  <a:lnTo>
                    <a:pt x="19" y="0"/>
                  </a:lnTo>
                  <a:lnTo>
                    <a:pt x="18" y="0"/>
                  </a:lnTo>
                  <a:lnTo>
                    <a:pt x="16" y="1"/>
                  </a:lnTo>
                  <a:lnTo>
                    <a:pt x="15" y="3"/>
                  </a:lnTo>
                  <a:lnTo>
                    <a:pt x="15" y="5"/>
                  </a:lnTo>
                  <a:lnTo>
                    <a:pt x="15" y="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86" name="Freeform 342">
              <a:extLst>
                <a:ext uri="{FF2B5EF4-FFF2-40B4-BE49-F238E27FC236}">
                  <a16:creationId xmlns:a16="http://schemas.microsoft.com/office/drawing/2014/main" id="{E3E9930E-5ABC-4216-903D-93E69618F3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3578225"/>
              <a:ext cx="9525" cy="33338"/>
            </a:xfrm>
            <a:custGeom>
              <a:avLst/>
              <a:gdLst/>
              <a:ahLst/>
              <a:cxnLst>
                <a:cxn ang="0">
                  <a:pos x="9" y="5"/>
                </a:cxn>
                <a:cxn ang="0">
                  <a:pos x="9" y="5"/>
                </a:cxn>
                <a:cxn ang="0">
                  <a:pos x="9" y="11"/>
                </a:cxn>
                <a:cxn ang="0">
                  <a:pos x="8" y="17"/>
                </a:cxn>
                <a:cxn ang="0">
                  <a:pos x="5" y="31"/>
                </a:cxn>
                <a:cxn ang="0">
                  <a:pos x="2" y="43"/>
                </a:cxn>
                <a:cxn ang="0">
                  <a:pos x="1" y="50"/>
                </a:cxn>
                <a:cxn ang="0">
                  <a:pos x="0" y="56"/>
                </a:cxn>
                <a:cxn ang="0">
                  <a:pos x="0" y="56"/>
                </a:cxn>
                <a:cxn ang="0">
                  <a:pos x="0" y="59"/>
                </a:cxn>
                <a:cxn ang="0">
                  <a:pos x="1" y="61"/>
                </a:cxn>
                <a:cxn ang="0">
                  <a:pos x="3" y="61"/>
                </a:cxn>
                <a:cxn ang="0">
                  <a:pos x="4" y="62"/>
                </a:cxn>
                <a:cxn ang="0">
                  <a:pos x="6" y="61"/>
                </a:cxn>
                <a:cxn ang="0">
                  <a:pos x="8" y="61"/>
                </a:cxn>
                <a:cxn ang="0">
                  <a:pos x="9" y="59"/>
                </a:cxn>
                <a:cxn ang="0">
                  <a:pos x="9" y="56"/>
                </a:cxn>
                <a:cxn ang="0">
                  <a:pos x="9" y="56"/>
                </a:cxn>
                <a:cxn ang="0">
                  <a:pos x="10" y="50"/>
                </a:cxn>
                <a:cxn ang="0">
                  <a:pos x="11" y="43"/>
                </a:cxn>
                <a:cxn ang="0">
                  <a:pos x="14" y="31"/>
                </a:cxn>
                <a:cxn ang="0">
                  <a:pos x="17" y="18"/>
                </a:cxn>
                <a:cxn ang="0">
                  <a:pos x="18" y="11"/>
                </a:cxn>
                <a:cxn ang="0">
                  <a:pos x="18" y="5"/>
                </a:cxn>
                <a:cxn ang="0">
                  <a:pos x="18" y="5"/>
                </a:cxn>
                <a:cxn ang="0">
                  <a:pos x="18" y="3"/>
                </a:cxn>
                <a:cxn ang="0">
                  <a:pos x="17" y="1"/>
                </a:cxn>
                <a:cxn ang="0">
                  <a:pos x="16" y="1"/>
                </a:cxn>
                <a:cxn ang="0">
                  <a:pos x="14" y="0"/>
                </a:cxn>
                <a:cxn ang="0">
                  <a:pos x="12" y="1"/>
                </a:cxn>
                <a:cxn ang="0">
                  <a:pos x="11" y="1"/>
                </a:cxn>
                <a:cxn ang="0">
                  <a:pos x="10" y="3"/>
                </a:cxn>
                <a:cxn ang="0">
                  <a:pos x="9" y="5"/>
                </a:cxn>
                <a:cxn ang="0">
                  <a:pos x="9" y="5"/>
                </a:cxn>
              </a:cxnLst>
              <a:rect l="0" t="0" r="r" b="b"/>
              <a:pathLst>
                <a:path w="18" h="62">
                  <a:moveTo>
                    <a:pt x="9" y="5"/>
                  </a:moveTo>
                  <a:lnTo>
                    <a:pt x="9" y="5"/>
                  </a:lnTo>
                  <a:lnTo>
                    <a:pt x="9" y="11"/>
                  </a:lnTo>
                  <a:lnTo>
                    <a:pt x="8" y="17"/>
                  </a:lnTo>
                  <a:lnTo>
                    <a:pt x="5" y="31"/>
                  </a:lnTo>
                  <a:lnTo>
                    <a:pt x="2" y="43"/>
                  </a:lnTo>
                  <a:lnTo>
                    <a:pt x="1" y="50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0" y="59"/>
                  </a:lnTo>
                  <a:lnTo>
                    <a:pt x="1" y="61"/>
                  </a:lnTo>
                  <a:lnTo>
                    <a:pt x="3" y="61"/>
                  </a:lnTo>
                  <a:lnTo>
                    <a:pt x="4" y="62"/>
                  </a:lnTo>
                  <a:lnTo>
                    <a:pt x="6" y="61"/>
                  </a:lnTo>
                  <a:lnTo>
                    <a:pt x="8" y="61"/>
                  </a:lnTo>
                  <a:lnTo>
                    <a:pt x="9" y="59"/>
                  </a:lnTo>
                  <a:lnTo>
                    <a:pt x="9" y="56"/>
                  </a:lnTo>
                  <a:lnTo>
                    <a:pt x="9" y="56"/>
                  </a:lnTo>
                  <a:lnTo>
                    <a:pt x="10" y="50"/>
                  </a:lnTo>
                  <a:lnTo>
                    <a:pt x="11" y="43"/>
                  </a:lnTo>
                  <a:lnTo>
                    <a:pt x="14" y="31"/>
                  </a:lnTo>
                  <a:lnTo>
                    <a:pt x="17" y="18"/>
                  </a:lnTo>
                  <a:lnTo>
                    <a:pt x="18" y="11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8" y="3"/>
                  </a:lnTo>
                  <a:lnTo>
                    <a:pt x="17" y="1"/>
                  </a:lnTo>
                  <a:lnTo>
                    <a:pt x="16" y="1"/>
                  </a:lnTo>
                  <a:lnTo>
                    <a:pt x="14" y="0"/>
                  </a:lnTo>
                  <a:lnTo>
                    <a:pt x="12" y="1"/>
                  </a:lnTo>
                  <a:lnTo>
                    <a:pt x="11" y="1"/>
                  </a:lnTo>
                  <a:lnTo>
                    <a:pt x="10" y="3"/>
                  </a:lnTo>
                  <a:lnTo>
                    <a:pt x="9" y="5"/>
                  </a:lnTo>
                  <a:lnTo>
                    <a:pt x="9" y="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87" name="Freeform 343">
              <a:extLst>
                <a:ext uri="{FF2B5EF4-FFF2-40B4-BE49-F238E27FC236}">
                  <a16:creationId xmlns:a16="http://schemas.microsoft.com/office/drawing/2014/main" id="{9344438D-9EDE-4E47-BB99-BC57565F83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413" y="3590925"/>
              <a:ext cx="4763" cy="26988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0" y="50"/>
                </a:cxn>
                <a:cxn ang="0">
                  <a:pos x="1" y="51"/>
                </a:cxn>
                <a:cxn ang="0">
                  <a:pos x="3" y="52"/>
                </a:cxn>
                <a:cxn ang="0">
                  <a:pos x="4" y="52"/>
                </a:cxn>
                <a:cxn ang="0">
                  <a:pos x="6" y="52"/>
                </a:cxn>
                <a:cxn ang="0">
                  <a:pos x="7" y="51"/>
                </a:cxn>
                <a:cxn ang="0">
                  <a:pos x="9" y="50"/>
                </a:cxn>
                <a:cxn ang="0">
                  <a:pos x="9" y="48"/>
                </a:cxn>
                <a:cxn ang="0">
                  <a:pos x="9" y="6"/>
                </a:cxn>
                <a:cxn ang="0">
                  <a:pos x="9" y="6"/>
                </a:cxn>
                <a:cxn ang="0">
                  <a:pos x="9" y="4"/>
                </a:cxn>
                <a:cxn ang="0">
                  <a:pos x="7" y="1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9" h="52">
                  <a:moveTo>
                    <a:pt x="0" y="6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0" y="50"/>
                  </a:lnTo>
                  <a:lnTo>
                    <a:pt x="1" y="51"/>
                  </a:lnTo>
                  <a:lnTo>
                    <a:pt x="3" y="52"/>
                  </a:lnTo>
                  <a:lnTo>
                    <a:pt x="4" y="52"/>
                  </a:lnTo>
                  <a:lnTo>
                    <a:pt x="6" y="52"/>
                  </a:lnTo>
                  <a:lnTo>
                    <a:pt x="7" y="51"/>
                  </a:lnTo>
                  <a:lnTo>
                    <a:pt x="9" y="50"/>
                  </a:lnTo>
                  <a:lnTo>
                    <a:pt x="9" y="48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4"/>
                  </a:lnTo>
                  <a:lnTo>
                    <a:pt x="7" y="1"/>
                  </a:lnTo>
                  <a:lnTo>
                    <a:pt x="6" y="1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88" name="Freeform 344">
              <a:extLst>
                <a:ext uri="{FF2B5EF4-FFF2-40B4-BE49-F238E27FC236}">
                  <a16:creationId xmlns:a16="http://schemas.microsoft.com/office/drawing/2014/main" id="{8AEE7F71-835A-4FD5-8534-B43FA9A1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0288" y="3595688"/>
              <a:ext cx="14288" cy="33338"/>
            </a:xfrm>
            <a:custGeom>
              <a:avLst/>
              <a:gdLst/>
              <a:ahLst/>
              <a:cxnLst>
                <a:cxn ang="0">
                  <a:pos x="29" y="4"/>
                </a:cxn>
                <a:cxn ang="0">
                  <a:pos x="29" y="4"/>
                </a:cxn>
                <a:cxn ang="0">
                  <a:pos x="28" y="2"/>
                </a:cxn>
                <a:cxn ang="0">
                  <a:pos x="26" y="1"/>
                </a:cxn>
                <a:cxn ang="0">
                  <a:pos x="24" y="0"/>
                </a:cxn>
                <a:cxn ang="0">
                  <a:pos x="22" y="1"/>
                </a:cxn>
                <a:cxn ang="0">
                  <a:pos x="20" y="2"/>
                </a:cxn>
                <a:cxn ang="0">
                  <a:pos x="19" y="4"/>
                </a:cxn>
                <a:cxn ang="0">
                  <a:pos x="19" y="6"/>
                </a:cxn>
                <a:cxn ang="0">
                  <a:pos x="19" y="6"/>
                </a:cxn>
                <a:cxn ang="0">
                  <a:pos x="19" y="10"/>
                </a:cxn>
                <a:cxn ang="0">
                  <a:pos x="19" y="13"/>
                </a:cxn>
                <a:cxn ang="0">
                  <a:pos x="16" y="20"/>
                </a:cxn>
                <a:cxn ang="0">
                  <a:pos x="13" y="27"/>
                </a:cxn>
                <a:cxn ang="0">
                  <a:pos x="9" y="33"/>
                </a:cxn>
                <a:cxn ang="0">
                  <a:pos x="9" y="33"/>
                </a:cxn>
                <a:cxn ang="0">
                  <a:pos x="6" y="39"/>
                </a:cxn>
                <a:cxn ang="0">
                  <a:pos x="3" y="44"/>
                </a:cxn>
                <a:cxn ang="0">
                  <a:pos x="1" y="50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1" y="59"/>
                </a:cxn>
                <a:cxn ang="0">
                  <a:pos x="2" y="61"/>
                </a:cxn>
                <a:cxn ang="0">
                  <a:pos x="3" y="61"/>
                </a:cxn>
                <a:cxn ang="0">
                  <a:pos x="5" y="62"/>
                </a:cxn>
                <a:cxn ang="0">
                  <a:pos x="6" y="61"/>
                </a:cxn>
                <a:cxn ang="0">
                  <a:pos x="8" y="61"/>
                </a:cxn>
                <a:cxn ang="0">
                  <a:pos x="9" y="59"/>
                </a:cxn>
                <a:cxn ang="0">
                  <a:pos x="9" y="57"/>
                </a:cxn>
                <a:cxn ang="0">
                  <a:pos x="9" y="57"/>
                </a:cxn>
                <a:cxn ang="0">
                  <a:pos x="11" y="49"/>
                </a:cxn>
                <a:cxn ang="0">
                  <a:pos x="13" y="43"/>
                </a:cxn>
                <a:cxn ang="0">
                  <a:pos x="20" y="31"/>
                </a:cxn>
                <a:cxn ang="0">
                  <a:pos x="24" y="24"/>
                </a:cxn>
                <a:cxn ang="0">
                  <a:pos x="28" y="18"/>
                </a:cxn>
                <a:cxn ang="0">
                  <a:pos x="29" y="11"/>
                </a:cxn>
                <a:cxn ang="0">
                  <a:pos x="29" y="4"/>
                </a:cxn>
                <a:cxn ang="0">
                  <a:pos x="29" y="4"/>
                </a:cxn>
              </a:cxnLst>
              <a:rect l="0" t="0" r="r" b="b"/>
              <a:pathLst>
                <a:path w="29" h="62">
                  <a:moveTo>
                    <a:pt x="29" y="4"/>
                  </a:moveTo>
                  <a:lnTo>
                    <a:pt x="29" y="4"/>
                  </a:lnTo>
                  <a:lnTo>
                    <a:pt x="28" y="2"/>
                  </a:lnTo>
                  <a:lnTo>
                    <a:pt x="26" y="1"/>
                  </a:lnTo>
                  <a:lnTo>
                    <a:pt x="24" y="0"/>
                  </a:lnTo>
                  <a:lnTo>
                    <a:pt x="22" y="1"/>
                  </a:lnTo>
                  <a:lnTo>
                    <a:pt x="20" y="2"/>
                  </a:lnTo>
                  <a:lnTo>
                    <a:pt x="19" y="4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10"/>
                  </a:lnTo>
                  <a:lnTo>
                    <a:pt x="19" y="13"/>
                  </a:lnTo>
                  <a:lnTo>
                    <a:pt x="16" y="20"/>
                  </a:lnTo>
                  <a:lnTo>
                    <a:pt x="13" y="27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6" y="39"/>
                  </a:lnTo>
                  <a:lnTo>
                    <a:pt x="3" y="44"/>
                  </a:lnTo>
                  <a:lnTo>
                    <a:pt x="1" y="50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1" y="59"/>
                  </a:lnTo>
                  <a:lnTo>
                    <a:pt x="2" y="61"/>
                  </a:lnTo>
                  <a:lnTo>
                    <a:pt x="3" y="61"/>
                  </a:lnTo>
                  <a:lnTo>
                    <a:pt x="5" y="62"/>
                  </a:lnTo>
                  <a:lnTo>
                    <a:pt x="6" y="61"/>
                  </a:lnTo>
                  <a:lnTo>
                    <a:pt x="8" y="61"/>
                  </a:lnTo>
                  <a:lnTo>
                    <a:pt x="9" y="59"/>
                  </a:lnTo>
                  <a:lnTo>
                    <a:pt x="9" y="57"/>
                  </a:lnTo>
                  <a:lnTo>
                    <a:pt x="9" y="57"/>
                  </a:lnTo>
                  <a:lnTo>
                    <a:pt x="11" y="49"/>
                  </a:lnTo>
                  <a:lnTo>
                    <a:pt x="13" y="43"/>
                  </a:lnTo>
                  <a:lnTo>
                    <a:pt x="20" y="31"/>
                  </a:lnTo>
                  <a:lnTo>
                    <a:pt x="24" y="24"/>
                  </a:lnTo>
                  <a:lnTo>
                    <a:pt x="28" y="18"/>
                  </a:lnTo>
                  <a:lnTo>
                    <a:pt x="29" y="11"/>
                  </a:lnTo>
                  <a:lnTo>
                    <a:pt x="29" y="4"/>
                  </a:lnTo>
                  <a:lnTo>
                    <a:pt x="29" y="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89" name="Freeform 345">
              <a:extLst>
                <a:ext uri="{FF2B5EF4-FFF2-40B4-BE49-F238E27FC236}">
                  <a16:creationId xmlns:a16="http://schemas.microsoft.com/office/drawing/2014/main" id="{96851C77-0B33-4856-B16C-71F9A03BB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2513" y="3600450"/>
              <a:ext cx="17463" cy="33338"/>
            </a:xfrm>
            <a:custGeom>
              <a:avLst/>
              <a:gdLst/>
              <a:ahLst/>
              <a:cxnLst>
                <a:cxn ang="0">
                  <a:pos x="24" y="4"/>
                </a:cxn>
                <a:cxn ang="0">
                  <a:pos x="24" y="4"/>
                </a:cxn>
                <a:cxn ang="0">
                  <a:pos x="22" y="11"/>
                </a:cxn>
                <a:cxn ang="0">
                  <a:pos x="20" y="18"/>
                </a:cxn>
                <a:cxn ang="0">
                  <a:pos x="16" y="24"/>
                </a:cxn>
                <a:cxn ang="0">
                  <a:pos x="11" y="30"/>
                </a:cxn>
                <a:cxn ang="0">
                  <a:pos x="7" y="36"/>
                </a:cxn>
                <a:cxn ang="0">
                  <a:pos x="3" y="42"/>
                </a:cxn>
                <a:cxn ang="0">
                  <a:pos x="1" y="49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0" y="58"/>
                </a:cxn>
                <a:cxn ang="0">
                  <a:pos x="1" y="60"/>
                </a:cxn>
                <a:cxn ang="0">
                  <a:pos x="2" y="61"/>
                </a:cxn>
                <a:cxn ang="0">
                  <a:pos x="4" y="61"/>
                </a:cxn>
                <a:cxn ang="0">
                  <a:pos x="6" y="61"/>
                </a:cxn>
                <a:cxn ang="0">
                  <a:pos x="7" y="60"/>
                </a:cxn>
                <a:cxn ang="0">
                  <a:pos x="8" y="58"/>
                </a:cxn>
                <a:cxn ang="0">
                  <a:pos x="9" y="57"/>
                </a:cxn>
                <a:cxn ang="0">
                  <a:pos x="9" y="57"/>
                </a:cxn>
                <a:cxn ang="0">
                  <a:pos x="10" y="50"/>
                </a:cxn>
                <a:cxn ang="0">
                  <a:pos x="13" y="42"/>
                </a:cxn>
                <a:cxn ang="0">
                  <a:pos x="17" y="36"/>
                </a:cxn>
                <a:cxn ang="0">
                  <a:pos x="21" y="31"/>
                </a:cxn>
                <a:cxn ang="0">
                  <a:pos x="25" y="25"/>
                </a:cxn>
                <a:cxn ang="0">
                  <a:pos x="29" y="19"/>
                </a:cxn>
                <a:cxn ang="0">
                  <a:pos x="31" y="11"/>
                </a:cxn>
                <a:cxn ang="0">
                  <a:pos x="33" y="4"/>
                </a:cxn>
                <a:cxn ang="0">
                  <a:pos x="33" y="4"/>
                </a:cxn>
                <a:cxn ang="0">
                  <a:pos x="32" y="2"/>
                </a:cxn>
                <a:cxn ang="0">
                  <a:pos x="31" y="1"/>
                </a:cxn>
                <a:cxn ang="0">
                  <a:pos x="30" y="0"/>
                </a:cxn>
                <a:cxn ang="0">
                  <a:pos x="28" y="0"/>
                </a:cxn>
                <a:cxn ang="0">
                  <a:pos x="27" y="0"/>
                </a:cxn>
                <a:cxn ang="0">
                  <a:pos x="25" y="1"/>
                </a:cxn>
                <a:cxn ang="0">
                  <a:pos x="24" y="2"/>
                </a:cxn>
                <a:cxn ang="0">
                  <a:pos x="24" y="4"/>
                </a:cxn>
                <a:cxn ang="0">
                  <a:pos x="24" y="4"/>
                </a:cxn>
              </a:cxnLst>
              <a:rect l="0" t="0" r="r" b="b"/>
              <a:pathLst>
                <a:path w="33" h="61">
                  <a:moveTo>
                    <a:pt x="24" y="4"/>
                  </a:moveTo>
                  <a:lnTo>
                    <a:pt x="24" y="4"/>
                  </a:lnTo>
                  <a:lnTo>
                    <a:pt x="22" y="11"/>
                  </a:lnTo>
                  <a:lnTo>
                    <a:pt x="20" y="18"/>
                  </a:lnTo>
                  <a:lnTo>
                    <a:pt x="16" y="24"/>
                  </a:lnTo>
                  <a:lnTo>
                    <a:pt x="11" y="30"/>
                  </a:lnTo>
                  <a:lnTo>
                    <a:pt x="7" y="36"/>
                  </a:lnTo>
                  <a:lnTo>
                    <a:pt x="3" y="42"/>
                  </a:lnTo>
                  <a:lnTo>
                    <a:pt x="1" y="49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58"/>
                  </a:lnTo>
                  <a:lnTo>
                    <a:pt x="1" y="60"/>
                  </a:lnTo>
                  <a:lnTo>
                    <a:pt x="2" y="61"/>
                  </a:lnTo>
                  <a:lnTo>
                    <a:pt x="4" y="61"/>
                  </a:lnTo>
                  <a:lnTo>
                    <a:pt x="6" y="61"/>
                  </a:lnTo>
                  <a:lnTo>
                    <a:pt x="7" y="60"/>
                  </a:lnTo>
                  <a:lnTo>
                    <a:pt x="8" y="58"/>
                  </a:lnTo>
                  <a:lnTo>
                    <a:pt x="9" y="57"/>
                  </a:lnTo>
                  <a:lnTo>
                    <a:pt x="9" y="57"/>
                  </a:lnTo>
                  <a:lnTo>
                    <a:pt x="10" y="50"/>
                  </a:lnTo>
                  <a:lnTo>
                    <a:pt x="13" y="42"/>
                  </a:lnTo>
                  <a:lnTo>
                    <a:pt x="17" y="36"/>
                  </a:lnTo>
                  <a:lnTo>
                    <a:pt x="21" y="31"/>
                  </a:lnTo>
                  <a:lnTo>
                    <a:pt x="25" y="25"/>
                  </a:lnTo>
                  <a:lnTo>
                    <a:pt x="29" y="19"/>
                  </a:lnTo>
                  <a:lnTo>
                    <a:pt x="31" y="11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2" y="2"/>
                  </a:lnTo>
                  <a:lnTo>
                    <a:pt x="31" y="1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7" y="0"/>
                  </a:lnTo>
                  <a:lnTo>
                    <a:pt x="25" y="1"/>
                  </a:lnTo>
                  <a:lnTo>
                    <a:pt x="24" y="2"/>
                  </a:lnTo>
                  <a:lnTo>
                    <a:pt x="24" y="4"/>
                  </a:lnTo>
                  <a:lnTo>
                    <a:pt x="24" y="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90" name="Freeform 346">
              <a:extLst>
                <a:ext uri="{FF2B5EF4-FFF2-40B4-BE49-F238E27FC236}">
                  <a16:creationId xmlns:a16="http://schemas.microsoft.com/office/drawing/2014/main" id="{D7CAD57F-6B07-490F-81A3-5C7940F70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7913" y="3595688"/>
              <a:ext cx="26988" cy="39688"/>
            </a:xfrm>
            <a:custGeom>
              <a:avLst/>
              <a:gdLst/>
              <a:ahLst/>
              <a:cxnLst>
                <a:cxn ang="0">
                  <a:pos x="43" y="2"/>
                </a:cxn>
                <a:cxn ang="0">
                  <a:pos x="43" y="2"/>
                </a:cxn>
                <a:cxn ang="0">
                  <a:pos x="38" y="8"/>
                </a:cxn>
                <a:cxn ang="0">
                  <a:pos x="35" y="15"/>
                </a:cxn>
                <a:cxn ang="0">
                  <a:pos x="28" y="31"/>
                </a:cxn>
                <a:cxn ang="0">
                  <a:pos x="28" y="31"/>
                </a:cxn>
                <a:cxn ang="0">
                  <a:pos x="22" y="41"/>
                </a:cxn>
                <a:cxn ang="0">
                  <a:pos x="16" y="50"/>
                </a:cxn>
                <a:cxn ang="0">
                  <a:pos x="8" y="60"/>
                </a:cxn>
                <a:cxn ang="0">
                  <a:pos x="1" y="68"/>
                </a:cxn>
                <a:cxn ang="0">
                  <a:pos x="1" y="68"/>
                </a:cxn>
                <a:cxn ang="0">
                  <a:pos x="0" y="70"/>
                </a:cxn>
                <a:cxn ang="0">
                  <a:pos x="0" y="71"/>
                </a:cxn>
                <a:cxn ang="0">
                  <a:pos x="0" y="73"/>
                </a:cxn>
                <a:cxn ang="0">
                  <a:pos x="1" y="74"/>
                </a:cxn>
                <a:cxn ang="0">
                  <a:pos x="2" y="75"/>
                </a:cxn>
                <a:cxn ang="0">
                  <a:pos x="4" y="76"/>
                </a:cxn>
                <a:cxn ang="0">
                  <a:pos x="6" y="75"/>
                </a:cxn>
                <a:cxn ang="0">
                  <a:pos x="7" y="74"/>
                </a:cxn>
                <a:cxn ang="0">
                  <a:pos x="7" y="74"/>
                </a:cxn>
                <a:cxn ang="0">
                  <a:pos x="19" y="60"/>
                </a:cxn>
                <a:cxn ang="0">
                  <a:pos x="31" y="44"/>
                </a:cxn>
                <a:cxn ang="0">
                  <a:pos x="31" y="44"/>
                </a:cxn>
                <a:cxn ang="0">
                  <a:pos x="36" y="35"/>
                </a:cxn>
                <a:cxn ang="0">
                  <a:pos x="40" y="26"/>
                </a:cxn>
                <a:cxn ang="0">
                  <a:pos x="44" y="16"/>
                </a:cxn>
                <a:cxn ang="0">
                  <a:pos x="47" y="12"/>
                </a:cxn>
                <a:cxn ang="0">
                  <a:pos x="50" y="8"/>
                </a:cxn>
                <a:cxn ang="0">
                  <a:pos x="50" y="8"/>
                </a:cxn>
                <a:cxn ang="0">
                  <a:pos x="51" y="6"/>
                </a:cxn>
                <a:cxn ang="0">
                  <a:pos x="51" y="5"/>
                </a:cxn>
                <a:cxn ang="0">
                  <a:pos x="50" y="3"/>
                </a:cxn>
                <a:cxn ang="0">
                  <a:pos x="49" y="2"/>
                </a:cxn>
                <a:cxn ang="0">
                  <a:pos x="48" y="1"/>
                </a:cxn>
                <a:cxn ang="0">
                  <a:pos x="46" y="0"/>
                </a:cxn>
                <a:cxn ang="0">
                  <a:pos x="45" y="0"/>
                </a:cxn>
                <a:cxn ang="0">
                  <a:pos x="43" y="2"/>
                </a:cxn>
                <a:cxn ang="0">
                  <a:pos x="43" y="2"/>
                </a:cxn>
              </a:cxnLst>
              <a:rect l="0" t="0" r="r" b="b"/>
              <a:pathLst>
                <a:path w="51" h="76">
                  <a:moveTo>
                    <a:pt x="43" y="2"/>
                  </a:moveTo>
                  <a:lnTo>
                    <a:pt x="43" y="2"/>
                  </a:lnTo>
                  <a:lnTo>
                    <a:pt x="38" y="8"/>
                  </a:lnTo>
                  <a:lnTo>
                    <a:pt x="35" y="15"/>
                  </a:lnTo>
                  <a:lnTo>
                    <a:pt x="28" y="31"/>
                  </a:lnTo>
                  <a:lnTo>
                    <a:pt x="28" y="31"/>
                  </a:lnTo>
                  <a:lnTo>
                    <a:pt x="22" y="41"/>
                  </a:lnTo>
                  <a:lnTo>
                    <a:pt x="16" y="50"/>
                  </a:lnTo>
                  <a:lnTo>
                    <a:pt x="8" y="60"/>
                  </a:lnTo>
                  <a:lnTo>
                    <a:pt x="1" y="68"/>
                  </a:lnTo>
                  <a:lnTo>
                    <a:pt x="1" y="68"/>
                  </a:lnTo>
                  <a:lnTo>
                    <a:pt x="0" y="70"/>
                  </a:lnTo>
                  <a:lnTo>
                    <a:pt x="0" y="71"/>
                  </a:lnTo>
                  <a:lnTo>
                    <a:pt x="0" y="73"/>
                  </a:lnTo>
                  <a:lnTo>
                    <a:pt x="1" y="74"/>
                  </a:lnTo>
                  <a:lnTo>
                    <a:pt x="2" y="75"/>
                  </a:lnTo>
                  <a:lnTo>
                    <a:pt x="4" y="76"/>
                  </a:lnTo>
                  <a:lnTo>
                    <a:pt x="6" y="75"/>
                  </a:lnTo>
                  <a:lnTo>
                    <a:pt x="7" y="74"/>
                  </a:lnTo>
                  <a:lnTo>
                    <a:pt x="7" y="74"/>
                  </a:lnTo>
                  <a:lnTo>
                    <a:pt x="19" y="60"/>
                  </a:lnTo>
                  <a:lnTo>
                    <a:pt x="31" y="44"/>
                  </a:lnTo>
                  <a:lnTo>
                    <a:pt x="31" y="44"/>
                  </a:lnTo>
                  <a:lnTo>
                    <a:pt x="36" y="35"/>
                  </a:lnTo>
                  <a:lnTo>
                    <a:pt x="40" y="26"/>
                  </a:lnTo>
                  <a:lnTo>
                    <a:pt x="44" y="16"/>
                  </a:lnTo>
                  <a:lnTo>
                    <a:pt x="47" y="12"/>
                  </a:lnTo>
                  <a:lnTo>
                    <a:pt x="50" y="8"/>
                  </a:lnTo>
                  <a:lnTo>
                    <a:pt x="50" y="8"/>
                  </a:lnTo>
                  <a:lnTo>
                    <a:pt x="51" y="6"/>
                  </a:lnTo>
                  <a:lnTo>
                    <a:pt x="51" y="5"/>
                  </a:lnTo>
                  <a:lnTo>
                    <a:pt x="50" y="3"/>
                  </a:lnTo>
                  <a:lnTo>
                    <a:pt x="49" y="2"/>
                  </a:lnTo>
                  <a:lnTo>
                    <a:pt x="48" y="1"/>
                  </a:lnTo>
                  <a:lnTo>
                    <a:pt x="46" y="0"/>
                  </a:lnTo>
                  <a:lnTo>
                    <a:pt x="45" y="0"/>
                  </a:lnTo>
                  <a:lnTo>
                    <a:pt x="43" y="2"/>
                  </a:lnTo>
                  <a:lnTo>
                    <a:pt x="43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91" name="Freeform 347">
              <a:extLst>
                <a:ext uri="{FF2B5EF4-FFF2-40B4-BE49-F238E27FC236}">
                  <a16:creationId xmlns:a16="http://schemas.microsoft.com/office/drawing/2014/main" id="{2857BDFF-A919-418B-A883-013E20AF1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138" y="3600450"/>
              <a:ext cx="22225" cy="34925"/>
            </a:xfrm>
            <a:custGeom>
              <a:avLst/>
              <a:gdLst/>
              <a:ahLst/>
              <a:cxnLst>
                <a:cxn ang="0">
                  <a:pos x="34" y="2"/>
                </a:cxn>
                <a:cxn ang="0">
                  <a:pos x="34" y="2"/>
                </a:cxn>
                <a:cxn ang="0">
                  <a:pos x="25" y="17"/>
                </a:cxn>
                <a:cxn ang="0">
                  <a:pos x="21" y="23"/>
                </a:cxn>
                <a:cxn ang="0">
                  <a:pos x="16" y="31"/>
                </a:cxn>
                <a:cxn ang="0">
                  <a:pos x="16" y="31"/>
                </a:cxn>
                <a:cxn ang="0">
                  <a:pos x="10" y="44"/>
                </a:cxn>
                <a:cxn ang="0">
                  <a:pos x="6" y="52"/>
                </a:cxn>
                <a:cxn ang="0">
                  <a:pos x="1" y="58"/>
                </a:cxn>
                <a:cxn ang="0">
                  <a:pos x="1" y="58"/>
                </a:cxn>
                <a:cxn ang="0">
                  <a:pos x="0" y="60"/>
                </a:cxn>
                <a:cxn ang="0">
                  <a:pos x="0" y="61"/>
                </a:cxn>
                <a:cxn ang="0">
                  <a:pos x="0" y="63"/>
                </a:cxn>
                <a:cxn ang="0">
                  <a:pos x="1" y="64"/>
                </a:cxn>
                <a:cxn ang="0">
                  <a:pos x="3" y="65"/>
                </a:cxn>
                <a:cxn ang="0">
                  <a:pos x="4" y="66"/>
                </a:cxn>
                <a:cxn ang="0">
                  <a:pos x="6" y="66"/>
                </a:cxn>
                <a:cxn ang="0">
                  <a:pos x="8" y="64"/>
                </a:cxn>
                <a:cxn ang="0">
                  <a:pos x="8" y="64"/>
                </a:cxn>
                <a:cxn ang="0">
                  <a:pos x="12" y="59"/>
                </a:cxn>
                <a:cxn ang="0">
                  <a:pos x="16" y="52"/>
                </a:cxn>
                <a:cxn ang="0">
                  <a:pos x="24" y="38"/>
                </a:cxn>
                <a:cxn ang="0">
                  <a:pos x="24" y="38"/>
                </a:cxn>
                <a:cxn ang="0">
                  <a:pos x="28" y="30"/>
                </a:cxn>
                <a:cxn ang="0">
                  <a:pos x="33" y="22"/>
                </a:cxn>
                <a:cxn ang="0">
                  <a:pos x="41" y="6"/>
                </a:cxn>
                <a:cxn ang="0">
                  <a:pos x="41" y="6"/>
                </a:cxn>
                <a:cxn ang="0">
                  <a:pos x="42" y="4"/>
                </a:cxn>
                <a:cxn ang="0">
                  <a:pos x="42" y="3"/>
                </a:cxn>
                <a:cxn ang="0">
                  <a:pos x="41" y="1"/>
                </a:cxn>
                <a:cxn ang="0">
                  <a:pos x="40" y="0"/>
                </a:cxn>
                <a:cxn ang="0">
                  <a:pos x="38" y="0"/>
                </a:cxn>
                <a:cxn ang="0">
                  <a:pos x="36" y="0"/>
                </a:cxn>
                <a:cxn ang="0">
                  <a:pos x="35" y="0"/>
                </a:cxn>
                <a:cxn ang="0">
                  <a:pos x="34" y="2"/>
                </a:cxn>
                <a:cxn ang="0">
                  <a:pos x="34" y="2"/>
                </a:cxn>
              </a:cxnLst>
              <a:rect l="0" t="0" r="r" b="b"/>
              <a:pathLst>
                <a:path w="42" h="66">
                  <a:moveTo>
                    <a:pt x="34" y="2"/>
                  </a:moveTo>
                  <a:lnTo>
                    <a:pt x="34" y="2"/>
                  </a:lnTo>
                  <a:lnTo>
                    <a:pt x="25" y="17"/>
                  </a:lnTo>
                  <a:lnTo>
                    <a:pt x="21" y="23"/>
                  </a:lnTo>
                  <a:lnTo>
                    <a:pt x="16" y="31"/>
                  </a:lnTo>
                  <a:lnTo>
                    <a:pt x="16" y="31"/>
                  </a:lnTo>
                  <a:lnTo>
                    <a:pt x="10" y="44"/>
                  </a:lnTo>
                  <a:lnTo>
                    <a:pt x="6" y="52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0" y="60"/>
                  </a:lnTo>
                  <a:lnTo>
                    <a:pt x="0" y="61"/>
                  </a:lnTo>
                  <a:lnTo>
                    <a:pt x="0" y="63"/>
                  </a:lnTo>
                  <a:lnTo>
                    <a:pt x="1" y="64"/>
                  </a:lnTo>
                  <a:lnTo>
                    <a:pt x="3" y="65"/>
                  </a:lnTo>
                  <a:lnTo>
                    <a:pt x="4" y="66"/>
                  </a:lnTo>
                  <a:lnTo>
                    <a:pt x="6" y="66"/>
                  </a:lnTo>
                  <a:lnTo>
                    <a:pt x="8" y="64"/>
                  </a:lnTo>
                  <a:lnTo>
                    <a:pt x="8" y="64"/>
                  </a:lnTo>
                  <a:lnTo>
                    <a:pt x="12" y="59"/>
                  </a:lnTo>
                  <a:lnTo>
                    <a:pt x="16" y="52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28" y="30"/>
                  </a:lnTo>
                  <a:lnTo>
                    <a:pt x="33" y="22"/>
                  </a:lnTo>
                  <a:lnTo>
                    <a:pt x="41" y="6"/>
                  </a:lnTo>
                  <a:lnTo>
                    <a:pt x="41" y="6"/>
                  </a:lnTo>
                  <a:lnTo>
                    <a:pt x="42" y="4"/>
                  </a:lnTo>
                  <a:lnTo>
                    <a:pt x="42" y="3"/>
                  </a:lnTo>
                  <a:lnTo>
                    <a:pt x="41" y="1"/>
                  </a:lnTo>
                  <a:lnTo>
                    <a:pt x="40" y="0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34" y="2"/>
                  </a:lnTo>
                  <a:lnTo>
                    <a:pt x="34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92" name="Freeform 348">
              <a:extLst>
                <a:ext uri="{FF2B5EF4-FFF2-40B4-BE49-F238E27FC236}">
                  <a16:creationId xmlns:a16="http://schemas.microsoft.com/office/drawing/2014/main" id="{65EDC34B-8763-45A3-96B3-524B0FAB0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5538" y="3603625"/>
              <a:ext cx="19050" cy="34925"/>
            </a:xfrm>
            <a:custGeom>
              <a:avLst/>
              <a:gdLst/>
              <a:ahLst/>
              <a:cxnLst>
                <a:cxn ang="0">
                  <a:pos x="30" y="1"/>
                </a:cxn>
                <a:cxn ang="0">
                  <a:pos x="30" y="1"/>
                </a:cxn>
                <a:cxn ang="0">
                  <a:pos x="25" y="5"/>
                </a:cxn>
                <a:cxn ang="0">
                  <a:pos x="22" y="12"/>
                </a:cxn>
                <a:cxn ang="0">
                  <a:pos x="20" y="18"/>
                </a:cxn>
                <a:cxn ang="0">
                  <a:pos x="19" y="26"/>
                </a:cxn>
                <a:cxn ang="0">
                  <a:pos x="19" y="26"/>
                </a:cxn>
                <a:cxn ang="0">
                  <a:pos x="18" y="30"/>
                </a:cxn>
                <a:cxn ang="0">
                  <a:pos x="16" y="34"/>
                </a:cxn>
                <a:cxn ang="0">
                  <a:pos x="10" y="43"/>
                </a:cxn>
                <a:cxn ang="0">
                  <a:pos x="10" y="43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61"/>
                </a:cxn>
                <a:cxn ang="0">
                  <a:pos x="0" y="63"/>
                </a:cxn>
                <a:cxn ang="0">
                  <a:pos x="1" y="65"/>
                </a:cxn>
                <a:cxn ang="0">
                  <a:pos x="2" y="66"/>
                </a:cxn>
                <a:cxn ang="0">
                  <a:pos x="5" y="66"/>
                </a:cxn>
                <a:cxn ang="0">
                  <a:pos x="6" y="66"/>
                </a:cxn>
                <a:cxn ang="0">
                  <a:pos x="8" y="66"/>
                </a:cxn>
                <a:cxn ang="0">
                  <a:pos x="9" y="64"/>
                </a:cxn>
                <a:cxn ang="0">
                  <a:pos x="9" y="64"/>
                </a:cxn>
                <a:cxn ang="0">
                  <a:pos x="16" y="52"/>
                </a:cxn>
                <a:cxn ang="0">
                  <a:pos x="23" y="38"/>
                </a:cxn>
                <a:cxn ang="0">
                  <a:pos x="23" y="38"/>
                </a:cxn>
                <a:cxn ang="0">
                  <a:pos x="26" y="34"/>
                </a:cxn>
                <a:cxn ang="0">
                  <a:pos x="28" y="31"/>
                </a:cxn>
                <a:cxn ang="0">
                  <a:pos x="28" y="29"/>
                </a:cxn>
                <a:cxn ang="0">
                  <a:pos x="28" y="29"/>
                </a:cxn>
                <a:cxn ang="0">
                  <a:pos x="28" y="23"/>
                </a:cxn>
                <a:cxn ang="0">
                  <a:pos x="29" y="18"/>
                </a:cxn>
                <a:cxn ang="0">
                  <a:pos x="31" y="13"/>
                </a:cxn>
                <a:cxn ang="0">
                  <a:pos x="33" y="10"/>
                </a:cxn>
                <a:cxn ang="0">
                  <a:pos x="36" y="9"/>
                </a:cxn>
                <a:cxn ang="0">
                  <a:pos x="36" y="9"/>
                </a:cxn>
                <a:cxn ang="0">
                  <a:pos x="38" y="7"/>
                </a:cxn>
                <a:cxn ang="0">
                  <a:pos x="38" y="6"/>
                </a:cxn>
                <a:cxn ang="0">
                  <a:pos x="38" y="4"/>
                </a:cxn>
                <a:cxn ang="0">
                  <a:pos x="38" y="2"/>
                </a:cxn>
                <a:cxn ang="0">
                  <a:pos x="36" y="1"/>
                </a:cxn>
                <a:cxn ang="0">
                  <a:pos x="34" y="0"/>
                </a:cxn>
                <a:cxn ang="0">
                  <a:pos x="32" y="0"/>
                </a:cxn>
                <a:cxn ang="0">
                  <a:pos x="30" y="1"/>
                </a:cxn>
                <a:cxn ang="0">
                  <a:pos x="30" y="1"/>
                </a:cxn>
              </a:cxnLst>
              <a:rect l="0" t="0" r="r" b="b"/>
              <a:pathLst>
                <a:path w="38" h="66">
                  <a:moveTo>
                    <a:pt x="30" y="1"/>
                  </a:moveTo>
                  <a:lnTo>
                    <a:pt x="30" y="1"/>
                  </a:lnTo>
                  <a:lnTo>
                    <a:pt x="25" y="5"/>
                  </a:lnTo>
                  <a:lnTo>
                    <a:pt x="22" y="12"/>
                  </a:lnTo>
                  <a:lnTo>
                    <a:pt x="20" y="18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18" y="30"/>
                  </a:lnTo>
                  <a:lnTo>
                    <a:pt x="16" y="34"/>
                  </a:lnTo>
                  <a:lnTo>
                    <a:pt x="10" y="43"/>
                  </a:lnTo>
                  <a:lnTo>
                    <a:pt x="10" y="43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61"/>
                  </a:lnTo>
                  <a:lnTo>
                    <a:pt x="0" y="63"/>
                  </a:lnTo>
                  <a:lnTo>
                    <a:pt x="1" y="65"/>
                  </a:lnTo>
                  <a:lnTo>
                    <a:pt x="2" y="66"/>
                  </a:lnTo>
                  <a:lnTo>
                    <a:pt x="5" y="66"/>
                  </a:lnTo>
                  <a:lnTo>
                    <a:pt x="6" y="66"/>
                  </a:lnTo>
                  <a:lnTo>
                    <a:pt x="8" y="66"/>
                  </a:lnTo>
                  <a:lnTo>
                    <a:pt x="9" y="64"/>
                  </a:lnTo>
                  <a:lnTo>
                    <a:pt x="9" y="64"/>
                  </a:lnTo>
                  <a:lnTo>
                    <a:pt x="16" y="52"/>
                  </a:lnTo>
                  <a:lnTo>
                    <a:pt x="23" y="38"/>
                  </a:lnTo>
                  <a:lnTo>
                    <a:pt x="23" y="38"/>
                  </a:lnTo>
                  <a:lnTo>
                    <a:pt x="26" y="34"/>
                  </a:lnTo>
                  <a:lnTo>
                    <a:pt x="28" y="31"/>
                  </a:lnTo>
                  <a:lnTo>
                    <a:pt x="28" y="29"/>
                  </a:lnTo>
                  <a:lnTo>
                    <a:pt x="28" y="29"/>
                  </a:lnTo>
                  <a:lnTo>
                    <a:pt x="28" y="23"/>
                  </a:lnTo>
                  <a:lnTo>
                    <a:pt x="29" y="18"/>
                  </a:lnTo>
                  <a:lnTo>
                    <a:pt x="31" y="13"/>
                  </a:lnTo>
                  <a:lnTo>
                    <a:pt x="33" y="10"/>
                  </a:lnTo>
                  <a:lnTo>
                    <a:pt x="36" y="9"/>
                  </a:lnTo>
                  <a:lnTo>
                    <a:pt x="36" y="9"/>
                  </a:lnTo>
                  <a:lnTo>
                    <a:pt x="38" y="7"/>
                  </a:lnTo>
                  <a:lnTo>
                    <a:pt x="38" y="6"/>
                  </a:lnTo>
                  <a:lnTo>
                    <a:pt x="38" y="4"/>
                  </a:lnTo>
                  <a:lnTo>
                    <a:pt x="38" y="2"/>
                  </a:lnTo>
                  <a:lnTo>
                    <a:pt x="36" y="1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30" y="1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93" name="Freeform 349">
              <a:extLst>
                <a:ext uri="{FF2B5EF4-FFF2-40B4-BE49-F238E27FC236}">
                  <a16:creationId xmlns:a16="http://schemas.microsoft.com/office/drawing/2014/main" id="{25861AB4-2146-4490-AA26-4293E422FF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75" y="3608388"/>
              <a:ext cx="17463" cy="30163"/>
            </a:xfrm>
            <a:custGeom>
              <a:avLst/>
              <a:gdLst/>
              <a:ahLst/>
              <a:cxnLst>
                <a:cxn ang="0">
                  <a:pos x="22" y="6"/>
                </a:cxn>
                <a:cxn ang="0">
                  <a:pos x="22" y="6"/>
                </a:cxn>
                <a:cxn ang="0">
                  <a:pos x="21" y="11"/>
                </a:cxn>
                <a:cxn ang="0">
                  <a:pos x="17" y="17"/>
                </a:cxn>
                <a:cxn ang="0">
                  <a:pos x="9" y="27"/>
                </a:cxn>
                <a:cxn ang="0">
                  <a:pos x="9" y="27"/>
                </a:cxn>
                <a:cxn ang="0">
                  <a:pos x="6" y="32"/>
                </a:cxn>
                <a:cxn ang="0">
                  <a:pos x="4" y="39"/>
                </a:cxn>
                <a:cxn ang="0">
                  <a:pos x="2" y="45"/>
                </a:cxn>
                <a:cxn ang="0">
                  <a:pos x="0" y="50"/>
                </a:cxn>
                <a:cxn ang="0">
                  <a:pos x="0" y="50"/>
                </a:cxn>
                <a:cxn ang="0">
                  <a:pos x="0" y="52"/>
                </a:cxn>
                <a:cxn ang="0">
                  <a:pos x="0" y="54"/>
                </a:cxn>
                <a:cxn ang="0">
                  <a:pos x="2" y="57"/>
                </a:cxn>
                <a:cxn ang="0">
                  <a:pos x="4" y="57"/>
                </a:cxn>
                <a:cxn ang="0">
                  <a:pos x="5" y="57"/>
                </a:cxn>
                <a:cxn ang="0">
                  <a:pos x="7" y="57"/>
                </a:cxn>
                <a:cxn ang="0">
                  <a:pos x="8" y="55"/>
                </a:cxn>
                <a:cxn ang="0">
                  <a:pos x="8" y="55"/>
                </a:cxn>
                <a:cxn ang="0">
                  <a:pos x="14" y="40"/>
                </a:cxn>
                <a:cxn ang="0">
                  <a:pos x="17" y="32"/>
                </a:cxn>
                <a:cxn ang="0">
                  <a:pos x="21" y="25"/>
                </a:cxn>
                <a:cxn ang="0">
                  <a:pos x="21" y="25"/>
                </a:cxn>
                <a:cxn ang="0">
                  <a:pos x="29" y="16"/>
                </a:cxn>
                <a:cxn ang="0">
                  <a:pos x="31" y="12"/>
                </a:cxn>
                <a:cxn ang="0">
                  <a:pos x="33" y="6"/>
                </a:cxn>
                <a:cxn ang="0">
                  <a:pos x="33" y="6"/>
                </a:cxn>
                <a:cxn ang="0">
                  <a:pos x="32" y="4"/>
                </a:cxn>
                <a:cxn ang="0">
                  <a:pos x="31" y="1"/>
                </a:cxn>
                <a:cxn ang="0">
                  <a:pos x="30" y="1"/>
                </a:cxn>
                <a:cxn ang="0">
                  <a:pos x="28" y="0"/>
                </a:cxn>
                <a:cxn ang="0">
                  <a:pos x="24" y="3"/>
                </a:cxn>
                <a:cxn ang="0">
                  <a:pos x="23" y="4"/>
                </a:cxn>
                <a:cxn ang="0">
                  <a:pos x="22" y="6"/>
                </a:cxn>
                <a:cxn ang="0">
                  <a:pos x="22" y="6"/>
                </a:cxn>
              </a:cxnLst>
              <a:rect l="0" t="0" r="r" b="b"/>
              <a:pathLst>
                <a:path w="33" h="57">
                  <a:moveTo>
                    <a:pt x="22" y="6"/>
                  </a:moveTo>
                  <a:lnTo>
                    <a:pt x="22" y="6"/>
                  </a:lnTo>
                  <a:lnTo>
                    <a:pt x="21" y="11"/>
                  </a:lnTo>
                  <a:lnTo>
                    <a:pt x="17" y="17"/>
                  </a:lnTo>
                  <a:lnTo>
                    <a:pt x="9" y="27"/>
                  </a:lnTo>
                  <a:lnTo>
                    <a:pt x="9" y="27"/>
                  </a:lnTo>
                  <a:lnTo>
                    <a:pt x="6" y="32"/>
                  </a:lnTo>
                  <a:lnTo>
                    <a:pt x="4" y="39"/>
                  </a:lnTo>
                  <a:lnTo>
                    <a:pt x="2" y="45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52"/>
                  </a:lnTo>
                  <a:lnTo>
                    <a:pt x="0" y="54"/>
                  </a:lnTo>
                  <a:lnTo>
                    <a:pt x="2" y="57"/>
                  </a:lnTo>
                  <a:lnTo>
                    <a:pt x="4" y="57"/>
                  </a:lnTo>
                  <a:lnTo>
                    <a:pt x="5" y="57"/>
                  </a:lnTo>
                  <a:lnTo>
                    <a:pt x="7" y="57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14" y="40"/>
                  </a:lnTo>
                  <a:lnTo>
                    <a:pt x="17" y="32"/>
                  </a:lnTo>
                  <a:lnTo>
                    <a:pt x="21" y="25"/>
                  </a:lnTo>
                  <a:lnTo>
                    <a:pt x="21" y="25"/>
                  </a:lnTo>
                  <a:lnTo>
                    <a:pt x="29" y="16"/>
                  </a:lnTo>
                  <a:lnTo>
                    <a:pt x="31" y="12"/>
                  </a:lnTo>
                  <a:lnTo>
                    <a:pt x="33" y="6"/>
                  </a:lnTo>
                  <a:lnTo>
                    <a:pt x="33" y="6"/>
                  </a:lnTo>
                  <a:lnTo>
                    <a:pt x="32" y="4"/>
                  </a:lnTo>
                  <a:lnTo>
                    <a:pt x="31" y="1"/>
                  </a:lnTo>
                  <a:lnTo>
                    <a:pt x="30" y="1"/>
                  </a:lnTo>
                  <a:lnTo>
                    <a:pt x="28" y="0"/>
                  </a:lnTo>
                  <a:lnTo>
                    <a:pt x="24" y="3"/>
                  </a:lnTo>
                  <a:lnTo>
                    <a:pt x="23" y="4"/>
                  </a:lnTo>
                  <a:lnTo>
                    <a:pt x="22" y="6"/>
                  </a:lnTo>
                  <a:lnTo>
                    <a:pt x="22" y="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94" name="Freeform 350">
              <a:extLst>
                <a:ext uri="{FF2B5EF4-FFF2-40B4-BE49-F238E27FC236}">
                  <a16:creationId xmlns:a16="http://schemas.microsoft.com/office/drawing/2014/main" id="{6190F03F-5F90-485F-968B-9D9088354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3638" y="3613150"/>
              <a:ext cx="22225" cy="30163"/>
            </a:xfrm>
            <a:custGeom>
              <a:avLst/>
              <a:gdLst/>
              <a:ahLst/>
              <a:cxnLst>
                <a:cxn ang="0">
                  <a:pos x="34" y="2"/>
                </a:cxn>
                <a:cxn ang="0">
                  <a:pos x="34" y="2"/>
                </a:cxn>
                <a:cxn ang="0">
                  <a:pos x="29" y="7"/>
                </a:cxn>
                <a:cxn ang="0">
                  <a:pos x="24" y="13"/>
                </a:cxn>
                <a:cxn ang="0">
                  <a:pos x="17" y="26"/>
                </a:cxn>
                <a:cxn ang="0">
                  <a:pos x="10" y="38"/>
                </a:cxn>
                <a:cxn ang="0">
                  <a:pos x="5" y="43"/>
                </a:cxn>
                <a:cxn ang="0">
                  <a:pos x="1" y="49"/>
                </a:cxn>
                <a:cxn ang="0">
                  <a:pos x="1" y="49"/>
                </a:cxn>
                <a:cxn ang="0">
                  <a:pos x="0" y="50"/>
                </a:cxn>
                <a:cxn ang="0">
                  <a:pos x="0" y="52"/>
                </a:cxn>
                <a:cxn ang="0">
                  <a:pos x="0" y="55"/>
                </a:cxn>
                <a:cxn ang="0">
                  <a:pos x="1" y="56"/>
                </a:cxn>
                <a:cxn ang="0">
                  <a:pos x="2" y="57"/>
                </a:cxn>
                <a:cxn ang="0">
                  <a:pos x="4" y="58"/>
                </a:cxn>
                <a:cxn ang="0">
                  <a:pos x="6" y="57"/>
                </a:cxn>
                <a:cxn ang="0">
                  <a:pos x="7" y="56"/>
                </a:cxn>
                <a:cxn ang="0">
                  <a:pos x="7" y="56"/>
                </a:cxn>
                <a:cxn ang="0">
                  <a:pos x="12" y="50"/>
                </a:cxn>
                <a:cxn ang="0">
                  <a:pos x="16" y="44"/>
                </a:cxn>
                <a:cxn ang="0">
                  <a:pos x="23" y="32"/>
                </a:cxn>
                <a:cxn ang="0">
                  <a:pos x="32" y="19"/>
                </a:cxn>
                <a:cxn ang="0">
                  <a:pos x="36" y="14"/>
                </a:cxn>
                <a:cxn ang="0">
                  <a:pos x="40" y="8"/>
                </a:cxn>
                <a:cxn ang="0">
                  <a:pos x="40" y="8"/>
                </a:cxn>
                <a:cxn ang="0">
                  <a:pos x="42" y="7"/>
                </a:cxn>
                <a:cxn ang="0">
                  <a:pos x="42" y="5"/>
                </a:cxn>
                <a:cxn ang="0">
                  <a:pos x="41" y="3"/>
                </a:cxn>
                <a:cxn ang="0">
                  <a:pos x="40" y="2"/>
                </a:cxn>
                <a:cxn ang="0">
                  <a:pos x="39" y="1"/>
                </a:cxn>
                <a:cxn ang="0">
                  <a:pos x="37" y="0"/>
                </a:cxn>
                <a:cxn ang="0">
                  <a:pos x="36" y="1"/>
                </a:cxn>
                <a:cxn ang="0">
                  <a:pos x="34" y="2"/>
                </a:cxn>
                <a:cxn ang="0">
                  <a:pos x="34" y="2"/>
                </a:cxn>
              </a:cxnLst>
              <a:rect l="0" t="0" r="r" b="b"/>
              <a:pathLst>
                <a:path w="42" h="58">
                  <a:moveTo>
                    <a:pt x="34" y="2"/>
                  </a:moveTo>
                  <a:lnTo>
                    <a:pt x="34" y="2"/>
                  </a:lnTo>
                  <a:lnTo>
                    <a:pt x="29" y="7"/>
                  </a:lnTo>
                  <a:lnTo>
                    <a:pt x="24" y="13"/>
                  </a:lnTo>
                  <a:lnTo>
                    <a:pt x="17" y="26"/>
                  </a:lnTo>
                  <a:lnTo>
                    <a:pt x="10" y="38"/>
                  </a:lnTo>
                  <a:lnTo>
                    <a:pt x="5" y="43"/>
                  </a:lnTo>
                  <a:lnTo>
                    <a:pt x="1" y="49"/>
                  </a:lnTo>
                  <a:lnTo>
                    <a:pt x="1" y="49"/>
                  </a:lnTo>
                  <a:lnTo>
                    <a:pt x="0" y="50"/>
                  </a:lnTo>
                  <a:lnTo>
                    <a:pt x="0" y="52"/>
                  </a:lnTo>
                  <a:lnTo>
                    <a:pt x="0" y="55"/>
                  </a:lnTo>
                  <a:lnTo>
                    <a:pt x="1" y="56"/>
                  </a:lnTo>
                  <a:lnTo>
                    <a:pt x="2" y="57"/>
                  </a:lnTo>
                  <a:lnTo>
                    <a:pt x="4" y="58"/>
                  </a:lnTo>
                  <a:lnTo>
                    <a:pt x="6" y="57"/>
                  </a:lnTo>
                  <a:lnTo>
                    <a:pt x="7" y="56"/>
                  </a:lnTo>
                  <a:lnTo>
                    <a:pt x="7" y="56"/>
                  </a:lnTo>
                  <a:lnTo>
                    <a:pt x="12" y="50"/>
                  </a:lnTo>
                  <a:lnTo>
                    <a:pt x="16" y="44"/>
                  </a:lnTo>
                  <a:lnTo>
                    <a:pt x="23" y="32"/>
                  </a:lnTo>
                  <a:lnTo>
                    <a:pt x="32" y="19"/>
                  </a:lnTo>
                  <a:lnTo>
                    <a:pt x="36" y="14"/>
                  </a:lnTo>
                  <a:lnTo>
                    <a:pt x="40" y="8"/>
                  </a:lnTo>
                  <a:lnTo>
                    <a:pt x="40" y="8"/>
                  </a:lnTo>
                  <a:lnTo>
                    <a:pt x="42" y="7"/>
                  </a:lnTo>
                  <a:lnTo>
                    <a:pt x="42" y="5"/>
                  </a:lnTo>
                  <a:lnTo>
                    <a:pt x="41" y="3"/>
                  </a:lnTo>
                  <a:lnTo>
                    <a:pt x="40" y="2"/>
                  </a:lnTo>
                  <a:lnTo>
                    <a:pt x="39" y="1"/>
                  </a:lnTo>
                  <a:lnTo>
                    <a:pt x="37" y="0"/>
                  </a:lnTo>
                  <a:lnTo>
                    <a:pt x="36" y="1"/>
                  </a:lnTo>
                  <a:lnTo>
                    <a:pt x="34" y="2"/>
                  </a:lnTo>
                  <a:lnTo>
                    <a:pt x="34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95" name="Freeform 351">
              <a:extLst>
                <a:ext uri="{FF2B5EF4-FFF2-40B4-BE49-F238E27FC236}">
                  <a16:creationId xmlns:a16="http://schemas.microsoft.com/office/drawing/2014/main" id="{35067049-8C6A-4D74-B15E-626F447DB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5863" y="3621088"/>
              <a:ext cx="25400" cy="34925"/>
            </a:xfrm>
            <a:custGeom>
              <a:avLst/>
              <a:gdLst/>
              <a:ahLst/>
              <a:cxnLst>
                <a:cxn ang="0">
                  <a:pos x="38" y="1"/>
                </a:cxn>
                <a:cxn ang="0">
                  <a:pos x="38" y="1"/>
                </a:cxn>
                <a:cxn ang="0">
                  <a:pos x="36" y="6"/>
                </a:cxn>
                <a:cxn ang="0">
                  <a:pos x="34" y="11"/>
                </a:cxn>
                <a:cxn ang="0">
                  <a:pos x="34" y="11"/>
                </a:cxn>
                <a:cxn ang="0">
                  <a:pos x="30" y="20"/>
                </a:cxn>
                <a:cxn ang="0">
                  <a:pos x="24" y="27"/>
                </a:cxn>
                <a:cxn ang="0">
                  <a:pos x="24" y="27"/>
                </a:cxn>
                <a:cxn ang="0">
                  <a:pos x="12" y="43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60"/>
                </a:cxn>
                <a:cxn ang="0">
                  <a:pos x="0" y="62"/>
                </a:cxn>
                <a:cxn ang="0">
                  <a:pos x="1" y="63"/>
                </a:cxn>
                <a:cxn ang="0">
                  <a:pos x="2" y="64"/>
                </a:cxn>
                <a:cxn ang="0">
                  <a:pos x="4" y="65"/>
                </a:cxn>
                <a:cxn ang="0">
                  <a:pos x="5" y="65"/>
                </a:cxn>
                <a:cxn ang="0">
                  <a:pos x="7" y="65"/>
                </a:cxn>
                <a:cxn ang="0">
                  <a:pos x="8" y="63"/>
                </a:cxn>
                <a:cxn ang="0">
                  <a:pos x="8" y="63"/>
                </a:cxn>
                <a:cxn ang="0">
                  <a:pos x="20" y="49"/>
                </a:cxn>
                <a:cxn ang="0">
                  <a:pos x="30" y="35"/>
                </a:cxn>
                <a:cxn ang="0">
                  <a:pos x="30" y="35"/>
                </a:cxn>
                <a:cxn ang="0">
                  <a:pos x="35" y="28"/>
                </a:cxn>
                <a:cxn ang="0">
                  <a:pos x="40" y="21"/>
                </a:cxn>
                <a:cxn ang="0">
                  <a:pos x="40" y="21"/>
                </a:cxn>
                <a:cxn ang="0">
                  <a:pos x="43" y="14"/>
                </a:cxn>
                <a:cxn ang="0">
                  <a:pos x="44" y="10"/>
                </a:cxn>
                <a:cxn ang="0">
                  <a:pos x="47" y="6"/>
                </a:cxn>
                <a:cxn ang="0">
                  <a:pos x="47" y="6"/>
                </a:cxn>
                <a:cxn ang="0">
                  <a:pos x="48" y="4"/>
                </a:cxn>
                <a:cxn ang="0">
                  <a:pos x="48" y="3"/>
                </a:cxn>
                <a:cxn ang="0">
                  <a:pos x="47" y="1"/>
                </a:cxn>
                <a:cxn ang="0">
                  <a:pos x="45" y="0"/>
                </a:cxn>
                <a:cxn ang="0">
                  <a:pos x="41" y="0"/>
                </a:cxn>
                <a:cxn ang="0">
                  <a:pos x="40" y="0"/>
                </a:cxn>
                <a:cxn ang="0">
                  <a:pos x="38" y="1"/>
                </a:cxn>
                <a:cxn ang="0">
                  <a:pos x="38" y="1"/>
                </a:cxn>
              </a:cxnLst>
              <a:rect l="0" t="0" r="r" b="b"/>
              <a:pathLst>
                <a:path w="48" h="65">
                  <a:moveTo>
                    <a:pt x="38" y="1"/>
                  </a:moveTo>
                  <a:lnTo>
                    <a:pt x="38" y="1"/>
                  </a:lnTo>
                  <a:lnTo>
                    <a:pt x="36" y="6"/>
                  </a:lnTo>
                  <a:lnTo>
                    <a:pt x="34" y="11"/>
                  </a:lnTo>
                  <a:lnTo>
                    <a:pt x="34" y="11"/>
                  </a:lnTo>
                  <a:lnTo>
                    <a:pt x="30" y="20"/>
                  </a:lnTo>
                  <a:lnTo>
                    <a:pt x="24" y="27"/>
                  </a:lnTo>
                  <a:lnTo>
                    <a:pt x="24" y="27"/>
                  </a:lnTo>
                  <a:lnTo>
                    <a:pt x="12" y="43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1" y="63"/>
                  </a:lnTo>
                  <a:lnTo>
                    <a:pt x="2" y="64"/>
                  </a:lnTo>
                  <a:lnTo>
                    <a:pt x="4" y="65"/>
                  </a:lnTo>
                  <a:lnTo>
                    <a:pt x="5" y="65"/>
                  </a:lnTo>
                  <a:lnTo>
                    <a:pt x="7" y="65"/>
                  </a:lnTo>
                  <a:lnTo>
                    <a:pt x="8" y="63"/>
                  </a:lnTo>
                  <a:lnTo>
                    <a:pt x="8" y="63"/>
                  </a:lnTo>
                  <a:lnTo>
                    <a:pt x="20" y="49"/>
                  </a:lnTo>
                  <a:lnTo>
                    <a:pt x="30" y="35"/>
                  </a:lnTo>
                  <a:lnTo>
                    <a:pt x="30" y="35"/>
                  </a:lnTo>
                  <a:lnTo>
                    <a:pt x="35" y="28"/>
                  </a:lnTo>
                  <a:lnTo>
                    <a:pt x="40" y="21"/>
                  </a:lnTo>
                  <a:lnTo>
                    <a:pt x="40" y="21"/>
                  </a:lnTo>
                  <a:lnTo>
                    <a:pt x="43" y="14"/>
                  </a:lnTo>
                  <a:lnTo>
                    <a:pt x="44" y="10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48" y="4"/>
                  </a:lnTo>
                  <a:lnTo>
                    <a:pt x="48" y="3"/>
                  </a:lnTo>
                  <a:lnTo>
                    <a:pt x="47" y="1"/>
                  </a:lnTo>
                  <a:lnTo>
                    <a:pt x="45" y="0"/>
                  </a:lnTo>
                  <a:lnTo>
                    <a:pt x="41" y="0"/>
                  </a:lnTo>
                  <a:lnTo>
                    <a:pt x="40" y="0"/>
                  </a:lnTo>
                  <a:lnTo>
                    <a:pt x="38" y="1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96" name="Freeform 352">
              <a:extLst>
                <a:ext uri="{FF2B5EF4-FFF2-40B4-BE49-F238E27FC236}">
                  <a16:creationId xmlns:a16="http://schemas.microsoft.com/office/drawing/2014/main" id="{AE626758-8506-429C-8B78-BF24C57B3D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8825" y="3154363"/>
              <a:ext cx="669925" cy="663575"/>
            </a:xfrm>
            <a:custGeom>
              <a:avLst/>
              <a:gdLst/>
              <a:ahLst/>
              <a:cxnLst>
                <a:cxn ang="0">
                  <a:pos x="515" y="1242"/>
                </a:cxn>
                <a:cxn ang="0">
                  <a:pos x="386" y="1197"/>
                </a:cxn>
                <a:cxn ang="0">
                  <a:pos x="238" y="1112"/>
                </a:cxn>
                <a:cxn ang="0">
                  <a:pos x="126" y="1003"/>
                </a:cxn>
                <a:cxn ang="0">
                  <a:pos x="31" y="856"/>
                </a:cxn>
                <a:cxn ang="0">
                  <a:pos x="2" y="726"/>
                </a:cxn>
                <a:cxn ang="0">
                  <a:pos x="3" y="498"/>
                </a:cxn>
                <a:cxn ang="0">
                  <a:pos x="38" y="350"/>
                </a:cxn>
                <a:cxn ang="0">
                  <a:pos x="111" y="236"/>
                </a:cxn>
                <a:cxn ang="0">
                  <a:pos x="237" y="139"/>
                </a:cxn>
                <a:cxn ang="0">
                  <a:pos x="351" y="72"/>
                </a:cxn>
                <a:cxn ang="0">
                  <a:pos x="525" y="10"/>
                </a:cxn>
                <a:cxn ang="0">
                  <a:pos x="646" y="1"/>
                </a:cxn>
                <a:cxn ang="0">
                  <a:pos x="682" y="13"/>
                </a:cxn>
                <a:cxn ang="0">
                  <a:pos x="782" y="31"/>
                </a:cxn>
                <a:cxn ang="0">
                  <a:pos x="863" y="60"/>
                </a:cxn>
                <a:cxn ang="0">
                  <a:pos x="972" y="104"/>
                </a:cxn>
                <a:cxn ang="0">
                  <a:pos x="1079" y="153"/>
                </a:cxn>
                <a:cxn ang="0">
                  <a:pos x="1171" y="250"/>
                </a:cxn>
                <a:cxn ang="0">
                  <a:pos x="1238" y="379"/>
                </a:cxn>
                <a:cxn ang="0">
                  <a:pos x="1264" y="531"/>
                </a:cxn>
                <a:cxn ang="0">
                  <a:pos x="1252" y="745"/>
                </a:cxn>
                <a:cxn ang="0">
                  <a:pos x="1235" y="888"/>
                </a:cxn>
                <a:cxn ang="0">
                  <a:pos x="1168" y="1026"/>
                </a:cxn>
                <a:cxn ang="0">
                  <a:pos x="1032" y="1139"/>
                </a:cxn>
                <a:cxn ang="0">
                  <a:pos x="902" y="1210"/>
                </a:cxn>
                <a:cxn ang="0">
                  <a:pos x="707" y="1248"/>
                </a:cxn>
                <a:cxn ang="0">
                  <a:pos x="455" y="67"/>
                </a:cxn>
                <a:cxn ang="0">
                  <a:pos x="273" y="155"/>
                </a:cxn>
                <a:cxn ang="0">
                  <a:pos x="140" y="252"/>
                </a:cxn>
                <a:cxn ang="0">
                  <a:pos x="87" y="330"/>
                </a:cxn>
                <a:cxn ang="0">
                  <a:pos x="44" y="465"/>
                </a:cxn>
                <a:cxn ang="0">
                  <a:pos x="38" y="619"/>
                </a:cxn>
                <a:cxn ang="0">
                  <a:pos x="47" y="782"/>
                </a:cxn>
                <a:cxn ang="0">
                  <a:pos x="108" y="922"/>
                </a:cxn>
                <a:cxn ang="0">
                  <a:pos x="228" y="1056"/>
                </a:cxn>
                <a:cxn ang="0">
                  <a:pos x="386" y="1157"/>
                </a:cxn>
                <a:cxn ang="0">
                  <a:pos x="550" y="1210"/>
                </a:cxn>
                <a:cxn ang="0">
                  <a:pos x="685" y="1212"/>
                </a:cxn>
                <a:cxn ang="0">
                  <a:pos x="848" y="1188"/>
                </a:cxn>
                <a:cxn ang="0">
                  <a:pos x="970" y="1143"/>
                </a:cxn>
                <a:cxn ang="0">
                  <a:pos x="1088" y="1054"/>
                </a:cxn>
                <a:cxn ang="0">
                  <a:pos x="1161" y="973"/>
                </a:cxn>
                <a:cxn ang="0">
                  <a:pos x="1210" y="831"/>
                </a:cxn>
                <a:cxn ang="0">
                  <a:pos x="1217" y="692"/>
                </a:cxn>
                <a:cxn ang="0">
                  <a:pos x="1225" y="579"/>
                </a:cxn>
                <a:cxn ang="0">
                  <a:pos x="1220" y="445"/>
                </a:cxn>
                <a:cxn ang="0">
                  <a:pos x="1156" y="298"/>
                </a:cxn>
                <a:cxn ang="0">
                  <a:pos x="1068" y="190"/>
                </a:cxn>
                <a:cxn ang="0">
                  <a:pos x="968" y="144"/>
                </a:cxn>
                <a:cxn ang="0">
                  <a:pos x="865" y="99"/>
                </a:cxn>
                <a:cxn ang="0">
                  <a:pos x="794" y="69"/>
                </a:cxn>
                <a:cxn ang="0">
                  <a:pos x="742" y="59"/>
                </a:cxn>
                <a:cxn ang="0">
                  <a:pos x="679" y="50"/>
                </a:cxn>
                <a:cxn ang="0">
                  <a:pos x="631" y="46"/>
                </a:cxn>
                <a:cxn ang="0">
                  <a:pos x="541" y="49"/>
                </a:cxn>
                <a:cxn ang="0">
                  <a:pos x="487" y="64"/>
                </a:cxn>
                <a:cxn ang="0">
                  <a:pos x="463" y="66"/>
                </a:cxn>
              </a:cxnLst>
              <a:rect l="0" t="0" r="r" b="b"/>
              <a:pathLst>
                <a:path w="1264" h="1253">
                  <a:moveTo>
                    <a:pt x="623" y="1253"/>
                  </a:moveTo>
                  <a:lnTo>
                    <a:pt x="623" y="1253"/>
                  </a:lnTo>
                  <a:lnTo>
                    <a:pt x="585" y="1252"/>
                  </a:lnTo>
                  <a:lnTo>
                    <a:pt x="566" y="1250"/>
                  </a:lnTo>
                  <a:lnTo>
                    <a:pt x="549" y="1248"/>
                  </a:lnTo>
                  <a:lnTo>
                    <a:pt x="531" y="1246"/>
                  </a:lnTo>
                  <a:lnTo>
                    <a:pt x="515" y="1242"/>
                  </a:lnTo>
                  <a:lnTo>
                    <a:pt x="498" y="1239"/>
                  </a:lnTo>
                  <a:lnTo>
                    <a:pt x="482" y="1233"/>
                  </a:lnTo>
                  <a:lnTo>
                    <a:pt x="482" y="1233"/>
                  </a:lnTo>
                  <a:lnTo>
                    <a:pt x="457" y="1225"/>
                  </a:lnTo>
                  <a:lnTo>
                    <a:pt x="433" y="1217"/>
                  </a:lnTo>
                  <a:lnTo>
                    <a:pt x="409" y="1208"/>
                  </a:lnTo>
                  <a:lnTo>
                    <a:pt x="386" y="1197"/>
                  </a:lnTo>
                  <a:lnTo>
                    <a:pt x="363" y="1187"/>
                  </a:lnTo>
                  <a:lnTo>
                    <a:pt x="340" y="1176"/>
                  </a:lnTo>
                  <a:lnTo>
                    <a:pt x="319" y="1164"/>
                  </a:lnTo>
                  <a:lnTo>
                    <a:pt x="298" y="1152"/>
                  </a:lnTo>
                  <a:lnTo>
                    <a:pt x="277" y="1139"/>
                  </a:lnTo>
                  <a:lnTo>
                    <a:pt x="258" y="1126"/>
                  </a:lnTo>
                  <a:lnTo>
                    <a:pt x="238" y="1112"/>
                  </a:lnTo>
                  <a:lnTo>
                    <a:pt x="220" y="1097"/>
                  </a:lnTo>
                  <a:lnTo>
                    <a:pt x="203" y="1083"/>
                  </a:lnTo>
                  <a:lnTo>
                    <a:pt x="185" y="1067"/>
                  </a:lnTo>
                  <a:lnTo>
                    <a:pt x="170" y="1052"/>
                  </a:lnTo>
                  <a:lnTo>
                    <a:pt x="154" y="1036"/>
                  </a:lnTo>
                  <a:lnTo>
                    <a:pt x="154" y="1036"/>
                  </a:lnTo>
                  <a:lnTo>
                    <a:pt x="126" y="1003"/>
                  </a:lnTo>
                  <a:lnTo>
                    <a:pt x="100" y="970"/>
                  </a:lnTo>
                  <a:lnTo>
                    <a:pt x="86" y="951"/>
                  </a:lnTo>
                  <a:lnTo>
                    <a:pt x="74" y="934"/>
                  </a:lnTo>
                  <a:lnTo>
                    <a:pt x="61" y="915"/>
                  </a:lnTo>
                  <a:lnTo>
                    <a:pt x="51" y="897"/>
                  </a:lnTo>
                  <a:lnTo>
                    <a:pt x="41" y="877"/>
                  </a:lnTo>
                  <a:lnTo>
                    <a:pt x="31" y="856"/>
                  </a:lnTo>
                  <a:lnTo>
                    <a:pt x="23" y="836"/>
                  </a:lnTo>
                  <a:lnTo>
                    <a:pt x="16" y="815"/>
                  </a:lnTo>
                  <a:lnTo>
                    <a:pt x="11" y="793"/>
                  </a:lnTo>
                  <a:lnTo>
                    <a:pt x="7" y="772"/>
                  </a:lnTo>
                  <a:lnTo>
                    <a:pt x="3" y="749"/>
                  </a:lnTo>
                  <a:lnTo>
                    <a:pt x="2" y="726"/>
                  </a:lnTo>
                  <a:lnTo>
                    <a:pt x="2" y="726"/>
                  </a:lnTo>
                  <a:lnTo>
                    <a:pt x="2" y="689"/>
                  </a:lnTo>
                  <a:lnTo>
                    <a:pt x="1" y="652"/>
                  </a:lnTo>
                  <a:lnTo>
                    <a:pt x="1" y="652"/>
                  </a:lnTo>
                  <a:lnTo>
                    <a:pt x="0" y="614"/>
                  </a:lnTo>
                  <a:lnTo>
                    <a:pt x="0" y="576"/>
                  </a:lnTo>
                  <a:lnTo>
                    <a:pt x="1" y="536"/>
                  </a:lnTo>
                  <a:lnTo>
                    <a:pt x="3" y="498"/>
                  </a:lnTo>
                  <a:lnTo>
                    <a:pt x="8" y="460"/>
                  </a:lnTo>
                  <a:lnTo>
                    <a:pt x="11" y="441"/>
                  </a:lnTo>
                  <a:lnTo>
                    <a:pt x="14" y="423"/>
                  </a:lnTo>
                  <a:lnTo>
                    <a:pt x="19" y="404"/>
                  </a:lnTo>
                  <a:lnTo>
                    <a:pt x="24" y="386"/>
                  </a:lnTo>
                  <a:lnTo>
                    <a:pt x="30" y="368"/>
                  </a:lnTo>
                  <a:lnTo>
                    <a:pt x="38" y="350"/>
                  </a:lnTo>
                  <a:lnTo>
                    <a:pt x="38" y="350"/>
                  </a:lnTo>
                  <a:lnTo>
                    <a:pt x="48" y="328"/>
                  </a:lnTo>
                  <a:lnTo>
                    <a:pt x="58" y="307"/>
                  </a:lnTo>
                  <a:lnTo>
                    <a:pt x="70" y="288"/>
                  </a:lnTo>
                  <a:lnTo>
                    <a:pt x="82" y="270"/>
                  </a:lnTo>
                  <a:lnTo>
                    <a:pt x="96" y="252"/>
                  </a:lnTo>
                  <a:lnTo>
                    <a:pt x="111" y="236"/>
                  </a:lnTo>
                  <a:lnTo>
                    <a:pt x="127" y="219"/>
                  </a:lnTo>
                  <a:lnTo>
                    <a:pt x="145" y="204"/>
                  </a:lnTo>
                  <a:lnTo>
                    <a:pt x="145" y="204"/>
                  </a:lnTo>
                  <a:lnTo>
                    <a:pt x="160" y="191"/>
                  </a:lnTo>
                  <a:lnTo>
                    <a:pt x="175" y="180"/>
                  </a:lnTo>
                  <a:lnTo>
                    <a:pt x="205" y="158"/>
                  </a:lnTo>
                  <a:lnTo>
                    <a:pt x="237" y="139"/>
                  </a:lnTo>
                  <a:lnTo>
                    <a:pt x="269" y="119"/>
                  </a:lnTo>
                  <a:lnTo>
                    <a:pt x="269" y="119"/>
                  </a:lnTo>
                  <a:lnTo>
                    <a:pt x="295" y="102"/>
                  </a:lnTo>
                  <a:lnTo>
                    <a:pt x="295" y="102"/>
                  </a:lnTo>
                  <a:lnTo>
                    <a:pt x="312" y="92"/>
                  </a:lnTo>
                  <a:lnTo>
                    <a:pt x="331" y="83"/>
                  </a:lnTo>
                  <a:lnTo>
                    <a:pt x="351" y="72"/>
                  </a:lnTo>
                  <a:lnTo>
                    <a:pt x="371" y="63"/>
                  </a:lnTo>
                  <a:lnTo>
                    <a:pt x="416" y="45"/>
                  </a:lnTo>
                  <a:lnTo>
                    <a:pt x="464" y="27"/>
                  </a:lnTo>
                  <a:lnTo>
                    <a:pt x="464" y="27"/>
                  </a:lnTo>
                  <a:lnTo>
                    <a:pt x="484" y="20"/>
                  </a:lnTo>
                  <a:lnTo>
                    <a:pt x="504" y="15"/>
                  </a:lnTo>
                  <a:lnTo>
                    <a:pt x="525" y="10"/>
                  </a:lnTo>
                  <a:lnTo>
                    <a:pt x="546" y="6"/>
                  </a:lnTo>
                  <a:lnTo>
                    <a:pt x="567" y="4"/>
                  </a:lnTo>
                  <a:lnTo>
                    <a:pt x="590" y="2"/>
                  </a:lnTo>
                  <a:lnTo>
                    <a:pt x="615" y="1"/>
                  </a:lnTo>
                  <a:lnTo>
                    <a:pt x="641" y="0"/>
                  </a:lnTo>
                  <a:lnTo>
                    <a:pt x="641" y="0"/>
                  </a:lnTo>
                  <a:lnTo>
                    <a:pt x="646" y="1"/>
                  </a:lnTo>
                  <a:lnTo>
                    <a:pt x="650" y="3"/>
                  </a:lnTo>
                  <a:lnTo>
                    <a:pt x="652" y="5"/>
                  </a:lnTo>
                  <a:lnTo>
                    <a:pt x="654" y="7"/>
                  </a:lnTo>
                  <a:lnTo>
                    <a:pt x="656" y="10"/>
                  </a:lnTo>
                  <a:lnTo>
                    <a:pt x="659" y="10"/>
                  </a:lnTo>
                  <a:lnTo>
                    <a:pt x="659" y="10"/>
                  </a:lnTo>
                  <a:lnTo>
                    <a:pt x="682" y="13"/>
                  </a:lnTo>
                  <a:lnTo>
                    <a:pt x="706" y="15"/>
                  </a:lnTo>
                  <a:lnTo>
                    <a:pt x="729" y="19"/>
                  </a:lnTo>
                  <a:lnTo>
                    <a:pt x="751" y="25"/>
                  </a:lnTo>
                  <a:lnTo>
                    <a:pt x="751" y="25"/>
                  </a:lnTo>
                  <a:lnTo>
                    <a:pt x="767" y="29"/>
                  </a:lnTo>
                  <a:lnTo>
                    <a:pt x="782" y="31"/>
                  </a:lnTo>
                  <a:lnTo>
                    <a:pt x="782" y="31"/>
                  </a:lnTo>
                  <a:lnTo>
                    <a:pt x="801" y="34"/>
                  </a:lnTo>
                  <a:lnTo>
                    <a:pt x="810" y="37"/>
                  </a:lnTo>
                  <a:lnTo>
                    <a:pt x="818" y="40"/>
                  </a:lnTo>
                  <a:lnTo>
                    <a:pt x="818" y="40"/>
                  </a:lnTo>
                  <a:lnTo>
                    <a:pt x="841" y="51"/>
                  </a:lnTo>
                  <a:lnTo>
                    <a:pt x="863" y="60"/>
                  </a:lnTo>
                  <a:lnTo>
                    <a:pt x="863" y="60"/>
                  </a:lnTo>
                  <a:lnTo>
                    <a:pt x="882" y="68"/>
                  </a:lnTo>
                  <a:lnTo>
                    <a:pt x="903" y="78"/>
                  </a:lnTo>
                  <a:lnTo>
                    <a:pt x="903" y="78"/>
                  </a:lnTo>
                  <a:lnTo>
                    <a:pt x="920" y="85"/>
                  </a:lnTo>
                  <a:lnTo>
                    <a:pt x="937" y="92"/>
                  </a:lnTo>
                  <a:lnTo>
                    <a:pt x="972" y="104"/>
                  </a:lnTo>
                  <a:lnTo>
                    <a:pt x="972" y="104"/>
                  </a:lnTo>
                  <a:lnTo>
                    <a:pt x="1000" y="114"/>
                  </a:lnTo>
                  <a:lnTo>
                    <a:pt x="1027" y="124"/>
                  </a:lnTo>
                  <a:lnTo>
                    <a:pt x="1041" y="130"/>
                  </a:lnTo>
                  <a:lnTo>
                    <a:pt x="1054" y="138"/>
                  </a:lnTo>
                  <a:lnTo>
                    <a:pt x="1066" y="145"/>
                  </a:lnTo>
                  <a:lnTo>
                    <a:pt x="1079" y="153"/>
                  </a:lnTo>
                  <a:lnTo>
                    <a:pt x="1079" y="153"/>
                  </a:lnTo>
                  <a:lnTo>
                    <a:pt x="1093" y="164"/>
                  </a:lnTo>
                  <a:lnTo>
                    <a:pt x="1107" y="176"/>
                  </a:lnTo>
                  <a:lnTo>
                    <a:pt x="1120" y="189"/>
                  </a:lnTo>
                  <a:lnTo>
                    <a:pt x="1133" y="203"/>
                  </a:lnTo>
                  <a:lnTo>
                    <a:pt x="1146" y="218"/>
                  </a:lnTo>
                  <a:lnTo>
                    <a:pt x="1159" y="234"/>
                  </a:lnTo>
                  <a:lnTo>
                    <a:pt x="1171" y="250"/>
                  </a:lnTo>
                  <a:lnTo>
                    <a:pt x="1182" y="267"/>
                  </a:lnTo>
                  <a:lnTo>
                    <a:pt x="1193" y="284"/>
                  </a:lnTo>
                  <a:lnTo>
                    <a:pt x="1204" y="303"/>
                  </a:lnTo>
                  <a:lnTo>
                    <a:pt x="1213" y="321"/>
                  </a:lnTo>
                  <a:lnTo>
                    <a:pt x="1222" y="340"/>
                  </a:lnTo>
                  <a:lnTo>
                    <a:pt x="1231" y="360"/>
                  </a:lnTo>
                  <a:lnTo>
                    <a:pt x="1238" y="379"/>
                  </a:lnTo>
                  <a:lnTo>
                    <a:pt x="1244" y="399"/>
                  </a:lnTo>
                  <a:lnTo>
                    <a:pt x="1250" y="418"/>
                  </a:lnTo>
                  <a:lnTo>
                    <a:pt x="1250" y="418"/>
                  </a:lnTo>
                  <a:lnTo>
                    <a:pt x="1256" y="446"/>
                  </a:lnTo>
                  <a:lnTo>
                    <a:pt x="1261" y="474"/>
                  </a:lnTo>
                  <a:lnTo>
                    <a:pt x="1263" y="503"/>
                  </a:lnTo>
                  <a:lnTo>
                    <a:pt x="1264" y="531"/>
                  </a:lnTo>
                  <a:lnTo>
                    <a:pt x="1264" y="560"/>
                  </a:lnTo>
                  <a:lnTo>
                    <a:pt x="1262" y="589"/>
                  </a:lnTo>
                  <a:lnTo>
                    <a:pt x="1258" y="647"/>
                  </a:lnTo>
                  <a:lnTo>
                    <a:pt x="1258" y="647"/>
                  </a:lnTo>
                  <a:lnTo>
                    <a:pt x="1254" y="696"/>
                  </a:lnTo>
                  <a:lnTo>
                    <a:pt x="1253" y="721"/>
                  </a:lnTo>
                  <a:lnTo>
                    <a:pt x="1252" y="745"/>
                  </a:lnTo>
                  <a:lnTo>
                    <a:pt x="1252" y="745"/>
                  </a:lnTo>
                  <a:lnTo>
                    <a:pt x="1251" y="784"/>
                  </a:lnTo>
                  <a:lnTo>
                    <a:pt x="1249" y="805"/>
                  </a:lnTo>
                  <a:lnTo>
                    <a:pt x="1247" y="825"/>
                  </a:lnTo>
                  <a:lnTo>
                    <a:pt x="1244" y="846"/>
                  </a:lnTo>
                  <a:lnTo>
                    <a:pt x="1240" y="867"/>
                  </a:lnTo>
                  <a:lnTo>
                    <a:pt x="1235" y="888"/>
                  </a:lnTo>
                  <a:lnTo>
                    <a:pt x="1229" y="909"/>
                  </a:lnTo>
                  <a:lnTo>
                    <a:pt x="1222" y="930"/>
                  </a:lnTo>
                  <a:lnTo>
                    <a:pt x="1214" y="950"/>
                  </a:lnTo>
                  <a:lnTo>
                    <a:pt x="1204" y="970"/>
                  </a:lnTo>
                  <a:lnTo>
                    <a:pt x="1193" y="990"/>
                  </a:lnTo>
                  <a:lnTo>
                    <a:pt x="1181" y="1008"/>
                  </a:lnTo>
                  <a:lnTo>
                    <a:pt x="1168" y="1026"/>
                  </a:lnTo>
                  <a:lnTo>
                    <a:pt x="1152" y="1042"/>
                  </a:lnTo>
                  <a:lnTo>
                    <a:pt x="1136" y="1058"/>
                  </a:lnTo>
                  <a:lnTo>
                    <a:pt x="1133" y="1059"/>
                  </a:lnTo>
                  <a:lnTo>
                    <a:pt x="1133" y="1059"/>
                  </a:lnTo>
                  <a:lnTo>
                    <a:pt x="1099" y="1087"/>
                  </a:lnTo>
                  <a:lnTo>
                    <a:pt x="1066" y="1114"/>
                  </a:lnTo>
                  <a:lnTo>
                    <a:pt x="1032" y="1139"/>
                  </a:lnTo>
                  <a:lnTo>
                    <a:pt x="1015" y="1152"/>
                  </a:lnTo>
                  <a:lnTo>
                    <a:pt x="997" y="1163"/>
                  </a:lnTo>
                  <a:lnTo>
                    <a:pt x="979" y="1174"/>
                  </a:lnTo>
                  <a:lnTo>
                    <a:pt x="961" y="1184"/>
                  </a:lnTo>
                  <a:lnTo>
                    <a:pt x="941" y="1193"/>
                  </a:lnTo>
                  <a:lnTo>
                    <a:pt x="923" y="1202"/>
                  </a:lnTo>
                  <a:lnTo>
                    <a:pt x="902" y="1210"/>
                  </a:lnTo>
                  <a:lnTo>
                    <a:pt x="882" y="1217"/>
                  </a:lnTo>
                  <a:lnTo>
                    <a:pt x="861" y="1222"/>
                  </a:lnTo>
                  <a:lnTo>
                    <a:pt x="839" y="1227"/>
                  </a:lnTo>
                  <a:lnTo>
                    <a:pt x="839" y="1227"/>
                  </a:lnTo>
                  <a:lnTo>
                    <a:pt x="788" y="1237"/>
                  </a:lnTo>
                  <a:lnTo>
                    <a:pt x="735" y="1245"/>
                  </a:lnTo>
                  <a:lnTo>
                    <a:pt x="707" y="1248"/>
                  </a:lnTo>
                  <a:lnTo>
                    <a:pt x="679" y="1251"/>
                  </a:lnTo>
                  <a:lnTo>
                    <a:pt x="651" y="1252"/>
                  </a:lnTo>
                  <a:lnTo>
                    <a:pt x="623" y="1253"/>
                  </a:lnTo>
                  <a:lnTo>
                    <a:pt x="623" y="1253"/>
                  </a:lnTo>
                  <a:lnTo>
                    <a:pt x="623" y="1253"/>
                  </a:lnTo>
                  <a:lnTo>
                    <a:pt x="623" y="1253"/>
                  </a:lnTo>
                  <a:close/>
                  <a:moveTo>
                    <a:pt x="455" y="67"/>
                  </a:moveTo>
                  <a:lnTo>
                    <a:pt x="455" y="67"/>
                  </a:lnTo>
                  <a:lnTo>
                    <a:pt x="444" y="72"/>
                  </a:lnTo>
                  <a:lnTo>
                    <a:pt x="444" y="72"/>
                  </a:lnTo>
                  <a:lnTo>
                    <a:pt x="396" y="92"/>
                  </a:lnTo>
                  <a:lnTo>
                    <a:pt x="352" y="112"/>
                  </a:lnTo>
                  <a:lnTo>
                    <a:pt x="310" y="133"/>
                  </a:lnTo>
                  <a:lnTo>
                    <a:pt x="273" y="155"/>
                  </a:lnTo>
                  <a:lnTo>
                    <a:pt x="272" y="156"/>
                  </a:lnTo>
                  <a:lnTo>
                    <a:pt x="272" y="156"/>
                  </a:lnTo>
                  <a:lnTo>
                    <a:pt x="227" y="184"/>
                  </a:lnTo>
                  <a:lnTo>
                    <a:pt x="204" y="200"/>
                  </a:lnTo>
                  <a:lnTo>
                    <a:pt x="181" y="216"/>
                  </a:lnTo>
                  <a:lnTo>
                    <a:pt x="159" y="234"/>
                  </a:lnTo>
                  <a:lnTo>
                    <a:pt x="140" y="252"/>
                  </a:lnTo>
                  <a:lnTo>
                    <a:pt x="131" y="261"/>
                  </a:lnTo>
                  <a:lnTo>
                    <a:pt x="122" y="272"/>
                  </a:lnTo>
                  <a:lnTo>
                    <a:pt x="114" y="282"/>
                  </a:lnTo>
                  <a:lnTo>
                    <a:pt x="107" y="292"/>
                  </a:lnTo>
                  <a:lnTo>
                    <a:pt x="107" y="292"/>
                  </a:lnTo>
                  <a:lnTo>
                    <a:pt x="96" y="310"/>
                  </a:lnTo>
                  <a:lnTo>
                    <a:pt x="87" y="330"/>
                  </a:lnTo>
                  <a:lnTo>
                    <a:pt x="78" y="349"/>
                  </a:lnTo>
                  <a:lnTo>
                    <a:pt x="70" y="370"/>
                  </a:lnTo>
                  <a:lnTo>
                    <a:pt x="62" y="392"/>
                  </a:lnTo>
                  <a:lnTo>
                    <a:pt x="55" y="414"/>
                  </a:lnTo>
                  <a:lnTo>
                    <a:pt x="49" y="439"/>
                  </a:lnTo>
                  <a:lnTo>
                    <a:pt x="44" y="465"/>
                  </a:lnTo>
                  <a:lnTo>
                    <a:pt x="44" y="465"/>
                  </a:lnTo>
                  <a:lnTo>
                    <a:pt x="41" y="484"/>
                  </a:lnTo>
                  <a:lnTo>
                    <a:pt x="39" y="503"/>
                  </a:lnTo>
                  <a:lnTo>
                    <a:pt x="38" y="522"/>
                  </a:lnTo>
                  <a:lnTo>
                    <a:pt x="37" y="541"/>
                  </a:lnTo>
                  <a:lnTo>
                    <a:pt x="37" y="580"/>
                  </a:lnTo>
                  <a:lnTo>
                    <a:pt x="38" y="619"/>
                  </a:lnTo>
                  <a:lnTo>
                    <a:pt x="38" y="619"/>
                  </a:lnTo>
                  <a:lnTo>
                    <a:pt x="39" y="648"/>
                  </a:lnTo>
                  <a:lnTo>
                    <a:pt x="39" y="677"/>
                  </a:lnTo>
                  <a:lnTo>
                    <a:pt x="39" y="677"/>
                  </a:lnTo>
                  <a:lnTo>
                    <a:pt x="40" y="705"/>
                  </a:lnTo>
                  <a:lnTo>
                    <a:pt x="41" y="730"/>
                  </a:lnTo>
                  <a:lnTo>
                    <a:pt x="43" y="757"/>
                  </a:lnTo>
                  <a:lnTo>
                    <a:pt x="47" y="782"/>
                  </a:lnTo>
                  <a:lnTo>
                    <a:pt x="52" y="807"/>
                  </a:lnTo>
                  <a:lnTo>
                    <a:pt x="60" y="831"/>
                  </a:lnTo>
                  <a:lnTo>
                    <a:pt x="70" y="855"/>
                  </a:lnTo>
                  <a:lnTo>
                    <a:pt x="82" y="879"/>
                  </a:lnTo>
                  <a:lnTo>
                    <a:pt x="82" y="879"/>
                  </a:lnTo>
                  <a:lnTo>
                    <a:pt x="94" y="901"/>
                  </a:lnTo>
                  <a:lnTo>
                    <a:pt x="108" y="922"/>
                  </a:lnTo>
                  <a:lnTo>
                    <a:pt x="122" y="942"/>
                  </a:lnTo>
                  <a:lnTo>
                    <a:pt x="138" y="963"/>
                  </a:lnTo>
                  <a:lnTo>
                    <a:pt x="154" y="982"/>
                  </a:lnTo>
                  <a:lnTo>
                    <a:pt x="171" y="1001"/>
                  </a:lnTo>
                  <a:lnTo>
                    <a:pt x="189" y="1020"/>
                  </a:lnTo>
                  <a:lnTo>
                    <a:pt x="208" y="1038"/>
                  </a:lnTo>
                  <a:lnTo>
                    <a:pt x="228" y="1056"/>
                  </a:lnTo>
                  <a:lnTo>
                    <a:pt x="248" y="1072"/>
                  </a:lnTo>
                  <a:lnTo>
                    <a:pt x="269" y="1088"/>
                  </a:lnTo>
                  <a:lnTo>
                    <a:pt x="292" y="1103"/>
                  </a:lnTo>
                  <a:lnTo>
                    <a:pt x="313" y="1118"/>
                  </a:lnTo>
                  <a:lnTo>
                    <a:pt x="337" y="1132"/>
                  </a:lnTo>
                  <a:lnTo>
                    <a:pt x="361" y="1145"/>
                  </a:lnTo>
                  <a:lnTo>
                    <a:pt x="386" y="1157"/>
                  </a:lnTo>
                  <a:lnTo>
                    <a:pt x="386" y="1157"/>
                  </a:lnTo>
                  <a:lnTo>
                    <a:pt x="414" y="1169"/>
                  </a:lnTo>
                  <a:lnTo>
                    <a:pt x="440" y="1181"/>
                  </a:lnTo>
                  <a:lnTo>
                    <a:pt x="468" y="1190"/>
                  </a:lnTo>
                  <a:lnTo>
                    <a:pt x="495" y="1198"/>
                  </a:lnTo>
                  <a:lnTo>
                    <a:pt x="522" y="1205"/>
                  </a:lnTo>
                  <a:lnTo>
                    <a:pt x="550" y="1210"/>
                  </a:lnTo>
                  <a:lnTo>
                    <a:pt x="578" y="1213"/>
                  </a:lnTo>
                  <a:lnTo>
                    <a:pt x="607" y="1215"/>
                  </a:lnTo>
                  <a:lnTo>
                    <a:pt x="607" y="1215"/>
                  </a:lnTo>
                  <a:lnTo>
                    <a:pt x="627" y="1216"/>
                  </a:lnTo>
                  <a:lnTo>
                    <a:pt x="627" y="1216"/>
                  </a:lnTo>
                  <a:lnTo>
                    <a:pt x="656" y="1215"/>
                  </a:lnTo>
                  <a:lnTo>
                    <a:pt x="685" y="1212"/>
                  </a:lnTo>
                  <a:lnTo>
                    <a:pt x="714" y="1209"/>
                  </a:lnTo>
                  <a:lnTo>
                    <a:pt x="742" y="1205"/>
                  </a:lnTo>
                  <a:lnTo>
                    <a:pt x="742" y="1205"/>
                  </a:lnTo>
                  <a:lnTo>
                    <a:pt x="788" y="1199"/>
                  </a:lnTo>
                  <a:lnTo>
                    <a:pt x="788" y="1199"/>
                  </a:lnTo>
                  <a:lnTo>
                    <a:pt x="818" y="1194"/>
                  </a:lnTo>
                  <a:lnTo>
                    <a:pt x="848" y="1188"/>
                  </a:lnTo>
                  <a:lnTo>
                    <a:pt x="877" y="1180"/>
                  </a:lnTo>
                  <a:lnTo>
                    <a:pt x="906" y="1169"/>
                  </a:lnTo>
                  <a:lnTo>
                    <a:pt x="915" y="1166"/>
                  </a:lnTo>
                  <a:lnTo>
                    <a:pt x="915" y="1166"/>
                  </a:lnTo>
                  <a:lnTo>
                    <a:pt x="933" y="1159"/>
                  </a:lnTo>
                  <a:lnTo>
                    <a:pt x="952" y="1151"/>
                  </a:lnTo>
                  <a:lnTo>
                    <a:pt x="970" y="1143"/>
                  </a:lnTo>
                  <a:lnTo>
                    <a:pt x="979" y="1137"/>
                  </a:lnTo>
                  <a:lnTo>
                    <a:pt x="986" y="1132"/>
                  </a:lnTo>
                  <a:lnTo>
                    <a:pt x="1003" y="1120"/>
                  </a:lnTo>
                  <a:lnTo>
                    <a:pt x="1003" y="1120"/>
                  </a:lnTo>
                  <a:lnTo>
                    <a:pt x="1037" y="1094"/>
                  </a:lnTo>
                  <a:lnTo>
                    <a:pt x="1072" y="1067"/>
                  </a:lnTo>
                  <a:lnTo>
                    <a:pt x="1088" y="1054"/>
                  </a:lnTo>
                  <a:lnTo>
                    <a:pt x="1104" y="1040"/>
                  </a:lnTo>
                  <a:lnTo>
                    <a:pt x="1119" y="1026"/>
                  </a:lnTo>
                  <a:lnTo>
                    <a:pt x="1133" y="1010"/>
                  </a:lnTo>
                  <a:lnTo>
                    <a:pt x="1133" y="1010"/>
                  </a:lnTo>
                  <a:lnTo>
                    <a:pt x="1144" y="999"/>
                  </a:lnTo>
                  <a:lnTo>
                    <a:pt x="1153" y="986"/>
                  </a:lnTo>
                  <a:lnTo>
                    <a:pt x="1161" y="973"/>
                  </a:lnTo>
                  <a:lnTo>
                    <a:pt x="1170" y="960"/>
                  </a:lnTo>
                  <a:lnTo>
                    <a:pt x="1177" y="946"/>
                  </a:lnTo>
                  <a:lnTo>
                    <a:pt x="1183" y="933"/>
                  </a:lnTo>
                  <a:lnTo>
                    <a:pt x="1192" y="905"/>
                  </a:lnTo>
                  <a:lnTo>
                    <a:pt x="1201" y="878"/>
                  </a:lnTo>
                  <a:lnTo>
                    <a:pt x="1207" y="853"/>
                  </a:lnTo>
                  <a:lnTo>
                    <a:pt x="1210" y="831"/>
                  </a:lnTo>
                  <a:lnTo>
                    <a:pt x="1213" y="811"/>
                  </a:lnTo>
                  <a:lnTo>
                    <a:pt x="1213" y="811"/>
                  </a:lnTo>
                  <a:lnTo>
                    <a:pt x="1215" y="785"/>
                  </a:lnTo>
                  <a:lnTo>
                    <a:pt x="1216" y="760"/>
                  </a:lnTo>
                  <a:lnTo>
                    <a:pt x="1216" y="714"/>
                  </a:lnTo>
                  <a:lnTo>
                    <a:pt x="1216" y="714"/>
                  </a:lnTo>
                  <a:lnTo>
                    <a:pt x="1217" y="692"/>
                  </a:lnTo>
                  <a:lnTo>
                    <a:pt x="1219" y="672"/>
                  </a:lnTo>
                  <a:lnTo>
                    <a:pt x="1219" y="672"/>
                  </a:lnTo>
                  <a:lnTo>
                    <a:pt x="1221" y="652"/>
                  </a:lnTo>
                  <a:lnTo>
                    <a:pt x="1223" y="631"/>
                  </a:lnTo>
                  <a:lnTo>
                    <a:pt x="1223" y="631"/>
                  </a:lnTo>
                  <a:lnTo>
                    <a:pt x="1223" y="605"/>
                  </a:lnTo>
                  <a:lnTo>
                    <a:pt x="1225" y="579"/>
                  </a:lnTo>
                  <a:lnTo>
                    <a:pt x="1225" y="579"/>
                  </a:lnTo>
                  <a:lnTo>
                    <a:pt x="1227" y="540"/>
                  </a:lnTo>
                  <a:lnTo>
                    <a:pt x="1227" y="521"/>
                  </a:lnTo>
                  <a:lnTo>
                    <a:pt x="1227" y="502"/>
                  </a:lnTo>
                  <a:lnTo>
                    <a:pt x="1226" y="483"/>
                  </a:lnTo>
                  <a:lnTo>
                    <a:pt x="1224" y="464"/>
                  </a:lnTo>
                  <a:lnTo>
                    <a:pt x="1220" y="445"/>
                  </a:lnTo>
                  <a:lnTo>
                    <a:pt x="1215" y="428"/>
                  </a:lnTo>
                  <a:lnTo>
                    <a:pt x="1215" y="428"/>
                  </a:lnTo>
                  <a:lnTo>
                    <a:pt x="1203" y="394"/>
                  </a:lnTo>
                  <a:lnTo>
                    <a:pt x="1187" y="355"/>
                  </a:lnTo>
                  <a:lnTo>
                    <a:pt x="1178" y="336"/>
                  </a:lnTo>
                  <a:lnTo>
                    <a:pt x="1168" y="316"/>
                  </a:lnTo>
                  <a:lnTo>
                    <a:pt x="1156" y="298"/>
                  </a:lnTo>
                  <a:lnTo>
                    <a:pt x="1144" y="278"/>
                  </a:lnTo>
                  <a:lnTo>
                    <a:pt x="1144" y="278"/>
                  </a:lnTo>
                  <a:lnTo>
                    <a:pt x="1124" y="251"/>
                  </a:lnTo>
                  <a:lnTo>
                    <a:pt x="1105" y="227"/>
                  </a:lnTo>
                  <a:lnTo>
                    <a:pt x="1086" y="207"/>
                  </a:lnTo>
                  <a:lnTo>
                    <a:pt x="1068" y="190"/>
                  </a:lnTo>
                  <a:lnTo>
                    <a:pt x="1068" y="190"/>
                  </a:lnTo>
                  <a:lnTo>
                    <a:pt x="1057" y="182"/>
                  </a:lnTo>
                  <a:lnTo>
                    <a:pt x="1047" y="175"/>
                  </a:lnTo>
                  <a:lnTo>
                    <a:pt x="1035" y="169"/>
                  </a:lnTo>
                  <a:lnTo>
                    <a:pt x="1024" y="163"/>
                  </a:lnTo>
                  <a:lnTo>
                    <a:pt x="1001" y="154"/>
                  </a:lnTo>
                  <a:lnTo>
                    <a:pt x="978" y="146"/>
                  </a:lnTo>
                  <a:lnTo>
                    <a:pt x="968" y="144"/>
                  </a:lnTo>
                  <a:lnTo>
                    <a:pt x="968" y="144"/>
                  </a:lnTo>
                  <a:lnTo>
                    <a:pt x="948" y="135"/>
                  </a:lnTo>
                  <a:lnTo>
                    <a:pt x="927" y="127"/>
                  </a:lnTo>
                  <a:lnTo>
                    <a:pt x="905" y="118"/>
                  </a:lnTo>
                  <a:lnTo>
                    <a:pt x="884" y="108"/>
                  </a:lnTo>
                  <a:lnTo>
                    <a:pt x="884" y="108"/>
                  </a:lnTo>
                  <a:lnTo>
                    <a:pt x="865" y="99"/>
                  </a:lnTo>
                  <a:lnTo>
                    <a:pt x="845" y="92"/>
                  </a:lnTo>
                  <a:lnTo>
                    <a:pt x="845" y="92"/>
                  </a:lnTo>
                  <a:lnTo>
                    <a:pt x="823" y="82"/>
                  </a:lnTo>
                  <a:lnTo>
                    <a:pt x="811" y="78"/>
                  </a:lnTo>
                  <a:lnTo>
                    <a:pt x="800" y="71"/>
                  </a:lnTo>
                  <a:lnTo>
                    <a:pt x="800" y="71"/>
                  </a:lnTo>
                  <a:lnTo>
                    <a:pt x="794" y="69"/>
                  </a:lnTo>
                  <a:lnTo>
                    <a:pt x="787" y="67"/>
                  </a:lnTo>
                  <a:lnTo>
                    <a:pt x="773" y="66"/>
                  </a:lnTo>
                  <a:lnTo>
                    <a:pt x="773" y="66"/>
                  </a:lnTo>
                  <a:lnTo>
                    <a:pt x="764" y="65"/>
                  </a:lnTo>
                  <a:lnTo>
                    <a:pt x="754" y="63"/>
                  </a:lnTo>
                  <a:lnTo>
                    <a:pt x="754" y="63"/>
                  </a:lnTo>
                  <a:lnTo>
                    <a:pt x="742" y="59"/>
                  </a:lnTo>
                  <a:lnTo>
                    <a:pt x="742" y="59"/>
                  </a:lnTo>
                  <a:lnTo>
                    <a:pt x="719" y="52"/>
                  </a:lnTo>
                  <a:lnTo>
                    <a:pt x="719" y="52"/>
                  </a:lnTo>
                  <a:lnTo>
                    <a:pt x="708" y="50"/>
                  </a:lnTo>
                  <a:lnTo>
                    <a:pt x="696" y="50"/>
                  </a:lnTo>
                  <a:lnTo>
                    <a:pt x="696" y="50"/>
                  </a:lnTo>
                  <a:lnTo>
                    <a:pt x="679" y="50"/>
                  </a:lnTo>
                  <a:lnTo>
                    <a:pt x="679" y="50"/>
                  </a:lnTo>
                  <a:lnTo>
                    <a:pt x="662" y="51"/>
                  </a:lnTo>
                  <a:lnTo>
                    <a:pt x="662" y="51"/>
                  </a:lnTo>
                  <a:lnTo>
                    <a:pt x="651" y="51"/>
                  </a:lnTo>
                  <a:lnTo>
                    <a:pt x="642" y="49"/>
                  </a:lnTo>
                  <a:lnTo>
                    <a:pt x="642" y="49"/>
                  </a:lnTo>
                  <a:lnTo>
                    <a:pt x="631" y="46"/>
                  </a:lnTo>
                  <a:lnTo>
                    <a:pt x="620" y="44"/>
                  </a:lnTo>
                  <a:lnTo>
                    <a:pt x="609" y="43"/>
                  </a:lnTo>
                  <a:lnTo>
                    <a:pt x="597" y="43"/>
                  </a:lnTo>
                  <a:lnTo>
                    <a:pt x="597" y="43"/>
                  </a:lnTo>
                  <a:lnTo>
                    <a:pt x="579" y="44"/>
                  </a:lnTo>
                  <a:lnTo>
                    <a:pt x="559" y="46"/>
                  </a:lnTo>
                  <a:lnTo>
                    <a:pt x="541" y="49"/>
                  </a:lnTo>
                  <a:lnTo>
                    <a:pt x="523" y="53"/>
                  </a:lnTo>
                  <a:lnTo>
                    <a:pt x="523" y="53"/>
                  </a:lnTo>
                  <a:lnTo>
                    <a:pt x="493" y="59"/>
                  </a:lnTo>
                  <a:lnTo>
                    <a:pt x="491" y="59"/>
                  </a:lnTo>
                  <a:lnTo>
                    <a:pt x="490" y="61"/>
                  </a:lnTo>
                  <a:lnTo>
                    <a:pt x="490" y="61"/>
                  </a:lnTo>
                  <a:lnTo>
                    <a:pt x="487" y="64"/>
                  </a:lnTo>
                  <a:lnTo>
                    <a:pt x="484" y="66"/>
                  </a:lnTo>
                  <a:lnTo>
                    <a:pt x="480" y="67"/>
                  </a:lnTo>
                  <a:lnTo>
                    <a:pt x="476" y="68"/>
                  </a:lnTo>
                  <a:lnTo>
                    <a:pt x="469" y="68"/>
                  </a:lnTo>
                  <a:lnTo>
                    <a:pt x="469" y="68"/>
                  </a:lnTo>
                  <a:lnTo>
                    <a:pt x="466" y="67"/>
                  </a:lnTo>
                  <a:lnTo>
                    <a:pt x="463" y="66"/>
                  </a:lnTo>
                  <a:lnTo>
                    <a:pt x="461" y="66"/>
                  </a:lnTo>
                  <a:lnTo>
                    <a:pt x="455" y="67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97" name="Freeform 353">
              <a:extLst>
                <a:ext uri="{FF2B5EF4-FFF2-40B4-BE49-F238E27FC236}">
                  <a16:creationId xmlns:a16="http://schemas.microsoft.com/office/drawing/2014/main" id="{825FC7F5-8525-4CF1-B74D-36A9A9F17C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65525" y="3451225"/>
              <a:ext cx="104775" cy="98425"/>
            </a:xfrm>
            <a:custGeom>
              <a:avLst/>
              <a:gdLst/>
              <a:ahLst/>
              <a:cxnLst>
                <a:cxn ang="0">
                  <a:pos x="81" y="184"/>
                </a:cxn>
                <a:cxn ang="0">
                  <a:pos x="59" y="183"/>
                </a:cxn>
                <a:cxn ang="0">
                  <a:pos x="36" y="177"/>
                </a:cxn>
                <a:cxn ang="0">
                  <a:pos x="20" y="168"/>
                </a:cxn>
                <a:cxn ang="0">
                  <a:pos x="11" y="160"/>
                </a:cxn>
                <a:cxn ang="0">
                  <a:pos x="5" y="150"/>
                </a:cxn>
                <a:cxn ang="0">
                  <a:pos x="3" y="143"/>
                </a:cxn>
                <a:cxn ang="0">
                  <a:pos x="0" y="125"/>
                </a:cxn>
                <a:cxn ang="0">
                  <a:pos x="4" y="104"/>
                </a:cxn>
                <a:cxn ang="0">
                  <a:pos x="9" y="85"/>
                </a:cxn>
                <a:cxn ang="0">
                  <a:pos x="16" y="67"/>
                </a:cxn>
                <a:cxn ang="0">
                  <a:pos x="20" y="60"/>
                </a:cxn>
                <a:cxn ang="0">
                  <a:pos x="30" y="45"/>
                </a:cxn>
                <a:cxn ang="0">
                  <a:pos x="43" y="33"/>
                </a:cxn>
                <a:cxn ang="0">
                  <a:pos x="58" y="22"/>
                </a:cxn>
                <a:cxn ang="0">
                  <a:pos x="67" y="18"/>
                </a:cxn>
                <a:cxn ang="0">
                  <a:pos x="100" y="5"/>
                </a:cxn>
                <a:cxn ang="0">
                  <a:pos x="136" y="0"/>
                </a:cxn>
                <a:cxn ang="0">
                  <a:pos x="144" y="1"/>
                </a:cxn>
                <a:cxn ang="0">
                  <a:pos x="162" y="4"/>
                </a:cxn>
                <a:cxn ang="0">
                  <a:pos x="178" y="11"/>
                </a:cxn>
                <a:cxn ang="0">
                  <a:pos x="190" y="25"/>
                </a:cxn>
                <a:cxn ang="0">
                  <a:pos x="195" y="34"/>
                </a:cxn>
                <a:cxn ang="0">
                  <a:pos x="196" y="43"/>
                </a:cxn>
                <a:cxn ang="0">
                  <a:pos x="196" y="45"/>
                </a:cxn>
                <a:cxn ang="0">
                  <a:pos x="195" y="65"/>
                </a:cxn>
                <a:cxn ang="0">
                  <a:pos x="189" y="106"/>
                </a:cxn>
                <a:cxn ang="0">
                  <a:pos x="184" y="125"/>
                </a:cxn>
                <a:cxn ang="0">
                  <a:pos x="176" y="142"/>
                </a:cxn>
                <a:cxn ang="0">
                  <a:pos x="166" y="157"/>
                </a:cxn>
                <a:cxn ang="0">
                  <a:pos x="150" y="168"/>
                </a:cxn>
                <a:cxn ang="0">
                  <a:pos x="131" y="178"/>
                </a:cxn>
                <a:cxn ang="0">
                  <a:pos x="119" y="180"/>
                </a:cxn>
                <a:cxn ang="0">
                  <a:pos x="93" y="184"/>
                </a:cxn>
                <a:cxn ang="0">
                  <a:pos x="81" y="184"/>
                </a:cxn>
                <a:cxn ang="0">
                  <a:pos x="81" y="184"/>
                </a:cxn>
                <a:cxn ang="0">
                  <a:pos x="131" y="36"/>
                </a:cxn>
                <a:cxn ang="0">
                  <a:pos x="111" y="39"/>
                </a:cxn>
                <a:cxn ang="0">
                  <a:pos x="98" y="43"/>
                </a:cxn>
                <a:cxn ang="0">
                  <a:pos x="73" y="55"/>
                </a:cxn>
                <a:cxn ang="0">
                  <a:pos x="62" y="64"/>
                </a:cxn>
                <a:cxn ang="0">
                  <a:pos x="55" y="74"/>
                </a:cxn>
                <a:cxn ang="0">
                  <a:pos x="42" y="101"/>
                </a:cxn>
                <a:cxn ang="0">
                  <a:pos x="37" y="121"/>
                </a:cxn>
                <a:cxn ang="0">
                  <a:pos x="37" y="129"/>
                </a:cxn>
                <a:cxn ang="0">
                  <a:pos x="40" y="136"/>
                </a:cxn>
                <a:cxn ang="0">
                  <a:pos x="45" y="141"/>
                </a:cxn>
                <a:cxn ang="0">
                  <a:pos x="53" y="144"/>
                </a:cxn>
                <a:cxn ang="0">
                  <a:pos x="74" y="148"/>
                </a:cxn>
                <a:cxn ang="0">
                  <a:pos x="84" y="149"/>
                </a:cxn>
                <a:cxn ang="0">
                  <a:pos x="102" y="148"/>
                </a:cxn>
                <a:cxn ang="0">
                  <a:pos x="117" y="144"/>
                </a:cxn>
                <a:cxn ang="0">
                  <a:pos x="132" y="136"/>
                </a:cxn>
                <a:cxn ang="0">
                  <a:pos x="143" y="127"/>
                </a:cxn>
                <a:cxn ang="0">
                  <a:pos x="147" y="121"/>
                </a:cxn>
                <a:cxn ang="0">
                  <a:pos x="153" y="103"/>
                </a:cxn>
                <a:cxn ang="0">
                  <a:pos x="158" y="73"/>
                </a:cxn>
                <a:cxn ang="0">
                  <a:pos x="160" y="41"/>
                </a:cxn>
                <a:cxn ang="0">
                  <a:pos x="153" y="41"/>
                </a:cxn>
                <a:cxn ang="0">
                  <a:pos x="149" y="39"/>
                </a:cxn>
                <a:cxn ang="0">
                  <a:pos x="144" y="37"/>
                </a:cxn>
                <a:cxn ang="0">
                  <a:pos x="131" y="36"/>
                </a:cxn>
              </a:cxnLst>
              <a:rect l="0" t="0" r="r" b="b"/>
              <a:pathLst>
                <a:path w="196" h="184">
                  <a:moveTo>
                    <a:pt x="81" y="184"/>
                  </a:moveTo>
                  <a:lnTo>
                    <a:pt x="81" y="184"/>
                  </a:lnTo>
                  <a:lnTo>
                    <a:pt x="71" y="184"/>
                  </a:lnTo>
                  <a:lnTo>
                    <a:pt x="59" y="183"/>
                  </a:lnTo>
                  <a:lnTo>
                    <a:pt x="47" y="181"/>
                  </a:lnTo>
                  <a:lnTo>
                    <a:pt x="36" y="177"/>
                  </a:lnTo>
                  <a:lnTo>
                    <a:pt x="24" y="172"/>
                  </a:lnTo>
                  <a:lnTo>
                    <a:pt x="20" y="168"/>
                  </a:lnTo>
                  <a:lnTo>
                    <a:pt x="15" y="164"/>
                  </a:lnTo>
                  <a:lnTo>
                    <a:pt x="11" y="160"/>
                  </a:lnTo>
                  <a:lnTo>
                    <a:pt x="8" y="155"/>
                  </a:lnTo>
                  <a:lnTo>
                    <a:pt x="5" y="150"/>
                  </a:lnTo>
                  <a:lnTo>
                    <a:pt x="3" y="143"/>
                  </a:lnTo>
                  <a:lnTo>
                    <a:pt x="3" y="143"/>
                  </a:lnTo>
                  <a:lnTo>
                    <a:pt x="1" y="134"/>
                  </a:lnTo>
                  <a:lnTo>
                    <a:pt x="0" y="125"/>
                  </a:lnTo>
                  <a:lnTo>
                    <a:pt x="1" y="115"/>
                  </a:lnTo>
                  <a:lnTo>
                    <a:pt x="4" y="104"/>
                  </a:lnTo>
                  <a:lnTo>
                    <a:pt x="6" y="94"/>
                  </a:lnTo>
                  <a:lnTo>
                    <a:pt x="9" y="85"/>
                  </a:lnTo>
                  <a:lnTo>
                    <a:pt x="12" y="75"/>
                  </a:lnTo>
                  <a:lnTo>
                    <a:pt x="16" y="67"/>
                  </a:lnTo>
                  <a:lnTo>
                    <a:pt x="16" y="67"/>
                  </a:lnTo>
                  <a:lnTo>
                    <a:pt x="20" y="60"/>
                  </a:lnTo>
                  <a:lnTo>
                    <a:pt x="25" y="53"/>
                  </a:lnTo>
                  <a:lnTo>
                    <a:pt x="30" y="45"/>
                  </a:lnTo>
                  <a:lnTo>
                    <a:pt x="37" y="39"/>
                  </a:lnTo>
                  <a:lnTo>
                    <a:pt x="43" y="33"/>
                  </a:lnTo>
                  <a:lnTo>
                    <a:pt x="50" y="28"/>
                  </a:lnTo>
                  <a:lnTo>
                    <a:pt x="58" y="22"/>
                  </a:lnTo>
                  <a:lnTo>
                    <a:pt x="67" y="18"/>
                  </a:lnTo>
                  <a:lnTo>
                    <a:pt x="67" y="18"/>
                  </a:lnTo>
                  <a:lnTo>
                    <a:pt x="82" y="10"/>
                  </a:lnTo>
                  <a:lnTo>
                    <a:pt x="100" y="5"/>
                  </a:lnTo>
                  <a:lnTo>
                    <a:pt x="118" y="2"/>
                  </a:lnTo>
                  <a:lnTo>
                    <a:pt x="136" y="0"/>
                  </a:lnTo>
                  <a:lnTo>
                    <a:pt x="136" y="0"/>
                  </a:lnTo>
                  <a:lnTo>
                    <a:pt x="144" y="1"/>
                  </a:lnTo>
                  <a:lnTo>
                    <a:pt x="152" y="2"/>
                  </a:lnTo>
                  <a:lnTo>
                    <a:pt x="162" y="4"/>
                  </a:lnTo>
                  <a:lnTo>
                    <a:pt x="170" y="7"/>
                  </a:lnTo>
                  <a:lnTo>
                    <a:pt x="178" y="11"/>
                  </a:lnTo>
                  <a:lnTo>
                    <a:pt x="185" y="18"/>
                  </a:lnTo>
                  <a:lnTo>
                    <a:pt x="190" y="25"/>
                  </a:lnTo>
                  <a:lnTo>
                    <a:pt x="195" y="34"/>
                  </a:lnTo>
                  <a:lnTo>
                    <a:pt x="195" y="34"/>
                  </a:lnTo>
                  <a:lnTo>
                    <a:pt x="196" y="39"/>
                  </a:lnTo>
                  <a:lnTo>
                    <a:pt x="196" y="43"/>
                  </a:lnTo>
                  <a:lnTo>
                    <a:pt x="196" y="43"/>
                  </a:lnTo>
                  <a:lnTo>
                    <a:pt x="196" y="45"/>
                  </a:lnTo>
                  <a:lnTo>
                    <a:pt x="196" y="45"/>
                  </a:lnTo>
                  <a:lnTo>
                    <a:pt x="195" y="65"/>
                  </a:lnTo>
                  <a:lnTo>
                    <a:pt x="193" y="86"/>
                  </a:lnTo>
                  <a:lnTo>
                    <a:pt x="189" y="106"/>
                  </a:lnTo>
                  <a:lnTo>
                    <a:pt x="187" y="116"/>
                  </a:lnTo>
                  <a:lnTo>
                    <a:pt x="184" y="125"/>
                  </a:lnTo>
                  <a:lnTo>
                    <a:pt x="180" y="133"/>
                  </a:lnTo>
                  <a:lnTo>
                    <a:pt x="176" y="142"/>
                  </a:lnTo>
                  <a:lnTo>
                    <a:pt x="171" y="150"/>
                  </a:lnTo>
                  <a:lnTo>
                    <a:pt x="166" y="157"/>
                  </a:lnTo>
                  <a:lnTo>
                    <a:pt x="158" y="163"/>
                  </a:lnTo>
                  <a:lnTo>
                    <a:pt x="150" y="168"/>
                  </a:lnTo>
                  <a:lnTo>
                    <a:pt x="141" y="174"/>
                  </a:lnTo>
                  <a:lnTo>
                    <a:pt x="131" y="178"/>
                  </a:lnTo>
                  <a:lnTo>
                    <a:pt x="131" y="178"/>
                  </a:lnTo>
                  <a:lnTo>
                    <a:pt x="119" y="180"/>
                  </a:lnTo>
                  <a:lnTo>
                    <a:pt x="107" y="183"/>
                  </a:lnTo>
                  <a:lnTo>
                    <a:pt x="93" y="184"/>
                  </a:lnTo>
                  <a:lnTo>
                    <a:pt x="81" y="184"/>
                  </a:lnTo>
                  <a:lnTo>
                    <a:pt x="81" y="184"/>
                  </a:lnTo>
                  <a:lnTo>
                    <a:pt x="81" y="184"/>
                  </a:lnTo>
                  <a:lnTo>
                    <a:pt x="81" y="184"/>
                  </a:lnTo>
                  <a:close/>
                  <a:moveTo>
                    <a:pt x="131" y="36"/>
                  </a:moveTo>
                  <a:lnTo>
                    <a:pt x="131" y="36"/>
                  </a:lnTo>
                  <a:lnTo>
                    <a:pt x="121" y="37"/>
                  </a:lnTo>
                  <a:lnTo>
                    <a:pt x="111" y="39"/>
                  </a:lnTo>
                  <a:lnTo>
                    <a:pt x="111" y="39"/>
                  </a:lnTo>
                  <a:lnTo>
                    <a:pt x="98" y="43"/>
                  </a:lnTo>
                  <a:lnTo>
                    <a:pt x="85" y="49"/>
                  </a:lnTo>
                  <a:lnTo>
                    <a:pt x="73" y="55"/>
                  </a:lnTo>
                  <a:lnTo>
                    <a:pt x="68" y="59"/>
                  </a:lnTo>
                  <a:lnTo>
                    <a:pt x="62" y="64"/>
                  </a:lnTo>
                  <a:lnTo>
                    <a:pt x="62" y="64"/>
                  </a:lnTo>
                  <a:lnTo>
                    <a:pt x="55" y="74"/>
                  </a:lnTo>
                  <a:lnTo>
                    <a:pt x="46" y="92"/>
                  </a:lnTo>
                  <a:lnTo>
                    <a:pt x="42" y="101"/>
                  </a:lnTo>
                  <a:lnTo>
                    <a:pt x="38" y="112"/>
                  </a:lnTo>
                  <a:lnTo>
                    <a:pt x="37" y="121"/>
                  </a:lnTo>
                  <a:lnTo>
                    <a:pt x="37" y="129"/>
                  </a:lnTo>
                  <a:lnTo>
                    <a:pt x="37" y="129"/>
                  </a:lnTo>
                  <a:lnTo>
                    <a:pt x="38" y="133"/>
                  </a:lnTo>
                  <a:lnTo>
                    <a:pt x="40" y="136"/>
                  </a:lnTo>
                  <a:lnTo>
                    <a:pt x="43" y="139"/>
                  </a:lnTo>
                  <a:lnTo>
                    <a:pt x="45" y="141"/>
                  </a:lnTo>
                  <a:lnTo>
                    <a:pt x="45" y="141"/>
                  </a:lnTo>
                  <a:lnTo>
                    <a:pt x="53" y="144"/>
                  </a:lnTo>
                  <a:lnTo>
                    <a:pt x="63" y="147"/>
                  </a:lnTo>
                  <a:lnTo>
                    <a:pt x="74" y="148"/>
                  </a:lnTo>
                  <a:lnTo>
                    <a:pt x="84" y="149"/>
                  </a:lnTo>
                  <a:lnTo>
                    <a:pt x="84" y="149"/>
                  </a:lnTo>
                  <a:lnTo>
                    <a:pt x="92" y="149"/>
                  </a:lnTo>
                  <a:lnTo>
                    <a:pt x="102" y="148"/>
                  </a:lnTo>
                  <a:lnTo>
                    <a:pt x="110" y="146"/>
                  </a:lnTo>
                  <a:lnTo>
                    <a:pt x="117" y="144"/>
                  </a:lnTo>
                  <a:lnTo>
                    <a:pt x="124" y="141"/>
                  </a:lnTo>
                  <a:lnTo>
                    <a:pt x="132" y="136"/>
                  </a:lnTo>
                  <a:lnTo>
                    <a:pt x="138" y="132"/>
                  </a:lnTo>
                  <a:lnTo>
                    <a:pt x="143" y="127"/>
                  </a:lnTo>
                  <a:lnTo>
                    <a:pt x="143" y="127"/>
                  </a:lnTo>
                  <a:lnTo>
                    <a:pt x="147" y="121"/>
                  </a:lnTo>
                  <a:lnTo>
                    <a:pt x="151" y="113"/>
                  </a:lnTo>
                  <a:lnTo>
                    <a:pt x="153" y="103"/>
                  </a:lnTo>
                  <a:lnTo>
                    <a:pt x="155" y="94"/>
                  </a:lnTo>
                  <a:lnTo>
                    <a:pt x="158" y="73"/>
                  </a:lnTo>
                  <a:lnTo>
                    <a:pt x="160" y="54"/>
                  </a:lnTo>
                  <a:lnTo>
                    <a:pt x="160" y="41"/>
                  </a:lnTo>
                  <a:lnTo>
                    <a:pt x="153" y="41"/>
                  </a:lnTo>
                  <a:lnTo>
                    <a:pt x="153" y="41"/>
                  </a:lnTo>
                  <a:lnTo>
                    <a:pt x="149" y="39"/>
                  </a:lnTo>
                  <a:lnTo>
                    <a:pt x="149" y="39"/>
                  </a:lnTo>
                  <a:lnTo>
                    <a:pt x="144" y="37"/>
                  </a:lnTo>
                  <a:lnTo>
                    <a:pt x="144" y="37"/>
                  </a:lnTo>
                  <a:lnTo>
                    <a:pt x="137" y="36"/>
                  </a:lnTo>
                  <a:lnTo>
                    <a:pt x="131" y="36"/>
                  </a:lnTo>
                  <a:lnTo>
                    <a:pt x="131" y="3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98" name="Freeform 354">
              <a:extLst>
                <a:ext uri="{FF2B5EF4-FFF2-40B4-BE49-F238E27FC236}">
                  <a16:creationId xmlns:a16="http://schemas.microsoft.com/office/drawing/2014/main" id="{B0806A80-D6ED-4DF5-BDEA-FF22403FC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3450" y="3341688"/>
              <a:ext cx="346075" cy="288925"/>
            </a:xfrm>
            <a:custGeom>
              <a:avLst/>
              <a:gdLst/>
              <a:ahLst/>
              <a:cxnLst>
                <a:cxn ang="0">
                  <a:pos x="83" y="525"/>
                </a:cxn>
                <a:cxn ang="0">
                  <a:pos x="26" y="444"/>
                </a:cxn>
                <a:cxn ang="0">
                  <a:pos x="0" y="333"/>
                </a:cxn>
                <a:cxn ang="0">
                  <a:pos x="9" y="215"/>
                </a:cxn>
                <a:cxn ang="0">
                  <a:pos x="62" y="113"/>
                </a:cxn>
                <a:cxn ang="0">
                  <a:pos x="164" y="29"/>
                </a:cxn>
                <a:cxn ang="0">
                  <a:pos x="293" y="2"/>
                </a:cxn>
                <a:cxn ang="0">
                  <a:pos x="454" y="10"/>
                </a:cxn>
                <a:cxn ang="0">
                  <a:pos x="574" y="45"/>
                </a:cxn>
                <a:cxn ang="0">
                  <a:pos x="643" y="113"/>
                </a:cxn>
                <a:cxn ang="0">
                  <a:pos x="654" y="191"/>
                </a:cxn>
                <a:cxn ang="0">
                  <a:pos x="625" y="299"/>
                </a:cxn>
                <a:cxn ang="0">
                  <a:pos x="573" y="379"/>
                </a:cxn>
                <a:cxn ang="0">
                  <a:pos x="516" y="399"/>
                </a:cxn>
                <a:cxn ang="0">
                  <a:pos x="464" y="383"/>
                </a:cxn>
                <a:cxn ang="0">
                  <a:pos x="457" y="298"/>
                </a:cxn>
                <a:cxn ang="0">
                  <a:pos x="498" y="206"/>
                </a:cxn>
                <a:cxn ang="0">
                  <a:pos x="530" y="154"/>
                </a:cxn>
                <a:cxn ang="0">
                  <a:pos x="475" y="107"/>
                </a:cxn>
                <a:cxn ang="0">
                  <a:pos x="444" y="114"/>
                </a:cxn>
                <a:cxn ang="0">
                  <a:pos x="424" y="138"/>
                </a:cxn>
                <a:cxn ang="0">
                  <a:pos x="402" y="126"/>
                </a:cxn>
                <a:cxn ang="0">
                  <a:pos x="313" y="104"/>
                </a:cxn>
                <a:cxn ang="0">
                  <a:pos x="199" y="127"/>
                </a:cxn>
                <a:cxn ang="0">
                  <a:pos x="122" y="197"/>
                </a:cxn>
                <a:cxn ang="0">
                  <a:pos x="89" y="294"/>
                </a:cxn>
                <a:cxn ang="0">
                  <a:pos x="100" y="386"/>
                </a:cxn>
                <a:cxn ang="0">
                  <a:pos x="176" y="469"/>
                </a:cxn>
                <a:cxn ang="0">
                  <a:pos x="259" y="489"/>
                </a:cxn>
                <a:cxn ang="0">
                  <a:pos x="349" y="464"/>
                </a:cxn>
                <a:cxn ang="0">
                  <a:pos x="376" y="462"/>
                </a:cxn>
                <a:cxn ang="0">
                  <a:pos x="379" y="486"/>
                </a:cxn>
                <a:cxn ang="0">
                  <a:pos x="328" y="511"/>
                </a:cxn>
                <a:cxn ang="0">
                  <a:pos x="259" y="523"/>
                </a:cxn>
                <a:cxn ang="0">
                  <a:pos x="142" y="492"/>
                </a:cxn>
                <a:cxn ang="0">
                  <a:pos x="73" y="414"/>
                </a:cxn>
                <a:cxn ang="0">
                  <a:pos x="55" y="267"/>
                </a:cxn>
                <a:cxn ang="0">
                  <a:pos x="93" y="172"/>
                </a:cxn>
                <a:cxn ang="0">
                  <a:pos x="192" y="93"/>
                </a:cxn>
                <a:cxn ang="0">
                  <a:pos x="331" y="70"/>
                </a:cxn>
                <a:cxn ang="0">
                  <a:pos x="415" y="92"/>
                </a:cxn>
                <a:cxn ang="0">
                  <a:pos x="465" y="72"/>
                </a:cxn>
                <a:cxn ang="0">
                  <a:pos x="553" y="118"/>
                </a:cxn>
                <a:cxn ang="0">
                  <a:pos x="561" y="179"/>
                </a:cxn>
                <a:cxn ang="0">
                  <a:pos x="502" y="268"/>
                </a:cxn>
                <a:cxn ang="0">
                  <a:pos x="493" y="338"/>
                </a:cxn>
                <a:cxn ang="0">
                  <a:pos x="515" y="362"/>
                </a:cxn>
                <a:cxn ang="0">
                  <a:pos x="561" y="339"/>
                </a:cxn>
                <a:cxn ang="0">
                  <a:pos x="611" y="212"/>
                </a:cxn>
                <a:cxn ang="0">
                  <a:pos x="597" y="112"/>
                </a:cxn>
                <a:cxn ang="0">
                  <a:pos x="534" y="62"/>
                </a:cxn>
                <a:cxn ang="0">
                  <a:pos x="333" y="39"/>
                </a:cxn>
                <a:cxn ang="0">
                  <a:pos x="196" y="56"/>
                </a:cxn>
                <a:cxn ang="0">
                  <a:pos x="103" y="124"/>
                </a:cxn>
                <a:cxn ang="0">
                  <a:pos x="42" y="216"/>
                </a:cxn>
                <a:cxn ang="0">
                  <a:pos x="36" y="319"/>
                </a:cxn>
                <a:cxn ang="0">
                  <a:pos x="52" y="417"/>
                </a:cxn>
                <a:cxn ang="0">
                  <a:pos x="108" y="497"/>
                </a:cxn>
                <a:cxn ang="0">
                  <a:pos x="132" y="516"/>
                </a:cxn>
                <a:cxn ang="0">
                  <a:pos x="128" y="546"/>
                </a:cxn>
              </a:cxnLst>
              <a:rect l="0" t="0" r="r" b="b"/>
              <a:pathLst>
                <a:path w="656" h="547">
                  <a:moveTo>
                    <a:pt x="120" y="547"/>
                  </a:moveTo>
                  <a:lnTo>
                    <a:pt x="120" y="547"/>
                  </a:lnTo>
                  <a:lnTo>
                    <a:pt x="114" y="547"/>
                  </a:lnTo>
                  <a:lnTo>
                    <a:pt x="110" y="546"/>
                  </a:lnTo>
                  <a:lnTo>
                    <a:pt x="101" y="541"/>
                  </a:lnTo>
                  <a:lnTo>
                    <a:pt x="92" y="533"/>
                  </a:lnTo>
                  <a:lnTo>
                    <a:pt x="83" y="525"/>
                  </a:lnTo>
                  <a:lnTo>
                    <a:pt x="83" y="525"/>
                  </a:lnTo>
                  <a:lnTo>
                    <a:pt x="70" y="514"/>
                  </a:lnTo>
                  <a:lnTo>
                    <a:pt x="70" y="514"/>
                  </a:lnTo>
                  <a:lnTo>
                    <a:pt x="61" y="505"/>
                  </a:lnTo>
                  <a:lnTo>
                    <a:pt x="51" y="495"/>
                  </a:lnTo>
                  <a:lnTo>
                    <a:pt x="44" y="483"/>
                  </a:lnTo>
                  <a:lnTo>
                    <a:pt x="37" y="470"/>
                  </a:lnTo>
                  <a:lnTo>
                    <a:pt x="31" y="457"/>
                  </a:lnTo>
                  <a:lnTo>
                    <a:pt x="26" y="444"/>
                  </a:lnTo>
                  <a:lnTo>
                    <a:pt x="15" y="418"/>
                  </a:lnTo>
                  <a:lnTo>
                    <a:pt x="12" y="409"/>
                  </a:lnTo>
                  <a:lnTo>
                    <a:pt x="12" y="409"/>
                  </a:lnTo>
                  <a:lnTo>
                    <a:pt x="8" y="396"/>
                  </a:lnTo>
                  <a:lnTo>
                    <a:pt x="5" y="384"/>
                  </a:lnTo>
                  <a:lnTo>
                    <a:pt x="2" y="371"/>
                  </a:lnTo>
                  <a:lnTo>
                    <a:pt x="1" y="358"/>
                  </a:lnTo>
                  <a:lnTo>
                    <a:pt x="0" y="333"/>
                  </a:lnTo>
                  <a:lnTo>
                    <a:pt x="0" y="306"/>
                  </a:lnTo>
                  <a:lnTo>
                    <a:pt x="0" y="306"/>
                  </a:lnTo>
                  <a:lnTo>
                    <a:pt x="1" y="281"/>
                  </a:lnTo>
                  <a:lnTo>
                    <a:pt x="1" y="281"/>
                  </a:lnTo>
                  <a:lnTo>
                    <a:pt x="1" y="263"/>
                  </a:lnTo>
                  <a:lnTo>
                    <a:pt x="3" y="245"/>
                  </a:lnTo>
                  <a:lnTo>
                    <a:pt x="5" y="230"/>
                  </a:lnTo>
                  <a:lnTo>
                    <a:pt x="9" y="215"/>
                  </a:lnTo>
                  <a:lnTo>
                    <a:pt x="13" y="201"/>
                  </a:lnTo>
                  <a:lnTo>
                    <a:pt x="19" y="186"/>
                  </a:lnTo>
                  <a:lnTo>
                    <a:pt x="26" y="172"/>
                  </a:lnTo>
                  <a:lnTo>
                    <a:pt x="34" y="157"/>
                  </a:lnTo>
                  <a:lnTo>
                    <a:pt x="34" y="157"/>
                  </a:lnTo>
                  <a:lnTo>
                    <a:pt x="42" y="142"/>
                  </a:lnTo>
                  <a:lnTo>
                    <a:pt x="51" y="127"/>
                  </a:lnTo>
                  <a:lnTo>
                    <a:pt x="62" y="113"/>
                  </a:lnTo>
                  <a:lnTo>
                    <a:pt x="73" y="100"/>
                  </a:lnTo>
                  <a:lnTo>
                    <a:pt x="85" y="87"/>
                  </a:lnTo>
                  <a:lnTo>
                    <a:pt x="97" y="76"/>
                  </a:lnTo>
                  <a:lnTo>
                    <a:pt x="109" y="64"/>
                  </a:lnTo>
                  <a:lnTo>
                    <a:pt x="123" y="54"/>
                  </a:lnTo>
                  <a:lnTo>
                    <a:pt x="136" y="45"/>
                  </a:lnTo>
                  <a:lnTo>
                    <a:pt x="150" y="37"/>
                  </a:lnTo>
                  <a:lnTo>
                    <a:pt x="164" y="29"/>
                  </a:lnTo>
                  <a:lnTo>
                    <a:pt x="179" y="22"/>
                  </a:lnTo>
                  <a:lnTo>
                    <a:pt x="194" y="17"/>
                  </a:lnTo>
                  <a:lnTo>
                    <a:pt x="208" y="13"/>
                  </a:lnTo>
                  <a:lnTo>
                    <a:pt x="224" y="10"/>
                  </a:lnTo>
                  <a:lnTo>
                    <a:pt x="239" y="7"/>
                  </a:lnTo>
                  <a:lnTo>
                    <a:pt x="239" y="7"/>
                  </a:lnTo>
                  <a:lnTo>
                    <a:pt x="267" y="5"/>
                  </a:lnTo>
                  <a:lnTo>
                    <a:pt x="293" y="2"/>
                  </a:lnTo>
                  <a:lnTo>
                    <a:pt x="319" y="1"/>
                  </a:lnTo>
                  <a:lnTo>
                    <a:pt x="345" y="0"/>
                  </a:lnTo>
                  <a:lnTo>
                    <a:pt x="345" y="0"/>
                  </a:lnTo>
                  <a:lnTo>
                    <a:pt x="368" y="1"/>
                  </a:lnTo>
                  <a:lnTo>
                    <a:pt x="390" y="2"/>
                  </a:lnTo>
                  <a:lnTo>
                    <a:pt x="412" y="3"/>
                  </a:lnTo>
                  <a:lnTo>
                    <a:pt x="434" y="7"/>
                  </a:lnTo>
                  <a:lnTo>
                    <a:pt x="454" y="10"/>
                  </a:lnTo>
                  <a:lnTo>
                    <a:pt x="476" y="13"/>
                  </a:lnTo>
                  <a:lnTo>
                    <a:pt x="496" y="18"/>
                  </a:lnTo>
                  <a:lnTo>
                    <a:pt x="516" y="23"/>
                  </a:lnTo>
                  <a:lnTo>
                    <a:pt x="516" y="23"/>
                  </a:lnTo>
                  <a:lnTo>
                    <a:pt x="532" y="27"/>
                  </a:lnTo>
                  <a:lnTo>
                    <a:pt x="547" y="33"/>
                  </a:lnTo>
                  <a:lnTo>
                    <a:pt x="562" y="39"/>
                  </a:lnTo>
                  <a:lnTo>
                    <a:pt x="574" y="45"/>
                  </a:lnTo>
                  <a:lnTo>
                    <a:pt x="587" y="52"/>
                  </a:lnTo>
                  <a:lnTo>
                    <a:pt x="598" y="59"/>
                  </a:lnTo>
                  <a:lnTo>
                    <a:pt x="607" y="66"/>
                  </a:lnTo>
                  <a:lnTo>
                    <a:pt x="616" y="75"/>
                  </a:lnTo>
                  <a:lnTo>
                    <a:pt x="625" y="84"/>
                  </a:lnTo>
                  <a:lnTo>
                    <a:pt x="632" y="93"/>
                  </a:lnTo>
                  <a:lnTo>
                    <a:pt x="638" y="103"/>
                  </a:lnTo>
                  <a:lnTo>
                    <a:pt x="643" y="113"/>
                  </a:lnTo>
                  <a:lnTo>
                    <a:pt x="647" y="124"/>
                  </a:lnTo>
                  <a:lnTo>
                    <a:pt x="651" y="136"/>
                  </a:lnTo>
                  <a:lnTo>
                    <a:pt x="654" y="148"/>
                  </a:lnTo>
                  <a:lnTo>
                    <a:pt x="655" y="160"/>
                  </a:lnTo>
                  <a:lnTo>
                    <a:pt x="655" y="160"/>
                  </a:lnTo>
                  <a:lnTo>
                    <a:pt x="656" y="171"/>
                  </a:lnTo>
                  <a:lnTo>
                    <a:pt x="655" y="181"/>
                  </a:lnTo>
                  <a:lnTo>
                    <a:pt x="654" y="191"/>
                  </a:lnTo>
                  <a:lnTo>
                    <a:pt x="652" y="203"/>
                  </a:lnTo>
                  <a:lnTo>
                    <a:pt x="646" y="224"/>
                  </a:lnTo>
                  <a:lnTo>
                    <a:pt x="640" y="245"/>
                  </a:lnTo>
                  <a:lnTo>
                    <a:pt x="640" y="245"/>
                  </a:lnTo>
                  <a:lnTo>
                    <a:pt x="633" y="272"/>
                  </a:lnTo>
                  <a:lnTo>
                    <a:pt x="633" y="272"/>
                  </a:lnTo>
                  <a:lnTo>
                    <a:pt x="629" y="285"/>
                  </a:lnTo>
                  <a:lnTo>
                    <a:pt x="625" y="299"/>
                  </a:lnTo>
                  <a:lnTo>
                    <a:pt x="619" y="313"/>
                  </a:lnTo>
                  <a:lnTo>
                    <a:pt x="611" y="327"/>
                  </a:lnTo>
                  <a:lnTo>
                    <a:pt x="604" y="339"/>
                  </a:lnTo>
                  <a:lnTo>
                    <a:pt x="597" y="352"/>
                  </a:lnTo>
                  <a:lnTo>
                    <a:pt x="588" y="363"/>
                  </a:lnTo>
                  <a:lnTo>
                    <a:pt x="578" y="374"/>
                  </a:lnTo>
                  <a:lnTo>
                    <a:pt x="578" y="374"/>
                  </a:lnTo>
                  <a:lnTo>
                    <a:pt x="573" y="379"/>
                  </a:lnTo>
                  <a:lnTo>
                    <a:pt x="566" y="385"/>
                  </a:lnTo>
                  <a:lnTo>
                    <a:pt x="560" y="389"/>
                  </a:lnTo>
                  <a:lnTo>
                    <a:pt x="551" y="393"/>
                  </a:lnTo>
                  <a:lnTo>
                    <a:pt x="544" y="395"/>
                  </a:lnTo>
                  <a:lnTo>
                    <a:pt x="535" y="397"/>
                  </a:lnTo>
                  <a:lnTo>
                    <a:pt x="526" y="398"/>
                  </a:lnTo>
                  <a:lnTo>
                    <a:pt x="516" y="399"/>
                  </a:lnTo>
                  <a:lnTo>
                    <a:pt x="516" y="399"/>
                  </a:lnTo>
                  <a:lnTo>
                    <a:pt x="516" y="399"/>
                  </a:lnTo>
                  <a:lnTo>
                    <a:pt x="501" y="398"/>
                  </a:lnTo>
                  <a:lnTo>
                    <a:pt x="484" y="396"/>
                  </a:lnTo>
                  <a:lnTo>
                    <a:pt x="484" y="396"/>
                  </a:lnTo>
                  <a:lnTo>
                    <a:pt x="476" y="393"/>
                  </a:lnTo>
                  <a:lnTo>
                    <a:pt x="472" y="391"/>
                  </a:lnTo>
                  <a:lnTo>
                    <a:pt x="469" y="389"/>
                  </a:lnTo>
                  <a:lnTo>
                    <a:pt x="464" y="383"/>
                  </a:lnTo>
                  <a:lnTo>
                    <a:pt x="459" y="374"/>
                  </a:lnTo>
                  <a:lnTo>
                    <a:pt x="457" y="365"/>
                  </a:lnTo>
                  <a:lnTo>
                    <a:pt x="456" y="356"/>
                  </a:lnTo>
                  <a:lnTo>
                    <a:pt x="455" y="332"/>
                  </a:lnTo>
                  <a:lnTo>
                    <a:pt x="455" y="327"/>
                  </a:lnTo>
                  <a:lnTo>
                    <a:pt x="455" y="327"/>
                  </a:lnTo>
                  <a:lnTo>
                    <a:pt x="456" y="312"/>
                  </a:lnTo>
                  <a:lnTo>
                    <a:pt x="457" y="298"/>
                  </a:lnTo>
                  <a:lnTo>
                    <a:pt x="460" y="283"/>
                  </a:lnTo>
                  <a:lnTo>
                    <a:pt x="464" y="269"/>
                  </a:lnTo>
                  <a:lnTo>
                    <a:pt x="469" y="256"/>
                  </a:lnTo>
                  <a:lnTo>
                    <a:pt x="474" y="243"/>
                  </a:lnTo>
                  <a:lnTo>
                    <a:pt x="480" y="231"/>
                  </a:lnTo>
                  <a:lnTo>
                    <a:pt x="487" y="219"/>
                  </a:lnTo>
                  <a:lnTo>
                    <a:pt x="487" y="219"/>
                  </a:lnTo>
                  <a:lnTo>
                    <a:pt x="498" y="206"/>
                  </a:lnTo>
                  <a:lnTo>
                    <a:pt x="498" y="206"/>
                  </a:lnTo>
                  <a:lnTo>
                    <a:pt x="511" y="190"/>
                  </a:lnTo>
                  <a:lnTo>
                    <a:pt x="521" y="177"/>
                  </a:lnTo>
                  <a:lnTo>
                    <a:pt x="525" y="171"/>
                  </a:lnTo>
                  <a:lnTo>
                    <a:pt x="528" y="165"/>
                  </a:lnTo>
                  <a:lnTo>
                    <a:pt x="529" y="159"/>
                  </a:lnTo>
                  <a:lnTo>
                    <a:pt x="530" y="154"/>
                  </a:lnTo>
                  <a:lnTo>
                    <a:pt x="530" y="154"/>
                  </a:lnTo>
                  <a:lnTo>
                    <a:pt x="529" y="151"/>
                  </a:lnTo>
                  <a:lnTo>
                    <a:pt x="528" y="147"/>
                  </a:lnTo>
                  <a:lnTo>
                    <a:pt x="522" y="139"/>
                  </a:lnTo>
                  <a:lnTo>
                    <a:pt x="515" y="131"/>
                  </a:lnTo>
                  <a:lnTo>
                    <a:pt x="506" y="123"/>
                  </a:lnTo>
                  <a:lnTo>
                    <a:pt x="496" y="116"/>
                  </a:lnTo>
                  <a:lnTo>
                    <a:pt x="485" y="111"/>
                  </a:lnTo>
                  <a:lnTo>
                    <a:pt x="475" y="107"/>
                  </a:lnTo>
                  <a:lnTo>
                    <a:pt x="470" y="106"/>
                  </a:lnTo>
                  <a:lnTo>
                    <a:pt x="465" y="106"/>
                  </a:lnTo>
                  <a:lnTo>
                    <a:pt x="465" y="106"/>
                  </a:lnTo>
                  <a:lnTo>
                    <a:pt x="459" y="106"/>
                  </a:lnTo>
                  <a:lnTo>
                    <a:pt x="455" y="107"/>
                  </a:lnTo>
                  <a:lnTo>
                    <a:pt x="451" y="109"/>
                  </a:lnTo>
                  <a:lnTo>
                    <a:pt x="447" y="111"/>
                  </a:lnTo>
                  <a:lnTo>
                    <a:pt x="444" y="114"/>
                  </a:lnTo>
                  <a:lnTo>
                    <a:pt x="441" y="117"/>
                  </a:lnTo>
                  <a:lnTo>
                    <a:pt x="439" y="121"/>
                  </a:lnTo>
                  <a:lnTo>
                    <a:pt x="437" y="126"/>
                  </a:lnTo>
                  <a:lnTo>
                    <a:pt x="437" y="126"/>
                  </a:lnTo>
                  <a:lnTo>
                    <a:pt x="436" y="130"/>
                  </a:lnTo>
                  <a:lnTo>
                    <a:pt x="435" y="133"/>
                  </a:lnTo>
                  <a:lnTo>
                    <a:pt x="430" y="136"/>
                  </a:lnTo>
                  <a:lnTo>
                    <a:pt x="424" y="138"/>
                  </a:lnTo>
                  <a:lnTo>
                    <a:pt x="419" y="139"/>
                  </a:lnTo>
                  <a:lnTo>
                    <a:pt x="419" y="139"/>
                  </a:lnTo>
                  <a:lnTo>
                    <a:pt x="414" y="138"/>
                  </a:lnTo>
                  <a:lnTo>
                    <a:pt x="410" y="136"/>
                  </a:lnTo>
                  <a:lnTo>
                    <a:pt x="406" y="133"/>
                  </a:lnTo>
                  <a:lnTo>
                    <a:pt x="404" y="128"/>
                  </a:lnTo>
                  <a:lnTo>
                    <a:pt x="403" y="127"/>
                  </a:lnTo>
                  <a:lnTo>
                    <a:pt x="402" y="126"/>
                  </a:lnTo>
                  <a:lnTo>
                    <a:pt x="402" y="126"/>
                  </a:lnTo>
                  <a:lnTo>
                    <a:pt x="391" y="120"/>
                  </a:lnTo>
                  <a:lnTo>
                    <a:pt x="381" y="115"/>
                  </a:lnTo>
                  <a:lnTo>
                    <a:pt x="370" y="111"/>
                  </a:lnTo>
                  <a:lnTo>
                    <a:pt x="358" y="108"/>
                  </a:lnTo>
                  <a:lnTo>
                    <a:pt x="346" y="106"/>
                  </a:lnTo>
                  <a:lnTo>
                    <a:pt x="334" y="105"/>
                  </a:lnTo>
                  <a:lnTo>
                    <a:pt x="313" y="104"/>
                  </a:lnTo>
                  <a:lnTo>
                    <a:pt x="313" y="104"/>
                  </a:lnTo>
                  <a:lnTo>
                    <a:pt x="295" y="105"/>
                  </a:lnTo>
                  <a:lnTo>
                    <a:pt x="277" y="106"/>
                  </a:lnTo>
                  <a:lnTo>
                    <a:pt x="259" y="109"/>
                  </a:lnTo>
                  <a:lnTo>
                    <a:pt x="243" y="112"/>
                  </a:lnTo>
                  <a:lnTo>
                    <a:pt x="227" y="117"/>
                  </a:lnTo>
                  <a:lnTo>
                    <a:pt x="213" y="122"/>
                  </a:lnTo>
                  <a:lnTo>
                    <a:pt x="199" y="127"/>
                  </a:lnTo>
                  <a:lnTo>
                    <a:pt x="189" y="135"/>
                  </a:lnTo>
                  <a:lnTo>
                    <a:pt x="189" y="135"/>
                  </a:lnTo>
                  <a:lnTo>
                    <a:pt x="174" y="144"/>
                  </a:lnTo>
                  <a:lnTo>
                    <a:pt x="162" y="154"/>
                  </a:lnTo>
                  <a:lnTo>
                    <a:pt x="151" y="165"/>
                  </a:lnTo>
                  <a:lnTo>
                    <a:pt x="140" y="175"/>
                  </a:lnTo>
                  <a:lnTo>
                    <a:pt x="130" y="185"/>
                  </a:lnTo>
                  <a:lnTo>
                    <a:pt x="122" y="197"/>
                  </a:lnTo>
                  <a:lnTo>
                    <a:pt x="114" y="208"/>
                  </a:lnTo>
                  <a:lnTo>
                    <a:pt x="107" y="219"/>
                  </a:lnTo>
                  <a:lnTo>
                    <a:pt x="102" y="231"/>
                  </a:lnTo>
                  <a:lnTo>
                    <a:pt x="97" y="243"/>
                  </a:lnTo>
                  <a:lnTo>
                    <a:pt x="94" y="256"/>
                  </a:lnTo>
                  <a:lnTo>
                    <a:pt x="91" y="268"/>
                  </a:lnTo>
                  <a:lnTo>
                    <a:pt x="90" y="281"/>
                  </a:lnTo>
                  <a:lnTo>
                    <a:pt x="89" y="294"/>
                  </a:lnTo>
                  <a:lnTo>
                    <a:pt x="89" y="307"/>
                  </a:lnTo>
                  <a:lnTo>
                    <a:pt x="91" y="322"/>
                  </a:lnTo>
                  <a:lnTo>
                    <a:pt x="91" y="322"/>
                  </a:lnTo>
                  <a:lnTo>
                    <a:pt x="92" y="336"/>
                  </a:lnTo>
                  <a:lnTo>
                    <a:pt x="92" y="336"/>
                  </a:lnTo>
                  <a:lnTo>
                    <a:pt x="95" y="361"/>
                  </a:lnTo>
                  <a:lnTo>
                    <a:pt x="97" y="373"/>
                  </a:lnTo>
                  <a:lnTo>
                    <a:pt x="100" y="386"/>
                  </a:lnTo>
                  <a:lnTo>
                    <a:pt x="104" y="397"/>
                  </a:lnTo>
                  <a:lnTo>
                    <a:pt x="109" y="408"/>
                  </a:lnTo>
                  <a:lnTo>
                    <a:pt x="116" y="420"/>
                  </a:lnTo>
                  <a:lnTo>
                    <a:pt x="124" y="429"/>
                  </a:lnTo>
                  <a:lnTo>
                    <a:pt x="124" y="429"/>
                  </a:lnTo>
                  <a:lnTo>
                    <a:pt x="141" y="445"/>
                  </a:lnTo>
                  <a:lnTo>
                    <a:pt x="159" y="458"/>
                  </a:lnTo>
                  <a:lnTo>
                    <a:pt x="176" y="469"/>
                  </a:lnTo>
                  <a:lnTo>
                    <a:pt x="196" y="480"/>
                  </a:lnTo>
                  <a:lnTo>
                    <a:pt x="196" y="480"/>
                  </a:lnTo>
                  <a:lnTo>
                    <a:pt x="207" y="484"/>
                  </a:lnTo>
                  <a:lnTo>
                    <a:pt x="220" y="487"/>
                  </a:lnTo>
                  <a:lnTo>
                    <a:pt x="232" y="489"/>
                  </a:lnTo>
                  <a:lnTo>
                    <a:pt x="246" y="489"/>
                  </a:lnTo>
                  <a:lnTo>
                    <a:pt x="246" y="489"/>
                  </a:lnTo>
                  <a:lnTo>
                    <a:pt x="259" y="489"/>
                  </a:lnTo>
                  <a:lnTo>
                    <a:pt x="273" y="487"/>
                  </a:lnTo>
                  <a:lnTo>
                    <a:pt x="286" y="485"/>
                  </a:lnTo>
                  <a:lnTo>
                    <a:pt x="298" y="482"/>
                  </a:lnTo>
                  <a:lnTo>
                    <a:pt x="324" y="473"/>
                  </a:lnTo>
                  <a:lnTo>
                    <a:pt x="347" y="465"/>
                  </a:lnTo>
                  <a:lnTo>
                    <a:pt x="348" y="465"/>
                  </a:lnTo>
                  <a:lnTo>
                    <a:pt x="349" y="464"/>
                  </a:lnTo>
                  <a:lnTo>
                    <a:pt x="349" y="464"/>
                  </a:lnTo>
                  <a:lnTo>
                    <a:pt x="352" y="461"/>
                  </a:lnTo>
                  <a:lnTo>
                    <a:pt x="355" y="460"/>
                  </a:lnTo>
                  <a:lnTo>
                    <a:pt x="359" y="459"/>
                  </a:lnTo>
                  <a:lnTo>
                    <a:pt x="363" y="458"/>
                  </a:lnTo>
                  <a:lnTo>
                    <a:pt x="363" y="458"/>
                  </a:lnTo>
                  <a:lnTo>
                    <a:pt x="370" y="459"/>
                  </a:lnTo>
                  <a:lnTo>
                    <a:pt x="373" y="461"/>
                  </a:lnTo>
                  <a:lnTo>
                    <a:pt x="376" y="462"/>
                  </a:lnTo>
                  <a:lnTo>
                    <a:pt x="378" y="465"/>
                  </a:lnTo>
                  <a:lnTo>
                    <a:pt x="379" y="468"/>
                  </a:lnTo>
                  <a:lnTo>
                    <a:pt x="381" y="471"/>
                  </a:lnTo>
                  <a:lnTo>
                    <a:pt x="381" y="476"/>
                  </a:lnTo>
                  <a:lnTo>
                    <a:pt x="381" y="479"/>
                  </a:lnTo>
                  <a:lnTo>
                    <a:pt x="381" y="479"/>
                  </a:lnTo>
                  <a:lnTo>
                    <a:pt x="381" y="483"/>
                  </a:lnTo>
                  <a:lnTo>
                    <a:pt x="379" y="486"/>
                  </a:lnTo>
                  <a:lnTo>
                    <a:pt x="378" y="489"/>
                  </a:lnTo>
                  <a:lnTo>
                    <a:pt x="376" y="491"/>
                  </a:lnTo>
                  <a:lnTo>
                    <a:pt x="372" y="494"/>
                  </a:lnTo>
                  <a:lnTo>
                    <a:pt x="368" y="496"/>
                  </a:lnTo>
                  <a:lnTo>
                    <a:pt x="368" y="496"/>
                  </a:lnTo>
                  <a:lnTo>
                    <a:pt x="349" y="503"/>
                  </a:lnTo>
                  <a:lnTo>
                    <a:pt x="349" y="503"/>
                  </a:lnTo>
                  <a:lnTo>
                    <a:pt x="328" y="511"/>
                  </a:lnTo>
                  <a:lnTo>
                    <a:pt x="309" y="517"/>
                  </a:lnTo>
                  <a:lnTo>
                    <a:pt x="298" y="519"/>
                  </a:lnTo>
                  <a:lnTo>
                    <a:pt x="288" y="521"/>
                  </a:lnTo>
                  <a:lnTo>
                    <a:pt x="278" y="522"/>
                  </a:lnTo>
                  <a:lnTo>
                    <a:pt x="266" y="523"/>
                  </a:lnTo>
                  <a:lnTo>
                    <a:pt x="266" y="523"/>
                  </a:lnTo>
                  <a:lnTo>
                    <a:pt x="259" y="523"/>
                  </a:lnTo>
                  <a:lnTo>
                    <a:pt x="259" y="523"/>
                  </a:lnTo>
                  <a:lnTo>
                    <a:pt x="242" y="522"/>
                  </a:lnTo>
                  <a:lnTo>
                    <a:pt x="226" y="520"/>
                  </a:lnTo>
                  <a:lnTo>
                    <a:pt x="211" y="518"/>
                  </a:lnTo>
                  <a:lnTo>
                    <a:pt x="197" y="515"/>
                  </a:lnTo>
                  <a:lnTo>
                    <a:pt x="184" y="511"/>
                  </a:lnTo>
                  <a:lnTo>
                    <a:pt x="170" y="505"/>
                  </a:lnTo>
                  <a:lnTo>
                    <a:pt x="157" y="499"/>
                  </a:lnTo>
                  <a:lnTo>
                    <a:pt x="142" y="492"/>
                  </a:lnTo>
                  <a:lnTo>
                    <a:pt x="142" y="492"/>
                  </a:lnTo>
                  <a:lnTo>
                    <a:pt x="134" y="488"/>
                  </a:lnTo>
                  <a:lnTo>
                    <a:pt x="126" y="483"/>
                  </a:lnTo>
                  <a:lnTo>
                    <a:pt x="111" y="471"/>
                  </a:lnTo>
                  <a:lnTo>
                    <a:pt x="99" y="458"/>
                  </a:lnTo>
                  <a:lnTo>
                    <a:pt x="89" y="445"/>
                  </a:lnTo>
                  <a:lnTo>
                    <a:pt x="80" y="429"/>
                  </a:lnTo>
                  <a:lnTo>
                    <a:pt x="73" y="414"/>
                  </a:lnTo>
                  <a:lnTo>
                    <a:pt x="67" y="397"/>
                  </a:lnTo>
                  <a:lnTo>
                    <a:pt x="62" y="382"/>
                  </a:lnTo>
                  <a:lnTo>
                    <a:pt x="59" y="365"/>
                  </a:lnTo>
                  <a:lnTo>
                    <a:pt x="56" y="348"/>
                  </a:lnTo>
                  <a:lnTo>
                    <a:pt x="55" y="333"/>
                  </a:lnTo>
                  <a:lnTo>
                    <a:pt x="54" y="317"/>
                  </a:lnTo>
                  <a:lnTo>
                    <a:pt x="52" y="290"/>
                  </a:lnTo>
                  <a:lnTo>
                    <a:pt x="55" y="267"/>
                  </a:lnTo>
                  <a:lnTo>
                    <a:pt x="55" y="267"/>
                  </a:lnTo>
                  <a:lnTo>
                    <a:pt x="56" y="253"/>
                  </a:lnTo>
                  <a:lnTo>
                    <a:pt x="59" y="239"/>
                  </a:lnTo>
                  <a:lnTo>
                    <a:pt x="64" y="226"/>
                  </a:lnTo>
                  <a:lnTo>
                    <a:pt x="69" y="211"/>
                  </a:lnTo>
                  <a:lnTo>
                    <a:pt x="76" y="198"/>
                  </a:lnTo>
                  <a:lnTo>
                    <a:pt x="83" y="184"/>
                  </a:lnTo>
                  <a:lnTo>
                    <a:pt x="93" y="172"/>
                  </a:lnTo>
                  <a:lnTo>
                    <a:pt x="102" y="159"/>
                  </a:lnTo>
                  <a:lnTo>
                    <a:pt x="113" y="148"/>
                  </a:lnTo>
                  <a:lnTo>
                    <a:pt x="125" y="137"/>
                  </a:lnTo>
                  <a:lnTo>
                    <a:pt x="137" y="126"/>
                  </a:lnTo>
                  <a:lnTo>
                    <a:pt x="150" y="116"/>
                  </a:lnTo>
                  <a:lnTo>
                    <a:pt x="163" y="108"/>
                  </a:lnTo>
                  <a:lnTo>
                    <a:pt x="177" y="100"/>
                  </a:lnTo>
                  <a:lnTo>
                    <a:pt x="192" y="93"/>
                  </a:lnTo>
                  <a:lnTo>
                    <a:pt x="206" y="87"/>
                  </a:lnTo>
                  <a:lnTo>
                    <a:pt x="206" y="87"/>
                  </a:lnTo>
                  <a:lnTo>
                    <a:pt x="234" y="80"/>
                  </a:lnTo>
                  <a:lnTo>
                    <a:pt x="262" y="74"/>
                  </a:lnTo>
                  <a:lnTo>
                    <a:pt x="290" y="70"/>
                  </a:lnTo>
                  <a:lnTo>
                    <a:pt x="318" y="69"/>
                  </a:lnTo>
                  <a:lnTo>
                    <a:pt x="318" y="69"/>
                  </a:lnTo>
                  <a:lnTo>
                    <a:pt x="331" y="70"/>
                  </a:lnTo>
                  <a:lnTo>
                    <a:pt x="345" y="71"/>
                  </a:lnTo>
                  <a:lnTo>
                    <a:pt x="357" y="72"/>
                  </a:lnTo>
                  <a:lnTo>
                    <a:pt x="370" y="74"/>
                  </a:lnTo>
                  <a:lnTo>
                    <a:pt x="381" y="77"/>
                  </a:lnTo>
                  <a:lnTo>
                    <a:pt x="392" y="81"/>
                  </a:lnTo>
                  <a:lnTo>
                    <a:pt x="403" y="85"/>
                  </a:lnTo>
                  <a:lnTo>
                    <a:pt x="412" y="90"/>
                  </a:lnTo>
                  <a:lnTo>
                    <a:pt x="415" y="92"/>
                  </a:lnTo>
                  <a:lnTo>
                    <a:pt x="418" y="89"/>
                  </a:lnTo>
                  <a:lnTo>
                    <a:pt x="418" y="89"/>
                  </a:lnTo>
                  <a:lnTo>
                    <a:pt x="423" y="85"/>
                  </a:lnTo>
                  <a:lnTo>
                    <a:pt x="428" y="82"/>
                  </a:lnTo>
                  <a:lnTo>
                    <a:pt x="434" y="79"/>
                  </a:lnTo>
                  <a:lnTo>
                    <a:pt x="439" y="77"/>
                  </a:lnTo>
                  <a:lnTo>
                    <a:pt x="451" y="73"/>
                  </a:lnTo>
                  <a:lnTo>
                    <a:pt x="465" y="72"/>
                  </a:lnTo>
                  <a:lnTo>
                    <a:pt x="465" y="72"/>
                  </a:lnTo>
                  <a:lnTo>
                    <a:pt x="479" y="73"/>
                  </a:lnTo>
                  <a:lnTo>
                    <a:pt x="494" y="77"/>
                  </a:lnTo>
                  <a:lnTo>
                    <a:pt x="508" y="82"/>
                  </a:lnTo>
                  <a:lnTo>
                    <a:pt x="521" y="88"/>
                  </a:lnTo>
                  <a:lnTo>
                    <a:pt x="534" y="97"/>
                  </a:lnTo>
                  <a:lnTo>
                    <a:pt x="544" y="107"/>
                  </a:lnTo>
                  <a:lnTo>
                    <a:pt x="553" y="118"/>
                  </a:lnTo>
                  <a:lnTo>
                    <a:pt x="561" y="130"/>
                  </a:lnTo>
                  <a:lnTo>
                    <a:pt x="561" y="130"/>
                  </a:lnTo>
                  <a:lnTo>
                    <a:pt x="563" y="136"/>
                  </a:lnTo>
                  <a:lnTo>
                    <a:pt x="565" y="144"/>
                  </a:lnTo>
                  <a:lnTo>
                    <a:pt x="566" y="151"/>
                  </a:lnTo>
                  <a:lnTo>
                    <a:pt x="566" y="160"/>
                  </a:lnTo>
                  <a:lnTo>
                    <a:pt x="565" y="170"/>
                  </a:lnTo>
                  <a:lnTo>
                    <a:pt x="561" y="179"/>
                  </a:lnTo>
                  <a:lnTo>
                    <a:pt x="556" y="189"/>
                  </a:lnTo>
                  <a:lnTo>
                    <a:pt x="548" y="201"/>
                  </a:lnTo>
                  <a:lnTo>
                    <a:pt x="548" y="201"/>
                  </a:lnTo>
                  <a:lnTo>
                    <a:pt x="537" y="213"/>
                  </a:lnTo>
                  <a:lnTo>
                    <a:pt x="527" y="227"/>
                  </a:lnTo>
                  <a:lnTo>
                    <a:pt x="517" y="240"/>
                  </a:lnTo>
                  <a:lnTo>
                    <a:pt x="509" y="253"/>
                  </a:lnTo>
                  <a:lnTo>
                    <a:pt x="502" y="268"/>
                  </a:lnTo>
                  <a:lnTo>
                    <a:pt x="497" y="282"/>
                  </a:lnTo>
                  <a:lnTo>
                    <a:pt x="493" y="297"/>
                  </a:lnTo>
                  <a:lnTo>
                    <a:pt x="491" y="311"/>
                  </a:lnTo>
                  <a:lnTo>
                    <a:pt x="491" y="311"/>
                  </a:lnTo>
                  <a:lnTo>
                    <a:pt x="491" y="319"/>
                  </a:lnTo>
                  <a:lnTo>
                    <a:pt x="491" y="319"/>
                  </a:lnTo>
                  <a:lnTo>
                    <a:pt x="491" y="329"/>
                  </a:lnTo>
                  <a:lnTo>
                    <a:pt x="493" y="338"/>
                  </a:lnTo>
                  <a:lnTo>
                    <a:pt x="494" y="343"/>
                  </a:lnTo>
                  <a:lnTo>
                    <a:pt x="495" y="347"/>
                  </a:lnTo>
                  <a:lnTo>
                    <a:pt x="497" y="352"/>
                  </a:lnTo>
                  <a:lnTo>
                    <a:pt x="500" y="355"/>
                  </a:lnTo>
                  <a:lnTo>
                    <a:pt x="500" y="355"/>
                  </a:lnTo>
                  <a:lnTo>
                    <a:pt x="504" y="358"/>
                  </a:lnTo>
                  <a:lnTo>
                    <a:pt x="509" y="361"/>
                  </a:lnTo>
                  <a:lnTo>
                    <a:pt x="515" y="362"/>
                  </a:lnTo>
                  <a:lnTo>
                    <a:pt x="522" y="363"/>
                  </a:lnTo>
                  <a:lnTo>
                    <a:pt x="522" y="363"/>
                  </a:lnTo>
                  <a:lnTo>
                    <a:pt x="528" y="362"/>
                  </a:lnTo>
                  <a:lnTo>
                    <a:pt x="532" y="361"/>
                  </a:lnTo>
                  <a:lnTo>
                    <a:pt x="540" y="358"/>
                  </a:lnTo>
                  <a:lnTo>
                    <a:pt x="548" y="353"/>
                  </a:lnTo>
                  <a:lnTo>
                    <a:pt x="554" y="346"/>
                  </a:lnTo>
                  <a:lnTo>
                    <a:pt x="561" y="339"/>
                  </a:lnTo>
                  <a:lnTo>
                    <a:pt x="566" y="332"/>
                  </a:lnTo>
                  <a:lnTo>
                    <a:pt x="572" y="320"/>
                  </a:lnTo>
                  <a:lnTo>
                    <a:pt x="572" y="320"/>
                  </a:lnTo>
                  <a:lnTo>
                    <a:pt x="580" y="302"/>
                  </a:lnTo>
                  <a:lnTo>
                    <a:pt x="588" y="284"/>
                  </a:lnTo>
                  <a:lnTo>
                    <a:pt x="599" y="248"/>
                  </a:lnTo>
                  <a:lnTo>
                    <a:pt x="599" y="248"/>
                  </a:lnTo>
                  <a:lnTo>
                    <a:pt x="611" y="212"/>
                  </a:lnTo>
                  <a:lnTo>
                    <a:pt x="611" y="212"/>
                  </a:lnTo>
                  <a:lnTo>
                    <a:pt x="615" y="195"/>
                  </a:lnTo>
                  <a:lnTo>
                    <a:pt x="619" y="179"/>
                  </a:lnTo>
                  <a:lnTo>
                    <a:pt x="617" y="165"/>
                  </a:lnTo>
                  <a:lnTo>
                    <a:pt x="615" y="151"/>
                  </a:lnTo>
                  <a:lnTo>
                    <a:pt x="611" y="138"/>
                  </a:lnTo>
                  <a:lnTo>
                    <a:pt x="605" y="124"/>
                  </a:lnTo>
                  <a:lnTo>
                    <a:pt x="597" y="112"/>
                  </a:lnTo>
                  <a:lnTo>
                    <a:pt x="588" y="100"/>
                  </a:lnTo>
                  <a:lnTo>
                    <a:pt x="588" y="100"/>
                  </a:lnTo>
                  <a:lnTo>
                    <a:pt x="581" y="92"/>
                  </a:lnTo>
                  <a:lnTo>
                    <a:pt x="574" y="86"/>
                  </a:lnTo>
                  <a:lnTo>
                    <a:pt x="565" y="79"/>
                  </a:lnTo>
                  <a:lnTo>
                    <a:pt x="556" y="73"/>
                  </a:lnTo>
                  <a:lnTo>
                    <a:pt x="545" y="68"/>
                  </a:lnTo>
                  <a:lnTo>
                    <a:pt x="534" y="62"/>
                  </a:lnTo>
                  <a:lnTo>
                    <a:pt x="521" y="58"/>
                  </a:lnTo>
                  <a:lnTo>
                    <a:pt x="509" y="54"/>
                  </a:lnTo>
                  <a:lnTo>
                    <a:pt x="495" y="50"/>
                  </a:lnTo>
                  <a:lnTo>
                    <a:pt x="479" y="47"/>
                  </a:lnTo>
                  <a:lnTo>
                    <a:pt x="446" y="43"/>
                  </a:lnTo>
                  <a:lnTo>
                    <a:pt x="410" y="40"/>
                  </a:lnTo>
                  <a:lnTo>
                    <a:pt x="370" y="39"/>
                  </a:lnTo>
                  <a:lnTo>
                    <a:pt x="333" y="39"/>
                  </a:lnTo>
                  <a:lnTo>
                    <a:pt x="333" y="39"/>
                  </a:lnTo>
                  <a:lnTo>
                    <a:pt x="305" y="39"/>
                  </a:lnTo>
                  <a:lnTo>
                    <a:pt x="277" y="40"/>
                  </a:lnTo>
                  <a:lnTo>
                    <a:pt x="249" y="43"/>
                  </a:lnTo>
                  <a:lnTo>
                    <a:pt x="235" y="45"/>
                  </a:lnTo>
                  <a:lnTo>
                    <a:pt x="222" y="48"/>
                  </a:lnTo>
                  <a:lnTo>
                    <a:pt x="209" y="51"/>
                  </a:lnTo>
                  <a:lnTo>
                    <a:pt x="196" y="56"/>
                  </a:lnTo>
                  <a:lnTo>
                    <a:pt x="184" y="61"/>
                  </a:lnTo>
                  <a:lnTo>
                    <a:pt x="171" y="66"/>
                  </a:lnTo>
                  <a:lnTo>
                    <a:pt x="159" y="74"/>
                  </a:lnTo>
                  <a:lnTo>
                    <a:pt x="148" y="82"/>
                  </a:lnTo>
                  <a:lnTo>
                    <a:pt x="136" y="91"/>
                  </a:lnTo>
                  <a:lnTo>
                    <a:pt x="126" y="102"/>
                  </a:lnTo>
                  <a:lnTo>
                    <a:pt x="126" y="102"/>
                  </a:lnTo>
                  <a:lnTo>
                    <a:pt x="103" y="124"/>
                  </a:lnTo>
                  <a:lnTo>
                    <a:pt x="92" y="137"/>
                  </a:lnTo>
                  <a:lnTo>
                    <a:pt x="81" y="149"/>
                  </a:lnTo>
                  <a:lnTo>
                    <a:pt x="72" y="163"/>
                  </a:lnTo>
                  <a:lnTo>
                    <a:pt x="63" y="177"/>
                  </a:lnTo>
                  <a:lnTo>
                    <a:pt x="54" y="191"/>
                  </a:lnTo>
                  <a:lnTo>
                    <a:pt x="46" y="207"/>
                  </a:lnTo>
                  <a:lnTo>
                    <a:pt x="46" y="207"/>
                  </a:lnTo>
                  <a:lnTo>
                    <a:pt x="42" y="216"/>
                  </a:lnTo>
                  <a:lnTo>
                    <a:pt x="40" y="227"/>
                  </a:lnTo>
                  <a:lnTo>
                    <a:pt x="38" y="236"/>
                  </a:lnTo>
                  <a:lnTo>
                    <a:pt x="37" y="246"/>
                  </a:lnTo>
                  <a:lnTo>
                    <a:pt x="36" y="266"/>
                  </a:lnTo>
                  <a:lnTo>
                    <a:pt x="36" y="285"/>
                  </a:lnTo>
                  <a:lnTo>
                    <a:pt x="36" y="285"/>
                  </a:lnTo>
                  <a:lnTo>
                    <a:pt x="36" y="308"/>
                  </a:lnTo>
                  <a:lnTo>
                    <a:pt x="36" y="319"/>
                  </a:lnTo>
                  <a:lnTo>
                    <a:pt x="35" y="330"/>
                  </a:lnTo>
                  <a:lnTo>
                    <a:pt x="35" y="330"/>
                  </a:lnTo>
                  <a:lnTo>
                    <a:pt x="34" y="338"/>
                  </a:lnTo>
                  <a:lnTo>
                    <a:pt x="34" y="347"/>
                  </a:lnTo>
                  <a:lnTo>
                    <a:pt x="36" y="365"/>
                  </a:lnTo>
                  <a:lnTo>
                    <a:pt x="40" y="383"/>
                  </a:lnTo>
                  <a:lnTo>
                    <a:pt x="45" y="400"/>
                  </a:lnTo>
                  <a:lnTo>
                    <a:pt x="52" y="417"/>
                  </a:lnTo>
                  <a:lnTo>
                    <a:pt x="61" y="433"/>
                  </a:lnTo>
                  <a:lnTo>
                    <a:pt x="77" y="464"/>
                  </a:lnTo>
                  <a:lnTo>
                    <a:pt x="78" y="466"/>
                  </a:lnTo>
                  <a:lnTo>
                    <a:pt x="78" y="466"/>
                  </a:lnTo>
                  <a:lnTo>
                    <a:pt x="85" y="476"/>
                  </a:lnTo>
                  <a:lnTo>
                    <a:pt x="92" y="484"/>
                  </a:lnTo>
                  <a:lnTo>
                    <a:pt x="100" y="491"/>
                  </a:lnTo>
                  <a:lnTo>
                    <a:pt x="108" y="497"/>
                  </a:lnTo>
                  <a:lnTo>
                    <a:pt x="108" y="497"/>
                  </a:lnTo>
                  <a:lnTo>
                    <a:pt x="117" y="504"/>
                  </a:lnTo>
                  <a:lnTo>
                    <a:pt x="124" y="512"/>
                  </a:lnTo>
                  <a:lnTo>
                    <a:pt x="125" y="512"/>
                  </a:lnTo>
                  <a:lnTo>
                    <a:pt x="126" y="513"/>
                  </a:lnTo>
                  <a:lnTo>
                    <a:pt x="126" y="513"/>
                  </a:lnTo>
                  <a:lnTo>
                    <a:pt x="129" y="514"/>
                  </a:lnTo>
                  <a:lnTo>
                    <a:pt x="132" y="516"/>
                  </a:lnTo>
                  <a:lnTo>
                    <a:pt x="135" y="521"/>
                  </a:lnTo>
                  <a:lnTo>
                    <a:pt x="136" y="527"/>
                  </a:lnTo>
                  <a:lnTo>
                    <a:pt x="136" y="533"/>
                  </a:lnTo>
                  <a:lnTo>
                    <a:pt x="136" y="533"/>
                  </a:lnTo>
                  <a:lnTo>
                    <a:pt x="135" y="536"/>
                  </a:lnTo>
                  <a:lnTo>
                    <a:pt x="133" y="542"/>
                  </a:lnTo>
                  <a:lnTo>
                    <a:pt x="131" y="544"/>
                  </a:lnTo>
                  <a:lnTo>
                    <a:pt x="128" y="546"/>
                  </a:lnTo>
                  <a:lnTo>
                    <a:pt x="124" y="547"/>
                  </a:lnTo>
                  <a:lnTo>
                    <a:pt x="120" y="547"/>
                  </a:lnTo>
                  <a:lnTo>
                    <a:pt x="120" y="547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99" name="Freeform 355">
              <a:extLst>
                <a:ext uri="{FF2B5EF4-FFF2-40B4-BE49-F238E27FC236}">
                  <a16:creationId xmlns:a16="http://schemas.microsoft.com/office/drawing/2014/main" id="{8E03ADE3-DC16-4ECF-9929-8F868575A0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8838" y="3257550"/>
              <a:ext cx="492125" cy="452438"/>
            </a:xfrm>
            <a:custGeom>
              <a:avLst/>
              <a:gdLst/>
              <a:ahLst/>
              <a:cxnLst>
                <a:cxn ang="0">
                  <a:pos x="332" y="844"/>
                </a:cxn>
                <a:cxn ang="0">
                  <a:pos x="216" y="808"/>
                </a:cxn>
                <a:cxn ang="0">
                  <a:pos x="91" y="732"/>
                </a:cxn>
                <a:cxn ang="0">
                  <a:pos x="31" y="608"/>
                </a:cxn>
                <a:cxn ang="0">
                  <a:pos x="1" y="450"/>
                </a:cxn>
                <a:cxn ang="0">
                  <a:pos x="20" y="310"/>
                </a:cxn>
                <a:cxn ang="0">
                  <a:pos x="89" y="184"/>
                </a:cxn>
                <a:cxn ang="0">
                  <a:pos x="209" y="76"/>
                </a:cxn>
                <a:cxn ang="0">
                  <a:pos x="406" y="5"/>
                </a:cxn>
                <a:cxn ang="0">
                  <a:pos x="585" y="12"/>
                </a:cxn>
                <a:cxn ang="0">
                  <a:pos x="722" y="62"/>
                </a:cxn>
                <a:cxn ang="0">
                  <a:pos x="867" y="162"/>
                </a:cxn>
                <a:cxn ang="0">
                  <a:pos x="915" y="266"/>
                </a:cxn>
                <a:cxn ang="0">
                  <a:pos x="930" y="328"/>
                </a:cxn>
                <a:cxn ang="0">
                  <a:pos x="927" y="429"/>
                </a:cxn>
                <a:cxn ang="0">
                  <a:pos x="874" y="570"/>
                </a:cxn>
                <a:cxn ang="0">
                  <a:pos x="797" y="662"/>
                </a:cxn>
                <a:cxn ang="0">
                  <a:pos x="715" y="705"/>
                </a:cxn>
                <a:cxn ang="0">
                  <a:pos x="632" y="705"/>
                </a:cxn>
                <a:cxn ang="0">
                  <a:pos x="551" y="683"/>
                </a:cxn>
                <a:cxn ang="0">
                  <a:pos x="493" y="646"/>
                </a:cxn>
                <a:cxn ang="0">
                  <a:pos x="494" y="619"/>
                </a:cxn>
                <a:cxn ang="0">
                  <a:pos x="525" y="624"/>
                </a:cxn>
                <a:cxn ang="0">
                  <a:pos x="602" y="659"/>
                </a:cxn>
                <a:cxn ang="0">
                  <a:pos x="683" y="670"/>
                </a:cxn>
                <a:cxn ang="0">
                  <a:pos x="770" y="637"/>
                </a:cxn>
                <a:cxn ang="0">
                  <a:pos x="827" y="585"/>
                </a:cxn>
                <a:cxn ang="0">
                  <a:pos x="887" y="453"/>
                </a:cxn>
                <a:cxn ang="0">
                  <a:pos x="895" y="354"/>
                </a:cxn>
                <a:cxn ang="0">
                  <a:pos x="881" y="304"/>
                </a:cxn>
                <a:cxn ang="0">
                  <a:pos x="853" y="200"/>
                </a:cxn>
                <a:cxn ang="0">
                  <a:pos x="762" y="124"/>
                </a:cxn>
                <a:cxn ang="0">
                  <a:pos x="618" y="60"/>
                </a:cxn>
                <a:cxn ang="0">
                  <a:pos x="479" y="38"/>
                </a:cxn>
                <a:cxn ang="0">
                  <a:pos x="361" y="48"/>
                </a:cxn>
                <a:cxn ang="0">
                  <a:pos x="233" y="103"/>
                </a:cxn>
                <a:cxn ang="0">
                  <a:pos x="111" y="215"/>
                </a:cxn>
                <a:cxn ang="0">
                  <a:pos x="54" y="336"/>
                </a:cxn>
                <a:cxn ang="0">
                  <a:pos x="36" y="496"/>
                </a:cxn>
                <a:cxn ang="0">
                  <a:pos x="81" y="635"/>
                </a:cxn>
                <a:cxn ang="0">
                  <a:pos x="169" y="746"/>
                </a:cxn>
                <a:cxn ang="0">
                  <a:pos x="326" y="805"/>
                </a:cxn>
                <a:cxn ang="0">
                  <a:pos x="490" y="814"/>
                </a:cxn>
                <a:cxn ang="0">
                  <a:pos x="553" y="797"/>
                </a:cxn>
                <a:cxn ang="0">
                  <a:pos x="577" y="764"/>
                </a:cxn>
                <a:cxn ang="0">
                  <a:pos x="546" y="751"/>
                </a:cxn>
                <a:cxn ang="0">
                  <a:pos x="428" y="749"/>
                </a:cxn>
                <a:cxn ang="0">
                  <a:pos x="274" y="717"/>
                </a:cxn>
                <a:cxn ang="0">
                  <a:pos x="230" y="678"/>
                </a:cxn>
                <a:cxn ang="0">
                  <a:pos x="250" y="661"/>
                </a:cxn>
                <a:cxn ang="0">
                  <a:pos x="336" y="701"/>
                </a:cxn>
                <a:cxn ang="0">
                  <a:pos x="522" y="714"/>
                </a:cxn>
                <a:cxn ang="0">
                  <a:pos x="615" y="746"/>
                </a:cxn>
                <a:cxn ang="0">
                  <a:pos x="620" y="792"/>
                </a:cxn>
                <a:cxn ang="0">
                  <a:pos x="595" y="816"/>
                </a:cxn>
                <a:cxn ang="0">
                  <a:pos x="468" y="853"/>
                </a:cxn>
              </a:cxnLst>
              <a:rect l="0" t="0" r="r" b="b"/>
              <a:pathLst>
                <a:path w="930" h="853">
                  <a:moveTo>
                    <a:pt x="444" y="853"/>
                  </a:moveTo>
                  <a:lnTo>
                    <a:pt x="444" y="853"/>
                  </a:lnTo>
                  <a:lnTo>
                    <a:pt x="394" y="852"/>
                  </a:lnTo>
                  <a:lnTo>
                    <a:pt x="372" y="850"/>
                  </a:lnTo>
                  <a:lnTo>
                    <a:pt x="353" y="848"/>
                  </a:lnTo>
                  <a:lnTo>
                    <a:pt x="353" y="848"/>
                  </a:lnTo>
                  <a:lnTo>
                    <a:pt x="342" y="846"/>
                  </a:lnTo>
                  <a:lnTo>
                    <a:pt x="332" y="844"/>
                  </a:lnTo>
                  <a:lnTo>
                    <a:pt x="311" y="838"/>
                  </a:lnTo>
                  <a:lnTo>
                    <a:pt x="311" y="838"/>
                  </a:lnTo>
                  <a:lnTo>
                    <a:pt x="297" y="834"/>
                  </a:lnTo>
                  <a:lnTo>
                    <a:pt x="282" y="830"/>
                  </a:lnTo>
                  <a:lnTo>
                    <a:pt x="282" y="830"/>
                  </a:lnTo>
                  <a:lnTo>
                    <a:pt x="260" y="825"/>
                  </a:lnTo>
                  <a:lnTo>
                    <a:pt x="238" y="817"/>
                  </a:lnTo>
                  <a:lnTo>
                    <a:pt x="216" y="808"/>
                  </a:lnTo>
                  <a:lnTo>
                    <a:pt x="196" y="799"/>
                  </a:lnTo>
                  <a:lnTo>
                    <a:pt x="175" y="789"/>
                  </a:lnTo>
                  <a:lnTo>
                    <a:pt x="154" y="777"/>
                  </a:lnTo>
                  <a:lnTo>
                    <a:pt x="114" y="752"/>
                  </a:lnTo>
                  <a:lnTo>
                    <a:pt x="114" y="752"/>
                  </a:lnTo>
                  <a:lnTo>
                    <a:pt x="108" y="748"/>
                  </a:lnTo>
                  <a:lnTo>
                    <a:pt x="102" y="743"/>
                  </a:lnTo>
                  <a:lnTo>
                    <a:pt x="91" y="732"/>
                  </a:lnTo>
                  <a:lnTo>
                    <a:pt x="81" y="717"/>
                  </a:lnTo>
                  <a:lnTo>
                    <a:pt x="72" y="702"/>
                  </a:lnTo>
                  <a:lnTo>
                    <a:pt x="63" y="685"/>
                  </a:lnTo>
                  <a:lnTo>
                    <a:pt x="56" y="669"/>
                  </a:lnTo>
                  <a:lnTo>
                    <a:pt x="43" y="635"/>
                  </a:lnTo>
                  <a:lnTo>
                    <a:pt x="43" y="635"/>
                  </a:lnTo>
                  <a:lnTo>
                    <a:pt x="31" y="608"/>
                  </a:lnTo>
                  <a:lnTo>
                    <a:pt x="31" y="608"/>
                  </a:lnTo>
                  <a:lnTo>
                    <a:pt x="23" y="587"/>
                  </a:lnTo>
                  <a:lnTo>
                    <a:pt x="16" y="567"/>
                  </a:lnTo>
                  <a:lnTo>
                    <a:pt x="10" y="549"/>
                  </a:lnTo>
                  <a:lnTo>
                    <a:pt x="6" y="529"/>
                  </a:lnTo>
                  <a:lnTo>
                    <a:pt x="1" y="511"/>
                  </a:lnTo>
                  <a:lnTo>
                    <a:pt x="0" y="491"/>
                  </a:lnTo>
                  <a:lnTo>
                    <a:pt x="0" y="470"/>
                  </a:lnTo>
                  <a:lnTo>
                    <a:pt x="1" y="450"/>
                  </a:lnTo>
                  <a:lnTo>
                    <a:pt x="1" y="450"/>
                  </a:lnTo>
                  <a:lnTo>
                    <a:pt x="5" y="427"/>
                  </a:lnTo>
                  <a:lnTo>
                    <a:pt x="7" y="404"/>
                  </a:lnTo>
                  <a:lnTo>
                    <a:pt x="7" y="404"/>
                  </a:lnTo>
                  <a:lnTo>
                    <a:pt x="9" y="381"/>
                  </a:lnTo>
                  <a:lnTo>
                    <a:pt x="11" y="357"/>
                  </a:lnTo>
                  <a:lnTo>
                    <a:pt x="15" y="334"/>
                  </a:lnTo>
                  <a:lnTo>
                    <a:pt x="20" y="310"/>
                  </a:lnTo>
                  <a:lnTo>
                    <a:pt x="20" y="310"/>
                  </a:lnTo>
                  <a:lnTo>
                    <a:pt x="26" y="292"/>
                  </a:lnTo>
                  <a:lnTo>
                    <a:pt x="33" y="272"/>
                  </a:lnTo>
                  <a:lnTo>
                    <a:pt x="43" y="253"/>
                  </a:lnTo>
                  <a:lnTo>
                    <a:pt x="52" y="236"/>
                  </a:lnTo>
                  <a:lnTo>
                    <a:pt x="63" y="217"/>
                  </a:lnTo>
                  <a:lnTo>
                    <a:pt x="76" y="201"/>
                  </a:lnTo>
                  <a:lnTo>
                    <a:pt x="89" y="184"/>
                  </a:lnTo>
                  <a:lnTo>
                    <a:pt x="103" y="168"/>
                  </a:lnTo>
                  <a:lnTo>
                    <a:pt x="117" y="152"/>
                  </a:lnTo>
                  <a:lnTo>
                    <a:pt x="132" y="138"/>
                  </a:lnTo>
                  <a:lnTo>
                    <a:pt x="147" y="123"/>
                  </a:lnTo>
                  <a:lnTo>
                    <a:pt x="163" y="110"/>
                  </a:lnTo>
                  <a:lnTo>
                    <a:pt x="178" y="97"/>
                  </a:lnTo>
                  <a:lnTo>
                    <a:pt x="194" y="86"/>
                  </a:lnTo>
                  <a:lnTo>
                    <a:pt x="209" y="76"/>
                  </a:lnTo>
                  <a:lnTo>
                    <a:pt x="225" y="66"/>
                  </a:lnTo>
                  <a:lnTo>
                    <a:pt x="225" y="66"/>
                  </a:lnTo>
                  <a:lnTo>
                    <a:pt x="253" y="51"/>
                  </a:lnTo>
                  <a:lnTo>
                    <a:pt x="283" y="38"/>
                  </a:lnTo>
                  <a:lnTo>
                    <a:pt x="313" y="26"/>
                  </a:lnTo>
                  <a:lnTo>
                    <a:pt x="343" y="17"/>
                  </a:lnTo>
                  <a:lnTo>
                    <a:pt x="374" y="10"/>
                  </a:lnTo>
                  <a:lnTo>
                    <a:pt x="406" y="5"/>
                  </a:lnTo>
                  <a:lnTo>
                    <a:pt x="438" y="1"/>
                  </a:lnTo>
                  <a:lnTo>
                    <a:pt x="471" y="0"/>
                  </a:lnTo>
                  <a:lnTo>
                    <a:pt x="471" y="0"/>
                  </a:lnTo>
                  <a:lnTo>
                    <a:pt x="504" y="1"/>
                  </a:lnTo>
                  <a:lnTo>
                    <a:pt x="540" y="5"/>
                  </a:lnTo>
                  <a:lnTo>
                    <a:pt x="540" y="5"/>
                  </a:lnTo>
                  <a:lnTo>
                    <a:pt x="562" y="8"/>
                  </a:lnTo>
                  <a:lnTo>
                    <a:pt x="585" y="12"/>
                  </a:lnTo>
                  <a:lnTo>
                    <a:pt x="608" y="17"/>
                  </a:lnTo>
                  <a:lnTo>
                    <a:pt x="630" y="24"/>
                  </a:lnTo>
                  <a:lnTo>
                    <a:pt x="653" y="31"/>
                  </a:lnTo>
                  <a:lnTo>
                    <a:pt x="676" y="41"/>
                  </a:lnTo>
                  <a:lnTo>
                    <a:pt x="698" y="50"/>
                  </a:lnTo>
                  <a:lnTo>
                    <a:pt x="720" y="61"/>
                  </a:lnTo>
                  <a:lnTo>
                    <a:pt x="722" y="62"/>
                  </a:lnTo>
                  <a:lnTo>
                    <a:pt x="722" y="62"/>
                  </a:lnTo>
                  <a:lnTo>
                    <a:pt x="758" y="81"/>
                  </a:lnTo>
                  <a:lnTo>
                    <a:pt x="793" y="102"/>
                  </a:lnTo>
                  <a:lnTo>
                    <a:pt x="810" y="112"/>
                  </a:lnTo>
                  <a:lnTo>
                    <a:pt x="827" y="124"/>
                  </a:lnTo>
                  <a:lnTo>
                    <a:pt x="842" y="137"/>
                  </a:lnTo>
                  <a:lnTo>
                    <a:pt x="857" y="150"/>
                  </a:lnTo>
                  <a:lnTo>
                    <a:pt x="857" y="150"/>
                  </a:lnTo>
                  <a:lnTo>
                    <a:pt x="867" y="162"/>
                  </a:lnTo>
                  <a:lnTo>
                    <a:pt x="877" y="175"/>
                  </a:lnTo>
                  <a:lnTo>
                    <a:pt x="888" y="188"/>
                  </a:lnTo>
                  <a:lnTo>
                    <a:pt x="896" y="204"/>
                  </a:lnTo>
                  <a:lnTo>
                    <a:pt x="904" y="219"/>
                  </a:lnTo>
                  <a:lnTo>
                    <a:pt x="909" y="235"/>
                  </a:lnTo>
                  <a:lnTo>
                    <a:pt x="913" y="251"/>
                  </a:lnTo>
                  <a:lnTo>
                    <a:pt x="915" y="259"/>
                  </a:lnTo>
                  <a:lnTo>
                    <a:pt x="915" y="266"/>
                  </a:lnTo>
                  <a:lnTo>
                    <a:pt x="915" y="266"/>
                  </a:lnTo>
                  <a:lnTo>
                    <a:pt x="916" y="275"/>
                  </a:lnTo>
                  <a:lnTo>
                    <a:pt x="918" y="283"/>
                  </a:lnTo>
                  <a:lnTo>
                    <a:pt x="923" y="300"/>
                  </a:lnTo>
                  <a:lnTo>
                    <a:pt x="923" y="300"/>
                  </a:lnTo>
                  <a:lnTo>
                    <a:pt x="928" y="313"/>
                  </a:lnTo>
                  <a:lnTo>
                    <a:pt x="930" y="321"/>
                  </a:lnTo>
                  <a:lnTo>
                    <a:pt x="930" y="328"/>
                  </a:lnTo>
                  <a:lnTo>
                    <a:pt x="930" y="328"/>
                  </a:lnTo>
                  <a:lnTo>
                    <a:pt x="930" y="351"/>
                  </a:lnTo>
                  <a:lnTo>
                    <a:pt x="929" y="374"/>
                  </a:lnTo>
                  <a:lnTo>
                    <a:pt x="929" y="374"/>
                  </a:lnTo>
                  <a:lnTo>
                    <a:pt x="928" y="393"/>
                  </a:lnTo>
                  <a:lnTo>
                    <a:pt x="928" y="413"/>
                  </a:lnTo>
                  <a:lnTo>
                    <a:pt x="928" y="413"/>
                  </a:lnTo>
                  <a:lnTo>
                    <a:pt x="927" y="429"/>
                  </a:lnTo>
                  <a:lnTo>
                    <a:pt x="925" y="445"/>
                  </a:lnTo>
                  <a:lnTo>
                    <a:pt x="921" y="460"/>
                  </a:lnTo>
                  <a:lnTo>
                    <a:pt x="916" y="476"/>
                  </a:lnTo>
                  <a:lnTo>
                    <a:pt x="910" y="491"/>
                  </a:lnTo>
                  <a:lnTo>
                    <a:pt x="904" y="505"/>
                  </a:lnTo>
                  <a:lnTo>
                    <a:pt x="890" y="535"/>
                  </a:lnTo>
                  <a:lnTo>
                    <a:pt x="890" y="535"/>
                  </a:lnTo>
                  <a:lnTo>
                    <a:pt x="874" y="570"/>
                  </a:lnTo>
                  <a:lnTo>
                    <a:pt x="874" y="570"/>
                  </a:lnTo>
                  <a:lnTo>
                    <a:pt x="866" y="586"/>
                  </a:lnTo>
                  <a:lnTo>
                    <a:pt x="858" y="602"/>
                  </a:lnTo>
                  <a:lnTo>
                    <a:pt x="847" y="615"/>
                  </a:lnTo>
                  <a:lnTo>
                    <a:pt x="836" y="627"/>
                  </a:lnTo>
                  <a:lnTo>
                    <a:pt x="825" y="640"/>
                  </a:lnTo>
                  <a:lnTo>
                    <a:pt x="811" y="651"/>
                  </a:lnTo>
                  <a:lnTo>
                    <a:pt x="797" y="662"/>
                  </a:lnTo>
                  <a:lnTo>
                    <a:pt x="782" y="674"/>
                  </a:lnTo>
                  <a:lnTo>
                    <a:pt x="782" y="674"/>
                  </a:lnTo>
                  <a:lnTo>
                    <a:pt x="766" y="684"/>
                  </a:lnTo>
                  <a:lnTo>
                    <a:pt x="758" y="690"/>
                  </a:lnTo>
                  <a:lnTo>
                    <a:pt x="747" y="695"/>
                  </a:lnTo>
                  <a:lnTo>
                    <a:pt x="737" y="699"/>
                  </a:lnTo>
                  <a:lnTo>
                    <a:pt x="727" y="703"/>
                  </a:lnTo>
                  <a:lnTo>
                    <a:pt x="715" y="705"/>
                  </a:lnTo>
                  <a:lnTo>
                    <a:pt x="704" y="706"/>
                  </a:lnTo>
                  <a:lnTo>
                    <a:pt x="696" y="707"/>
                  </a:lnTo>
                  <a:lnTo>
                    <a:pt x="696" y="707"/>
                  </a:lnTo>
                  <a:lnTo>
                    <a:pt x="663" y="708"/>
                  </a:lnTo>
                  <a:lnTo>
                    <a:pt x="663" y="708"/>
                  </a:lnTo>
                  <a:lnTo>
                    <a:pt x="663" y="708"/>
                  </a:lnTo>
                  <a:lnTo>
                    <a:pt x="641" y="707"/>
                  </a:lnTo>
                  <a:lnTo>
                    <a:pt x="632" y="705"/>
                  </a:lnTo>
                  <a:lnTo>
                    <a:pt x="623" y="704"/>
                  </a:lnTo>
                  <a:lnTo>
                    <a:pt x="623" y="704"/>
                  </a:lnTo>
                  <a:lnTo>
                    <a:pt x="604" y="699"/>
                  </a:lnTo>
                  <a:lnTo>
                    <a:pt x="604" y="699"/>
                  </a:lnTo>
                  <a:lnTo>
                    <a:pt x="577" y="691"/>
                  </a:lnTo>
                  <a:lnTo>
                    <a:pt x="564" y="687"/>
                  </a:lnTo>
                  <a:lnTo>
                    <a:pt x="551" y="683"/>
                  </a:lnTo>
                  <a:lnTo>
                    <a:pt x="551" y="683"/>
                  </a:lnTo>
                  <a:lnTo>
                    <a:pt x="543" y="679"/>
                  </a:lnTo>
                  <a:lnTo>
                    <a:pt x="534" y="675"/>
                  </a:lnTo>
                  <a:lnTo>
                    <a:pt x="519" y="664"/>
                  </a:lnTo>
                  <a:lnTo>
                    <a:pt x="519" y="664"/>
                  </a:lnTo>
                  <a:lnTo>
                    <a:pt x="508" y="655"/>
                  </a:lnTo>
                  <a:lnTo>
                    <a:pt x="496" y="648"/>
                  </a:lnTo>
                  <a:lnTo>
                    <a:pt x="496" y="648"/>
                  </a:lnTo>
                  <a:lnTo>
                    <a:pt x="493" y="646"/>
                  </a:lnTo>
                  <a:lnTo>
                    <a:pt x="490" y="643"/>
                  </a:lnTo>
                  <a:lnTo>
                    <a:pt x="489" y="641"/>
                  </a:lnTo>
                  <a:lnTo>
                    <a:pt x="488" y="638"/>
                  </a:lnTo>
                  <a:lnTo>
                    <a:pt x="487" y="634"/>
                  </a:lnTo>
                  <a:lnTo>
                    <a:pt x="488" y="629"/>
                  </a:lnTo>
                  <a:lnTo>
                    <a:pt x="488" y="629"/>
                  </a:lnTo>
                  <a:lnTo>
                    <a:pt x="490" y="624"/>
                  </a:lnTo>
                  <a:lnTo>
                    <a:pt x="494" y="619"/>
                  </a:lnTo>
                  <a:lnTo>
                    <a:pt x="499" y="616"/>
                  </a:lnTo>
                  <a:lnTo>
                    <a:pt x="502" y="615"/>
                  </a:lnTo>
                  <a:lnTo>
                    <a:pt x="505" y="615"/>
                  </a:lnTo>
                  <a:lnTo>
                    <a:pt x="505" y="615"/>
                  </a:lnTo>
                  <a:lnTo>
                    <a:pt x="510" y="615"/>
                  </a:lnTo>
                  <a:lnTo>
                    <a:pt x="514" y="617"/>
                  </a:lnTo>
                  <a:lnTo>
                    <a:pt x="514" y="617"/>
                  </a:lnTo>
                  <a:lnTo>
                    <a:pt x="525" y="624"/>
                  </a:lnTo>
                  <a:lnTo>
                    <a:pt x="536" y="632"/>
                  </a:lnTo>
                  <a:lnTo>
                    <a:pt x="536" y="632"/>
                  </a:lnTo>
                  <a:lnTo>
                    <a:pt x="548" y="639"/>
                  </a:lnTo>
                  <a:lnTo>
                    <a:pt x="559" y="646"/>
                  </a:lnTo>
                  <a:lnTo>
                    <a:pt x="572" y="652"/>
                  </a:lnTo>
                  <a:lnTo>
                    <a:pt x="586" y="656"/>
                  </a:lnTo>
                  <a:lnTo>
                    <a:pt x="586" y="656"/>
                  </a:lnTo>
                  <a:lnTo>
                    <a:pt x="602" y="659"/>
                  </a:lnTo>
                  <a:lnTo>
                    <a:pt x="617" y="662"/>
                  </a:lnTo>
                  <a:lnTo>
                    <a:pt x="647" y="667"/>
                  </a:lnTo>
                  <a:lnTo>
                    <a:pt x="647" y="667"/>
                  </a:lnTo>
                  <a:lnTo>
                    <a:pt x="663" y="669"/>
                  </a:lnTo>
                  <a:lnTo>
                    <a:pt x="663" y="669"/>
                  </a:lnTo>
                  <a:lnTo>
                    <a:pt x="673" y="670"/>
                  </a:lnTo>
                  <a:lnTo>
                    <a:pt x="683" y="670"/>
                  </a:lnTo>
                  <a:lnTo>
                    <a:pt x="683" y="670"/>
                  </a:lnTo>
                  <a:lnTo>
                    <a:pt x="695" y="669"/>
                  </a:lnTo>
                  <a:lnTo>
                    <a:pt x="706" y="668"/>
                  </a:lnTo>
                  <a:lnTo>
                    <a:pt x="716" y="666"/>
                  </a:lnTo>
                  <a:lnTo>
                    <a:pt x="728" y="661"/>
                  </a:lnTo>
                  <a:lnTo>
                    <a:pt x="738" y="657"/>
                  </a:lnTo>
                  <a:lnTo>
                    <a:pt x="748" y="651"/>
                  </a:lnTo>
                  <a:lnTo>
                    <a:pt x="760" y="645"/>
                  </a:lnTo>
                  <a:lnTo>
                    <a:pt x="770" y="637"/>
                  </a:lnTo>
                  <a:lnTo>
                    <a:pt x="770" y="637"/>
                  </a:lnTo>
                  <a:lnTo>
                    <a:pt x="783" y="626"/>
                  </a:lnTo>
                  <a:lnTo>
                    <a:pt x="783" y="626"/>
                  </a:lnTo>
                  <a:lnTo>
                    <a:pt x="796" y="618"/>
                  </a:lnTo>
                  <a:lnTo>
                    <a:pt x="808" y="608"/>
                  </a:lnTo>
                  <a:lnTo>
                    <a:pt x="818" y="597"/>
                  </a:lnTo>
                  <a:lnTo>
                    <a:pt x="824" y="591"/>
                  </a:lnTo>
                  <a:lnTo>
                    <a:pt x="827" y="585"/>
                  </a:lnTo>
                  <a:lnTo>
                    <a:pt x="830" y="580"/>
                  </a:lnTo>
                  <a:lnTo>
                    <a:pt x="830" y="580"/>
                  </a:lnTo>
                  <a:lnTo>
                    <a:pt x="848" y="546"/>
                  </a:lnTo>
                  <a:lnTo>
                    <a:pt x="858" y="528"/>
                  </a:lnTo>
                  <a:lnTo>
                    <a:pt x="866" y="510"/>
                  </a:lnTo>
                  <a:lnTo>
                    <a:pt x="874" y="491"/>
                  </a:lnTo>
                  <a:lnTo>
                    <a:pt x="881" y="471"/>
                  </a:lnTo>
                  <a:lnTo>
                    <a:pt x="887" y="453"/>
                  </a:lnTo>
                  <a:lnTo>
                    <a:pt x="891" y="434"/>
                  </a:lnTo>
                  <a:lnTo>
                    <a:pt x="891" y="434"/>
                  </a:lnTo>
                  <a:lnTo>
                    <a:pt x="892" y="421"/>
                  </a:lnTo>
                  <a:lnTo>
                    <a:pt x="893" y="406"/>
                  </a:lnTo>
                  <a:lnTo>
                    <a:pt x="894" y="377"/>
                  </a:lnTo>
                  <a:lnTo>
                    <a:pt x="894" y="377"/>
                  </a:lnTo>
                  <a:lnTo>
                    <a:pt x="894" y="356"/>
                  </a:lnTo>
                  <a:lnTo>
                    <a:pt x="895" y="354"/>
                  </a:lnTo>
                  <a:lnTo>
                    <a:pt x="895" y="354"/>
                  </a:lnTo>
                  <a:lnTo>
                    <a:pt x="895" y="344"/>
                  </a:lnTo>
                  <a:lnTo>
                    <a:pt x="894" y="334"/>
                  </a:lnTo>
                  <a:lnTo>
                    <a:pt x="892" y="325"/>
                  </a:lnTo>
                  <a:lnTo>
                    <a:pt x="888" y="315"/>
                  </a:lnTo>
                  <a:lnTo>
                    <a:pt x="888" y="315"/>
                  </a:lnTo>
                  <a:lnTo>
                    <a:pt x="885" y="310"/>
                  </a:lnTo>
                  <a:lnTo>
                    <a:pt x="881" y="304"/>
                  </a:lnTo>
                  <a:lnTo>
                    <a:pt x="881" y="304"/>
                  </a:lnTo>
                  <a:lnTo>
                    <a:pt x="878" y="287"/>
                  </a:lnTo>
                  <a:lnTo>
                    <a:pt x="878" y="287"/>
                  </a:lnTo>
                  <a:lnTo>
                    <a:pt x="873" y="257"/>
                  </a:lnTo>
                  <a:lnTo>
                    <a:pt x="870" y="242"/>
                  </a:lnTo>
                  <a:lnTo>
                    <a:pt x="866" y="228"/>
                  </a:lnTo>
                  <a:lnTo>
                    <a:pt x="860" y="213"/>
                  </a:lnTo>
                  <a:lnTo>
                    <a:pt x="853" y="200"/>
                  </a:lnTo>
                  <a:lnTo>
                    <a:pt x="842" y="187"/>
                  </a:lnTo>
                  <a:lnTo>
                    <a:pt x="837" y="181"/>
                  </a:lnTo>
                  <a:lnTo>
                    <a:pt x="831" y="175"/>
                  </a:lnTo>
                  <a:lnTo>
                    <a:pt x="831" y="175"/>
                  </a:lnTo>
                  <a:lnTo>
                    <a:pt x="814" y="162"/>
                  </a:lnTo>
                  <a:lnTo>
                    <a:pt x="798" y="149"/>
                  </a:lnTo>
                  <a:lnTo>
                    <a:pt x="780" y="137"/>
                  </a:lnTo>
                  <a:lnTo>
                    <a:pt x="762" y="124"/>
                  </a:lnTo>
                  <a:lnTo>
                    <a:pt x="743" y="114"/>
                  </a:lnTo>
                  <a:lnTo>
                    <a:pt x="724" y="104"/>
                  </a:lnTo>
                  <a:lnTo>
                    <a:pt x="705" y="93"/>
                  </a:lnTo>
                  <a:lnTo>
                    <a:pt x="684" y="85"/>
                  </a:lnTo>
                  <a:lnTo>
                    <a:pt x="684" y="85"/>
                  </a:lnTo>
                  <a:lnTo>
                    <a:pt x="663" y="76"/>
                  </a:lnTo>
                  <a:lnTo>
                    <a:pt x="640" y="68"/>
                  </a:lnTo>
                  <a:lnTo>
                    <a:pt x="618" y="60"/>
                  </a:lnTo>
                  <a:lnTo>
                    <a:pt x="595" y="54"/>
                  </a:lnTo>
                  <a:lnTo>
                    <a:pt x="574" y="50"/>
                  </a:lnTo>
                  <a:lnTo>
                    <a:pt x="550" y="45"/>
                  </a:lnTo>
                  <a:lnTo>
                    <a:pt x="526" y="42"/>
                  </a:lnTo>
                  <a:lnTo>
                    <a:pt x="501" y="39"/>
                  </a:lnTo>
                  <a:lnTo>
                    <a:pt x="501" y="39"/>
                  </a:lnTo>
                  <a:lnTo>
                    <a:pt x="479" y="38"/>
                  </a:lnTo>
                  <a:lnTo>
                    <a:pt x="479" y="38"/>
                  </a:lnTo>
                  <a:lnTo>
                    <a:pt x="464" y="39"/>
                  </a:lnTo>
                  <a:lnTo>
                    <a:pt x="450" y="40"/>
                  </a:lnTo>
                  <a:lnTo>
                    <a:pt x="422" y="43"/>
                  </a:lnTo>
                  <a:lnTo>
                    <a:pt x="422" y="43"/>
                  </a:lnTo>
                  <a:lnTo>
                    <a:pt x="398" y="45"/>
                  </a:lnTo>
                  <a:lnTo>
                    <a:pt x="372" y="47"/>
                  </a:lnTo>
                  <a:lnTo>
                    <a:pt x="372" y="47"/>
                  </a:lnTo>
                  <a:lnTo>
                    <a:pt x="361" y="48"/>
                  </a:lnTo>
                  <a:lnTo>
                    <a:pt x="348" y="49"/>
                  </a:lnTo>
                  <a:lnTo>
                    <a:pt x="337" y="52"/>
                  </a:lnTo>
                  <a:lnTo>
                    <a:pt x="325" y="55"/>
                  </a:lnTo>
                  <a:lnTo>
                    <a:pt x="312" y="59"/>
                  </a:lnTo>
                  <a:lnTo>
                    <a:pt x="301" y="64"/>
                  </a:lnTo>
                  <a:lnTo>
                    <a:pt x="277" y="76"/>
                  </a:lnTo>
                  <a:lnTo>
                    <a:pt x="255" y="88"/>
                  </a:lnTo>
                  <a:lnTo>
                    <a:pt x="233" y="103"/>
                  </a:lnTo>
                  <a:lnTo>
                    <a:pt x="213" y="117"/>
                  </a:lnTo>
                  <a:lnTo>
                    <a:pt x="196" y="132"/>
                  </a:lnTo>
                  <a:lnTo>
                    <a:pt x="190" y="137"/>
                  </a:lnTo>
                  <a:lnTo>
                    <a:pt x="190" y="137"/>
                  </a:lnTo>
                  <a:lnTo>
                    <a:pt x="163" y="162"/>
                  </a:lnTo>
                  <a:lnTo>
                    <a:pt x="136" y="187"/>
                  </a:lnTo>
                  <a:lnTo>
                    <a:pt x="123" y="201"/>
                  </a:lnTo>
                  <a:lnTo>
                    <a:pt x="111" y="215"/>
                  </a:lnTo>
                  <a:lnTo>
                    <a:pt x="101" y="230"/>
                  </a:lnTo>
                  <a:lnTo>
                    <a:pt x="90" y="245"/>
                  </a:lnTo>
                  <a:lnTo>
                    <a:pt x="90" y="245"/>
                  </a:lnTo>
                  <a:lnTo>
                    <a:pt x="81" y="264"/>
                  </a:lnTo>
                  <a:lnTo>
                    <a:pt x="73" y="281"/>
                  </a:lnTo>
                  <a:lnTo>
                    <a:pt x="65" y="300"/>
                  </a:lnTo>
                  <a:lnTo>
                    <a:pt x="59" y="317"/>
                  </a:lnTo>
                  <a:lnTo>
                    <a:pt x="54" y="336"/>
                  </a:lnTo>
                  <a:lnTo>
                    <a:pt x="49" y="355"/>
                  </a:lnTo>
                  <a:lnTo>
                    <a:pt x="42" y="393"/>
                  </a:lnTo>
                  <a:lnTo>
                    <a:pt x="42" y="393"/>
                  </a:lnTo>
                  <a:lnTo>
                    <a:pt x="39" y="417"/>
                  </a:lnTo>
                  <a:lnTo>
                    <a:pt x="36" y="438"/>
                  </a:lnTo>
                  <a:lnTo>
                    <a:pt x="34" y="459"/>
                  </a:lnTo>
                  <a:lnTo>
                    <a:pt x="34" y="479"/>
                  </a:lnTo>
                  <a:lnTo>
                    <a:pt x="36" y="496"/>
                  </a:lnTo>
                  <a:lnTo>
                    <a:pt x="38" y="512"/>
                  </a:lnTo>
                  <a:lnTo>
                    <a:pt x="40" y="527"/>
                  </a:lnTo>
                  <a:lnTo>
                    <a:pt x="44" y="540"/>
                  </a:lnTo>
                  <a:lnTo>
                    <a:pt x="49" y="553"/>
                  </a:lnTo>
                  <a:lnTo>
                    <a:pt x="49" y="553"/>
                  </a:lnTo>
                  <a:lnTo>
                    <a:pt x="63" y="594"/>
                  </a:lnTo>
                  <a:lnTo>
                    <a:pt x="72" y="615"/>
                  </a:lnTo>
                  <a:lnTo>
                    <a:pt x="81" y="635"/>
                  </a:lnTo>
                  <a:lnTo>
                    <a:pt x="90" y="655"/>
                  </a:lnTo>
                  <a:lnTo>
                    <a:pt x="101" y="675"/>
                  </a:lnTo>
                  <a:lnTo>
                    <a:pt x="113" y="692"/>
                  </a:lnTo>
                  <a:lnTo>
                    <a:pt x="125" y="710"/>
                  </a:lnTo>
                  <a:lnTo>
                    <a:pt x="125" y="710"/>
                  </a:lnTo>
                  <a:lnTo>
                    <a:pt x="139" y="723"/>
                  </a:lnTo>
                  <a:lnTo>
                    <a:pt x="153" y="736"/>
                  </a:lnTo>
                  <a:lnTo>
                    <a:pt x="169" y="746"/>
                  </a:lnTo>
                  <a:lnTo>
                    <a:pt x="186" y="756"/>
                  </a:lnTo>
                  <a:lnTo>
                    <a:pt x="205" y="765"/>
                  </a:lnTo>
                  <a:lnTo>
                    <a:pt x="224" y="773"/>
                  </a:lnTo>
                  <a:lnTo>
                    <a:pt x="262" y="786"/>
                  </a:lnTo>
                  <a:lnTo>
                    <a:pt x="262" y="786"/>
                  </a:lnTo>
                  <a:lnTo>
                    <a:pt x="283" y="794"/>
                  </a:lnTo>
                  <a:lnTo>
                    <a:pt x="305" y="800"/>
                  </a:lnTo>
                  <a:lnTo>
                    <a:pt x="326" y="805"/>
                  </a:lnTo>
                  <a:lnTo>
                    <a:pt x="346" y="809"/>
                  </a:lnTo>
                  <a:lnTo>
                    <a:pt x="367" y="812"/>
                  </a:lnTo>
                  <a:lnTo>
                    <a:pt x="388" y="815"/>
                  </a:lnTo>
                  <a:lnTo>
                    <a:pt x="408" y="816"/>
                  </a:lnTo>
                  <a:lnTo>
                    <a:pt x="429" y="816"/>
                  </a:lnTo>
                  <a:lnTo>
                    <a:pt x="429" y="816"/>
                  </a:lnTo>
                  <a:lnTo>
                    <a:pt x="460" y="816"/>
                  </a:lnTo>
                  <a:lnTo>
                    <a:pt x="490" y="814"/>
                  </a:lnTo>
                  <a:lnTo>
                    <a:pt x="505" y="812"/>
                  </a:lnTo>
                  <a:lnTo>
                    <a:pt x="520" y="809"/>
                  </a:lnTo>
                  <a:lnTo>
                    <a:pt x="534" y="806"/>
                  </a:lnTo>
                  <a:lnTo>
                    <a:pt x="548" y="801"/>
                  </a:lnTo>
                  <a:lnTo>
                    <a:pt x="549" y="801"/>
                  </a:lnTo>
                  <a:lnTo>
                    <a:pt x="550" y="800"/>
                  </a:lnTo>
                  <a:lnTo>
                    <a:pt x="550" y="800"/>
                  </a:lnTo>
                  <a:lnTo>
                    <a:pt x="553" y="797"/>
                  </a:lnTo>
                  <a:lnTo>
                    <a:pt x="553" y="797"/>
                  </a:lnTo>
                  <a:lnTo>
                    <a:pt x="560" y="792"/>
                  </a:lnTo>
                  <a:lnTo>
                    <a:pt x="570" y="783"/>
                  </a:lnTo>
                  <a:lnTo>
                    <a:pt x="573" y="779"/>
                  </a:lnTo>
                  <a:lnTo>
                    <a:pt x="576" y="774"/>
                  </a:lnTo>
                  <a:lnTo>
                    <a:pt x="578" y="769"/>
                  </a:lnTo>
                  <a:lnTo>
                    <a:pt x="577" y="764"/>
                  </a:lnTo>
                  <a:lnTo>
                    <a:pt x="577" y="764"/>
                  </a:lnTo>
                  <a:lnTo>
                    <a:pt x="575" y="760"/>
                  </a:lnTo>
                  <a:lnTo>
                    <a:pt x="572" y="756"/>
                  </a:lnTo>
                  <a:lnTo>
                    <a:pt x="567" y="754"/>
                  </a:lnTo>
                  <a:lnTo>
                    <a:pt x="563" y="752"/>
                  </a:lnTo>
                  <a:lnTo>
                    <a:pt x="554" y="751"/>
                  </a:lnTo>
                  <a:lnTo>
                    <a:pt x="547" y="751"/>
                  </a:lnTo>
                  <a:lnTo>
                    <a:pt x="546" y="751"/>
                  </a:lnTo>
                  <a:lnTo>
                    <a:pt x="546" y="751"/>
                  </a:lnTo>
                  <a:lnTo>
                    <a:pt x="519" y="751"/>
                  </a:lnTo>
                  <a:lnTo>
                    <a:pt x="519" y="751"/>
                  </a:lnTo>
                  <a:lnTo>
                    <a:pt x="492" y="751"/>
                  </a:lnTo>
                  <a:lnTo>
                    <a:pt x="492" y="751"/>
                  </a:lnTo>
                  <a:lnTo>
                    <a:pt x="470" y="751"/>
                  </a:lnTo>
                  <a:lnTo>
                    <a:pt x="450" y="750"/>
                  </a:lnTo>
                  <a:lnTo>
                    <a:pt x="450" y="750"/>
                  </a:lnTo>
                  <a:lnTo>
                    <a:pt x="428" y="749"/>
                  </a:lnTo>
                  <a:lnTo>
                    <a:pt x="407" y="748"/>
                  </a:lnTo>
                  <a:lnTo>
                    <a:pt x="407" y="748"/>
                  </a:lnTo>
                  <a:lnTo>
                    <a:pt x="385" y="747"/>
                  </a:lnTo>
                  <a:lnTo>
                    <a:pt x="362" y="745"/>
                  </a:lnTo>
                  <a:lnTo>
                    <a:pt x="339" y="740"/>
                  </a:lnTo>
                  <a:lnTo>
                    <a:pt x="318" y="734"/>
                  </a:lnTo>
                  <a:lnTo>
                    <a:pt x="296" y="727"/>
                  </a:lnTo>
                  <a:lnTo>
                    <a:pt x="274" y="717"/>
                  </a:lnTo>
                  <a:lnTo>
                    <a:pt x="256" y="707"/>
                  </a:lnTo>
                  <a:lnTo>
                    <a:pt x="237" y="696"/>
                  </a:lnTo>
                  <a:lnTo>
                    <a:pt x="237" y="696"/>
                  </a:lnTo>
                  <a:lnTo>
                    <a:pt x="234" y="692"/>
                  </a:lnTo>
                  <a:lnTo>
                    <a:pt x="232" y="689"/>
                  </a:lnTo>
                  <a:lnTo>
                    <a:pt x="230" y="686"/>
                  </a:lnTo>
                  <a:lnTo>
                    <a:pt x="230" y="683"/>
                  </a:lnTo>
                  <a:lnTo>
                    <a:pt x="230" y="678"/>
                  </a:lnTo>
                  <a:lnTo>
                    <a:pt x="231" y="674"/>
                  </a:lnTo>
                  <a:lnTo>
                    <a:pt x="231" y="674"/>
                  </a:lnTo>
                  <a:lnTo>
                    <a:pt x="233" y="669"/>
                  </a:lnTo>
                  <a:lnTo>
                    <a:pt x="236" y="665"/>
                  </a:lnTo>
                  <a:lnTo>
                    <a:pt x="241" y="661"/>
                  </a:lnTo>
                  <a:lnTo>
                    <a:pt x="245" y="660"/>
                  </a:lnTo>
                  <a:lnTo>
                    <a:pt x="245" y="660"/>
                  </a:lnTo>
                  <a:lnTo>
                    <a:pt x="250" y="661"/>
                  </a:lnTo>
                  <a:lnTo>
                    <a:pt x="255" y="665"/>
                  </a:lnTo>
                  <a:lnTo>
                    <a:pt x="255" y="665"/>
                  </a:lnTo>
                  <a:lnTo>
                    <a:pt x="267" y="673"/>
                  </a:lnTo>
                  <a:lnTo>
                    <a:pt x="280" y="680"/>
                  </a:lnTo>
                  <a:lnTo>
                    <a:pt x="294" y="686"/>
                  </a:lnTo>
                  <a:lnTo>
                    <a:pt x="307" y="692"/>
                  </a:lnTo>
                  <a:lnTo>
                    <a:pt x="322" y="697"/>
                  </a:lnTo>
                  <a:lnTo>
                    <a:pt x="336" y="701"/>
                  </a:lnTo>
                  <a:lnTo>
                    <a:pt x="350" y="704"/>
                  </a:lnTo>
                  <a:lnTo>
                    <a:pt x="364" y="707"/>
                  </a:lnTo>
                  <a:lnTo>
                    <a:pt x="394" y="710"/>
                  </a:lnTo>
                  <a:lnTo>
                    <a:pt x="423" y="712"/>
                  </a:lnTo>
                  <a:lnTo>
                    <a:pt x="453" y="713"/>
                  </a:lnTo>
                  <a:lnTo>
                    <a:pt x="483" y="714"/>
                  </a:lnTo>
                  <a:lnTo>
                    <a:pt x="483" y="714"/>
                  </a:lnTo>
                  <a:lnTo>
                    <a:pt x="522" y="714"/>
                  </a:lnTo>
                  <a:lnTo>
                    <a:pt x="560" y="716"/>
                  </a:lnTo>
                  <a:lnTo>
                    <a:pt x="560" y="716"/>
                  </a:lnTo>
                  <a:lnTo>
                    <a:pt x="572" y="717"/>
                  </a:lnTo>
                  <a:lnTo>
                    <a:pt x="582" y="720"/>
                  </a:lnTo>
                  <a:lnTo>
                    <a:pt x="591" y="726"/>
                  </a:lnTo>
                  <a:lnTo>
                    <a:pt x="599" y="731"/>
                  </a:lnTo>
                  <a:lnTo>
                    <a:pt x="608" y="738"/>
                  </a:lnTo>
                  <a:lnTo>
                    <a:pt x="615" y="746"/>
                  </a:lnTo>
                  <a:lnTo>
                    <a:pt x="620" y="755"/>
                  </a:lnTo>
                  <a:lnTo>
                    <a:pt x="625" y="766"/>
                  </a:lnTo>
                  <a:lnTo>
                    <a:pt x="625" y="766"/>
                  </a:lnTo>
                  <a:lnTo>
                    <a:pt x="626" y="771"/>
                  </a:lnTo>
                  <a:lnTo>
                    <a:pt x="626" y="776"/>
                  </a:lnTo>
                  <a:lnTo>
                    <a:pt x="625" y="781"/>
                  </a:lnTo>
                  <a:lnTo>
                    <a:pt x="623" y="786"/>
                  </a:lnTo>
                  <a:lnTo>
                    <a:pt x="620" y="792"/>
                  </a:lnTo>
                  <a:lnTo>
                    <a:pt x="616" y="797"/>
                  </a:lnTo>
                  <a:lnTo>
                    <a:pt x="610" y="803"/>
                  </a:lnTo>
                  <a:lnTo>
                    <a:pt x="603" y="808"/>
                  </a:lnTo>
                  <a:lnTo>
                    <a:pt x="602" y="809"/>
                  </a:lnTo>
                  <a:lnTo>
                    <a:pt x="602" y="810"/>
                  </a:lnTo>
                  <a:lnTo>
                    <a:pt x="602" y="810"/>
                  </a:lnTo>
                  <a:lnTo>
                    <a:pt x="598" y="813"/>
                  </a:lnTo>
                  <a:lnTo>
                    <a:pt x="595" y="816"/>
                  </a:lnTo>
                  <a:lnTo>
                    <a:pt x="595" y="816"/>
                  </a:lnTo>
                  <a:lnTo>
                    <a:pt x="583" y="825"/>
                  </a:lnTo>
                  <a:lnTo>
                    <a:pt x="569" y="832"/>
                  </a:lnTo>
                  <a:lnTo>
                    <a:pt x="552" y="838"/>
                  </a:lnTo>
                  <a:lnTo>
                    <a:pt x="533" y="843"/>
                  </a:lnTo>
                  <a:lnTo>
                    <a:pt x="514" y="847"/>
                  </a:lnTo>
                  <a:lnTo>
                    <a:pt x="492" y="850"/>
                  </a:lnTo>
                  <a:lnTo>
                    <a:pt x="468" y="853"/>
                  </a:lnTo>
                  <a:lnTo>
                    <a:pt x="444" y="853"/>
                  </a:lnTo>
                  <a:lnTo>
                    <a:pt x="444" y="85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00DF29FB-8C00-4FB9-913B-6E1881172831}"/>
              </a:ext>
            </a:extLst>
          </p:cNvPr>
          <p:cNvGrpSpPr/>
          <p:nvPr/>
        </p:nvGrpSpPr>
        <p:grpSpPr>
          <a:xfrm>
            <a:off x="7238977" y="3332745"/>
            <a:ext cx="922867" cy="908051"/>
            <a:chOff x="5219701" y="3138488"/>
            <a:chExt cx="692150" cy="681038"/>
          </a:xfrm>
        </p:grpSpPr>
        <p:sp>
          <p:nvSpPr>
            <p:cNvPr id="101" name="Freeform 408">
              <a:extLst>
                <a:ext uri="{FF2B5EF4-FFF2-40B4-BE49-F238E27FC236}">
                  <a16:creationId xmlns:a16="http://schemas.microsoft.com/office/drawing/2014/main" id="{E869575C-88AF-4008-9542-7FBFCF2162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9701" y="3141663"/>
              <a:ext cx="692150" cy="674688"/>
            </a:xfrm>
            <a:custGeom>
              <a:avLst/>
              <a:gdLst/>
              <a:ahLst/>
              <a:cxnLst>
                <a:cxn ang="0">
                  <a:pos x="473" y="1264"/>
                </a:cxn>
                <a:cxn ang="0">
                  <a:pos x="369" y="1230"/>
                </a:cxn>
                <a:cxn ang="0">
                  <a:pos x="184" y="1094"/>
                </a:cxn>
                <a:cxn ang="0">
                  <a:pos x="72" y="952"/>
                </a:cxn>
                <a:cxn ang="0">
                  <a:pos x="19" y="846"/>
                </a:cxn>
                <a:cxn ang="0">
                  <a:pos x="0" y="746"/>
                </a:cxn>
                <a:cxn ang="0">
                  <a:pos x="6" y="574"/>
                </a:cxn>
                <a:cxn ang="0">
                  <a:pos x="32" y="411"/>
                </a:cxn>
                <a:cxn ang="0">
                  <a:pos x="85" y="309"/>
                </a:cxn>
                <a:cxn ang="0">
                  <a:pos x="183" y="166"/>
                </a:cxn>
                <a:cxn ang="0">
                  <a:pos x="275" y="111"/>
                </a:cxn>
                <a:cxn ang="0">
                  <a:pos x="415" y="49"/>
                </a:cxn>
                <a:cxn ang="0">
                  <a:pos x="597" y="12"/>
                </a:cxn>
                <a:cxn ang="0">
                  <a:pos x="663" y="1"/>
                </a:cxn>
                <a:cxn ang="0">
                  <a:pos x="769" y="11"/>
                </a:cxn>
                <a:cxn ang="0">
                  <a:pos x="888" y="41"/>
                </a:cxn>
                <a:cxn ang="0">
                  <a:pos x="947" y="72"/>
                </a:cxn>
                <a:cxn ang="0">
                  <a:pos x="981" y="90"/>
                </a:cxn>
                <a:cxn ang="0">
                  <a:pos x="1034" y="127"/>
                </a:cxn>
                <a:cxn ang="0">
                  <a:pos x="1074" y="158"/>
                </a:cxn>
                <a:cxn ang="0">
                  <a:pos x="1155" y="246"/>
                </a:cxn>
                <a:cxn ang="0">
                  <a:pos x="1259" y="406"/>
                </a:cxn>
                <a:cxn ang="0">
                  <a:pos x="1286" y="512"/>
                </a:cxn>
                <a:cxn ang="0">
                  <a:pos x="1307" y="689"/>
                </a:cxn>
                <a:cxn ang="0">
                  <a:pos x="1291" y="846"/>
                </a:cxn>
                <a:cxn ang="0">
                  <a:pos x="1253" y="938"/>
                </a:cxn>
                <a:cxn ang="0">
                  <a:pos x="1196" y="1039"/>
                </a:cxn>
                <a:cxn ang="0">
                  <a:pos x="1097" y="1142"/>
                </a:cxn>
                <a:cxn ang="0">
                  <a:pos x="905" y="1234"/>
                </a:cxn>
                <a:cxn ang="0">
                  <a:pos x="672" y="1270"/>
                </a:cxn>
                <a:cxn ang="0">
                  <a:pos x="656" y="1277"/>
                </a:cxn>
                <a:cxn ang="0">
                  <a:pos x="656" y="44"/>
                </a:cxn>
                <a:cxn ang="0">
                  <a:pos x="492" y="66"/>
                </a:cxn>
                <a:cxn ang="0">
                  <a:pos x="340" y="119"/>
                </a:cxn>
                <a:cxn ang="0">
                  <a:pos x="235" y="172"/>
                </a:cxn>
                <a:cxn ang="0">
                  <a:pos x="157" y="253"/>
                </a:cxn>
                <a:cxn ang="0">
                  <a:pos x="82" y="390"/>
                </a:cxn>
                <a:cxn ang="0">
                  <a:pos x="47" y="525"/>
                </a:cxn>
                <a:cxn ang="0">
                  <a:pos x="35" y="687"/>
                </a:cxn>
                <a:cxn ang="0">
                  <a:pos x="50" y="820"/>
                </a:cxn>
                <a:cxn ang="0">
                  <a:pos x="121" y="958"/>
                </a:cxn>
                <a:cxn ang="0">
                  <a:pos x="249" y="1105"/>
                </a:cxn>
                <a:cxn ang="0">
                  <a:pos x="397" y="1203"/>
                </a:cxn>
                <a:cxn ang="0">
                  <a:pos x="610" y="1241"/>
                </a:cxn>
                <a:cxn ang="0">
                  <a:pos x="653" y="1235"/>
                </a:cxn>
                <a:cxn ang="0">
                  <a:pos x="807" y="1220"/>
                </a:cxn>
                <a:cxn ang="0">
                  <a:pos x="1008" y="1152"/>
                </a:cxn>
                <a:cxn ang="0">
                  <a:pos x="1116" y="1081"/>
                </a:cxn>
                <a:cxn ang="0">
                  <a:pos x="1202" y="965"/>
                </a:cxn>
                <a:cxn ang="0">
                  <a:pos x="1244" y="870"/>
                </a:cxn>
                <a:cxn ang="0">
                  <a:pos x="1269" y="756"/>
                </a:cxn>
                <a:cxn ang="0">
                  <a:pos x="1260" y="566"/>
                </a:cxn>
                <a:cxn ang="0">
                  <a:pos x="1219" y="405"/>
                </a:cxn>
                <a:cxn ang="0">
                  <a:pos x="1155" y="301"/>
                </a:cxn>
                <a:cxn ang="0">
                  <a:pos x="1103" y="245"/>
                </a:cxn>
                <a:cxn ang="0">
                  <a:pos x="1071" y="207"/>
                </a:cxn>
                <a:cxn ang="0">
                  <a:pos x="1021" y="161"/>
                </a:cxn>
                <a:cxn ang="0">
                  <a:pos x="971" y="126"/>
                </a:cxn>
                <a:cxn ang="0">
                  <a:pos x="940" y="115"/>
                </a:cxn>
                <a:cxn ang="0">
                  <a:pos x="867" y="71"/>
                </a:cxn>
                <a:cxn ang="0">
                  <a:pos x="751" y="44"/>
                </a:cxn>
                <a:cxn ang="0">
                  <a:pos x="670" y="38"/>
                </a:cxn>
              </a:cxnLst>
              <a:rect l="0" t="0" r="r" b="b"/>
              <a:pathLst>
                <a:path w="1307" h="1277">
                  <a:moveTo>
                    <a:pt x="641" y="1277"/>
                  </a:moveTo>
                  <a:lnTo>
                    <a:pt x="641" y="1277"/>
                  </a:lnTo>
                  <a:lnTo>
                    <a:pt x="608" y="1276"/>
                  </a:lnTo>
                  <a:lnTo>
                    <a:pt x="574" y="1275"/>
                  </a:lnTo>
                  <a:lnTo>
                    <a:pt x="541" y="1273"/>
                  </a:lnTo>
                  <a:lnTo>
                    <a:pt x="507" y="1270"/>
                  </a:lnTo>
                  <a:lnTo>
                    <a:pt x="473" y="1264"/>
                  </a:lnTo>
                  <a:lnTo>
                    <a:pt x="456" y="1259"/>
                  </a:lnTo>
                  <a:lnTo>
                    <a:pt x="439" y="1255"/>
                  </a:lnTo>
                  <a:lnTo>
                    <a:pt x="421" y="1250"/>
                  </a:lnTo>
                  <a:lnTo>
                    <a:pt x="404" y="1244"/>
                  </a:lnTo>
                  <a:lnTo>
                    <a:pt x="386" y="1238"/>
                  </a:lnTo>
                  <a:lnTo>
                    <a:pt x="369" y="1230"/>
                  </a:lnTo>
                  <a:lnTo>
                    <a:pt x="369" y="1230"/>
                  </a:lnTo>
                  <a:lnTo>
                    <a:pt x="343" y="1217"/>
                  </a:lnTo>
                  <a:lnTo>
                    <a:pt x="316" y="1202"/>
                  </a:lnTo>
                  <a:lnTo>
                    <a:pt x="289" y="1184"/>
                  </a:lnTo>
                  <a:lnTo>
                    <a:pt x="262" y="1164"/>
                  </a:lnTo>
                  <a:lnTo>
                    <a:pt x="236" y="1143"/>
                  </a:lnTo>
                  <a:lnTo>
                    <a:pt x="210" y="1119"/>
                  </a:lnTo>
                  <a:lnTo>
                    <a:pt x="184" y="1094"/>
                  </a:lnTo>
                  <a:lnTo>
                    <a:pt x="159" y="1068"/>
                  </a:lnTo>
                  <a:lnTo>
                    <a:pt x="159" y="1068"/>
                  </a:lnTo>
                  <a:lnTo>
                    <a:pt x="136" y="1043"/>
                  </a:lnTo>
                  <a:lnTo>
                    <a:pt x="116" y="1017"/>
                  </a:lnTo>
                  <a:lnTo>
                    <a:pt x="97" y="991"/>
                  </a:lnTo>
                  <a:lnTo>
                    <a:pt x="80" y="964"/>
                  </a:lnTo>
                  <a:lnTo>
                    <a:pt x="72" y="952"/>
                  </a:lnTo>
                  <a:lnTo>
                    <a:pt x="72" y="952"/>
                  </a:lnTo>
                  <a:lnTo>
                    <a:pt x="58" y="926"/>
                  </a:lnTo>
                  <a:lnTo>
                    <a:pt x="43" y="899"/>
                  </a:lnTo>
                  <a:lnTo>
                    <a:pt x="30" y="872"/>
                  </a:lnTo>
                  <a:lnTo>
                    <a:pt x="24" y="859"/>
                  </a:lnTo>
                  <a:lnTo>
                    <a:pt x="19" y="846"/>
                  </a:lnTo>
                  <a:lnTo>
                    <a:pt x="19" y="846"/>
                  </a:lnTo>
                  <a:lnTo>
                    <a:pt x="12" y="825"/>
                  </a:lnTo>
                  <a:lnTo>
                    <a:pt x="6" y="800"/>
                  </a:lnTo>
                  <a:lnTo>
                    <a:pt x="3" y="787"/>
                  </a:lnTo>
                  <a:lnTo>
                    <a:pt x="1" y="774"/>
                  </a:lnTo>
                  <a:lnTo>
                    <a:pt x="0" y="761"/>
                  </a:lnTo>
                  <a:lnTo>
                    <a:pt x="0" y="746"/>
                  </a:lnTo>
                  <a:lnTo>
                    <a:pt x="0" y="746"/>
                  </a:lnTo>
                  <a:lnTo>
                    <a:pt x="1" y="710"/>
                  </a:lnTo>
                  <a:lnTo>
                    <a:pt x="3" y="674"/>
                  </a:lnTo>
                  <a:lnTo>
                    <a:pt x="3" y="674"/>
                  </a:lnTo>
                  <a:lnTo>
                    <a:pt x="5" y="638"/>
                  </a:lnTo>
                  <a:lnTo>
                    <a:pt x="6" y="602"/>
                  </a:lnTo>
                  <a:lnTo>
                    <a:pt x="6" y="602"/>
                  </a:lnTo>
                  <a:lnTo>
                    <a:pt x="6" y="574"/>
                  </a:lnTo>
                  <a:lnTo>
                    <a:pt x="7" y="545"/>
                  </a:lnTo>
                  <a:lnTo>
                    <a:pt x="9" y="515"/>
                  </a:lnTo>
                  <a:lnTo>
                    <a:pt x="13" y="485"/>
                  </a:lnTo>
                  <a:lnTo>
                    <a:pt x="19" y="455"/>
                  </a:lnTo>
                  <a:lnTo>
                    <a:pt x="23" y="440"/>
                  </a:lnTo>
                  <a:lnTo>
                    <a:pt x="27" y="426"/>
                  </a:lnTo>
                  <a:lnTo>
                    <a:pt x="32" y="411"/>
                  </a:lnTo>
                  <a:lnTo>
                    <a:pt x="37" y="398"/>
                  </a:lnTo>
                  <a:lnTo>
                    <a:pt x="43" y="385"/>
                  </a:lnTo>
                  <a:lnTo>
                    <a:pt x="51" y="372"/>
                  </a:lnTo>
                  <a:lnTo>
                    <a:pt x="51" y="372"/>
                  </a:lnTo>
                  <a:lnTo>
                    <a:pt x="68" y="341"/>
                  </a:lnTo>
                  <a:lnTo>
                    <a:pt x="85" y="309"/>
                  </a:lnTo>
                  <a:lnTo>
                    <a:pt x="85" y="309"/>
                  </a:lnTo>
                  <a:lnTo>
                    <a:pt x="106" y="268"/>
                  </a:lnTo>
                  <a:lnTo>
                    <a:pt x="118" y="247"/>
                  </a:lnTo>
                  <a:lnTo>
                    <a:pt x="130" y="228"/>
                  </a:lnTo>
                  <a:lnTo>
                    <a:pt x="144" y="208"/>
                  </a:lnTo>
                  <a:lnTo>
                    <a:pt x="158" y="190"/>
                  </a:lnTo>
                  <a:lnTo>
                    <a:pt x="174" y="174"/>
                  </a:lnTo>
                  <a:lnTo>
                    <a:pt x="183" y="166"/>
                  </a:lnTo>
                  <a:lnTo>
                    <a:pt x="191" y="158"/>
                  </a:lnTo>
                  <a:lnTo>
                    <a:pt x="191" y="158"/>
                  </a:lnTo>
                  <a:lnTo>
                    <a:pt x="212" y="145"/>
                  </a:lnTo>
                  <a:lnTo>
                    <a:pt x="232" y="133"/>
                  </a:lnTo>
                  <a:lnTo>
                    <a:pt x="253" y="121"/>
                  </a:lnTo>
                  <a:lnTo>
                    <a:pt x="275" y="111"/>
                  </a:lnTo>
                  <a:lnTo>
                    <a:pt x="275" y="111"/>
                  </a:lnTo>
                  <a:lnTo>
                    <a:pt x="305" y="95"/>
                  </a:lnTo>
                  <a:lnTo>
                    <a:pt x="305" y="95"/>
                  </a:lnTo>
                  <a:lnTo>
                    <a:pt x="335" y="81"/>
                  </a:lnTo>
                  <a:lnTo>
                    <a:pt x="366" y="66"/>
                  </a:lnTo>
                  <a:lnTo>
                    <a:pt x="382" y="60"/>
                  </a:lnTo>
                  <a:lnTo>
                    <a:pt x="399" y="54"/>
                  </a:lnTo>
                  <a:lnTo>
                    <a:pt x="415" y="49"/>
                  </a:lnTo>
                  <a:lnTo>
                    <a:pt x="433" y="44"/>
                  </a:lnTo>
                  <a:lnTo>
                    <a:pt x="447" y="41"/>
                  </a:lnTo>
                  <a:lnTo>
                    <a:pt x="447" y="41"/>
                  </a:lnTo>
                  <a:lnTo>
                    <a:pt x="496" y="29"/>
                  </a:lnTo>
                  <a:lnTo>
                    <a:pt x="546" y="19"/>
                  </a:lnTo>
                  <a:lnTo>
                    <a:pt x="571" y="15"/>
                  </a:lnTo>
                  <a:lnTo>
                    <a:pt x="597" y="12"/>
                  </a:lnTo>
                  <a:lnTo>
                    <a:pt x="622" y="10"/>
                  </a:lnTo>
                  <a:lnTo>
                    <a:pt x="648" y="9"/>
                  </a:lnTo>
                  <a:lnTo>
                    <a:pt x="650" y="9"/>
                  </a:lnTo>
                  <a:lnTo>
                    <a:pt x="651" y="7"/>
                  </a:lnTo>
                  <a:lnTo>
                    <a:pt x="651" y="7"/>
                  </a:lnTo>
                  <a:lnTo>
                    <a:pt x="656" y="3"/>
                  </a:lnTo>
                  <a:lnTo>
                    <a:pt x="663" y="1"/>
                  </a:lnTo>
                  <a:lnTo>
                    <a:pt x="663" y="1"/>
                  </a:lnTo>
                  <a:lnTo>
                    <a:pt x="687" y="0"/>
                  </a:lnTo>
                  <a:lnTo>
                    <a:pt x="687" y="0"/>
                  </a:lnTo>
                  <a:lnTo>
                    <a:pt x="708" y="1"/>
                  </a:lnTo>
                  <a:lnTo>
                    <a:pt x="728" y="3"/>
                  </a:lnTo>
                  <a:lnTo>
                    <a:pt x="749" y="7"/>
                  </a:lnTo>
                  <a:lnTo>
                    <a:pt x="769" y="11"/>
                  </a:lnTo>
                  <a:lnTo>
                    <a:pt x="769" y="11"/>
                  </a:lnTo>
                  <a:lnTo>
                    <a:pt x="806" y="18"/>
                  </a:lnTo>
                  <a:lnTo>
                    <a:pt x="806" y="18"/>
                  </a:lnTo>
                  <a:lnTo>
                    <a:pt x="830" y="23"/>
                  </a:lnTo>
                  <a:lnTo>
                    <a:pt x="853" y="29"/>
                  </a:lnTo>
                  <a:lnTo>
                    <a:pt x="877" y="36"/>
                  </a:lnTo>
                  <a:lnTo>
                    <a:pt x="888" y="41"/>
                  </a:lnTo>
                  <a:lnTo>
                    <a:pt x="900" y="46"/>
                  </a:lnTo>
                  <a:lnTo>
                    <a:pt x="900" y="46"/>
                  </a:lnTo>
                  <a:lnTo>
                    <a:pt x="914" y="53"/>
                  </a:lnTo>
                  <a:lnTo>
                    <a:pt x="914" y="53"/>
                  </a:lnTo>
                  <a:lnTo>
                    <a:pt x="926" y="59"/>
                  </a:lnTo>
                  <a:lnTo>
                    <a:pt x="937" y="64"/>
                  </a:lnTo>
                  <a:lnTo>
                    <a:pt x="947" y="72"/>
                  </a:lnTo>
                  <a:lnTo>
                    <a:pt x="957" y="80"/>
                  </a:lnTo>
                  <a:lnTo>
                    <a:pt x="957" y="80"/>
                  </a:lnTo>
                  <a:lnTo>
                    <a:pt x="960" y="82"/>
                  </a:lnTo>
                  <a:lnTo>
                    <a:pt x="965" y="84"/>
                  </a:lnTo>
                  <a:lnTo>
                    <a:pt x="975" y="88"/>
                  </a:lnTo>
                  <a:lnTo>
                    <a:pt x="975" y="88"/>
                  </a:lnTo>
                  <a:lnTo>
                    <a:pt x="981" y="90"/>
                  </a:lnTo>
                  <a:lnTo>
                    <a:pt x="987" y="92"/>
                  </a:lnTo>
                  <a:lnTo>
                    <a:pt x="987" y="92"/>
                  </a:lnTo>
                  <a:lnTo>
                    <a:pt x="996" y="97"/>
                  </a:lnTo>
                  <a:lnTo>
                    <a:pt x="1005" y="104"/>
                  </a:lnTo>
                  <a:lnTo>
                    <a:pt x="1022" y="117"/>
                  </a:lnTo>
                  <a:lnTo>
                    <a:pt x="1022" y="117"/>
                  </a:lnTo>
                  <a:lnTo>
                    <a:pt x="1034" y="127"/>
                  </a:lnTo>
                  <a:lnTo>
                    <a:pt x="1047" y="137"/>
                  </a:lnTo>
                  <a:lnTo>
                    <a:pt x="1052" y="140"/>
                  </a:lnTo>
                  <a:lnTo>
                    <a:pt x="1052" y="140"/>
                  </a:lnTo>
                  <a:lnTo>
                    <a:pt x="1064" y="148"/>
                  </a:lnTo>
                  <a:lnTo>
                    <a:pt x="1069" y="152"/>
                  </a:lnTo>
                  <a:lnTo>
                    <a:pt x="1074" y="158"/>
                  </a:lnTo>
                  <a:lnTo>
                    <a:pt x="1074" y="158"/>
                  </a:lnTo>
                  <a:lnTo>
                    <a:pt x="1085" y="171"/>
                  </a:lnTo>
                  <a:lnTo>
                    <a:pt x="1095" y="182"/>
                  </a:lnTo>
                  <a:lnTo>
                    <a:pt x="1117" y="205"/>
                  </a:lnTo>
                  <a:lnTo>
                    <a:pt x="1117" y="205"/>
                  </a:lnTo>
                  <a:lnTo>
                    <a:pt x="1136" y="226"/>
                  </a:lnTo>
                  <a:lnTo>
                    <a:pt x="1155" y="246"/>
                  </a:lnTo>
                  <a:lnTo>
                    <a:pt x="1155" y="246"/>
                  </a:lnTo>
                  <a:lnTo>
                    <a:pt x="1181" y="279"/>
                  </a:lnTo>
                  <a:lnTo>
                    <a:pt x="1204" y="313"/>
                  </a:lnTo>
                  <a:lnTo>
                    <a:pt x="1225" y="345"/>
                  </a:lnTo>
                  <a:lnTo>
                    <a:pt x="1244" y="374"/>
                  </a:lnTo>
                  <a:lnTo>
                    <a:pt x="1244" y="374"/>
                  </a:lnTo>
                  <a:lnTo>
                    <a:pt x="1252" y="390"/>
                  </a:lnTo>
                  <a:lnTo>
                    <a:pt x="1259" y="406"/>
                  </a:lnTo>
                  <a:lnTo>
                    <a:pt x="1265" y="423"/>
                  </a:lnTo>
                  <a:lnTo>
                    <a:pt x="1271" y="440"/>
                  </a:lnTo>
                  <a:lnTo>
                    <a:pt x="1276" y="458"/>
                  </a:lnTo>
                  <a:lnTo>
                    <a:pt x="1280" y="475"/>
                  </a:lnTo>
                  <a:lnTo>
                    <a:pt x="1286" y="511"/>
                  </a:lnTo>
                  <a:lnTo>
                    <a:pt x="1286" y="512"/>
                  </a:lnTo>
                  <a:lnTo>
                    <a:pt x="1286" y="512"/>
                  </a:lnTo>
                  <a:lnTo>
                    <a:pt x="1291" y="538"/>
                  </a:lnTo>
                  <a:lnTo>
                    <a:pt x="1295" y="564"/>
                  </a:lnTo>
                  <a:lnTo>
                    <a:pt x="1298" y="590"/>
                  </a:lnTo>
                  <a:lnTo>
                    <a:pt x="1302" y="616"/>
                  </a:lnTo>
                  <a:lnTo>
                    <a:pt x="1302" y="616"/>
                  </a:lnTo>
                  <a:lnTo>
                    <a:pt x="1305" y="653"/>
                  </a:lnTo>
                  <a:lnTo>
                    <a:pt x="1307" y="689"/>
                  </a:lnTo>
                  <a:lnTo>
                    <a:pt x="1307" y="725"/>
                  </a:lnTo>
                  <a:lnTo>
                    <a:pt x="1306" y="761"/>
                  </a:lnTo>
                  <a:lnTo>
                    <a:pt x="1305" y="778"/>
                  </a:lnTo>
                  <a:lnTo>
                    <a:pt x="1303" y="796"/>
                  </a:lnTo>
                  <a:lnTo>
                    <a:pt x="1299" y="812"/>
                  </a:lnTo>
                  <a:lnTo>
                    <a:pt x="1295" y="830"/>
                  </a:lnTo>
                  <a:lnTo>
                    <a:pt x="1291" y="846"/>
                  </a:lnTo>
                  <a:lnTo>
                    <a:pt x="1286" y="863"/>
                  </a:lnTo>
                  <a:lnTo>
                    <a:pt x="1280" y="879"/>
                  </a:lnTo>
                  <a:lnTo>
                    <a:pt x="1272" y="895"/>
                  </a:lnTo>
                  <a:lnTo>
                    <a:pt x="1272" y="895"/>
                  </a:lnTo>
                  <a:lnTo>
                    <a:pt x="1262" y="917"/>
                  </a:lnTo>
                  <a:lnTo>
                    <a:pt x="1253" y="938"/>
                  </a:lnTo>
                  <a:lnTo>
                    <a:pt x="1253" y="938"/>
                  </a:lnTo>
                  <a:lnTo>
                    <a:pt x="1246" y="956"/>
                  </a:lnTo>
                  <a:lnTo>
                    <a:pt x="1237" y="974"/>
                  </a:lnTo>
                  <a:lnTo>
                    <a:pt x="1228" y="992"/>
                  </a:lnTo>
                  <a:lnTo>
                    <a:pt x="1218" y="1008"/>
                  </a:lnTo>
                  <a:lnTo>
                    <a:pt x="1213" y="1016"/>
                  </a:lnTo>
                  <a:lnTo>
                    <a:pt x="1213" y="1016"/>
                  </a:lnTo>
                  <a:lnTo>
                    <a:pt x="1196" y="1039"/>
                  </a:lnTo>
                  <a:lnTo>
                    <a:pt x="1180" y="1063"/>
                  </a:lnTo>
                  <a:lnTo>
                    <a:pt x="1161" y="1086"/>
                  </a:lnTo>
                  <a:lnTo>
                    <a:pt x="1151" y="1096"/>
                  </a:lnTo>
                  <a:lnTo>
                    <a:pt x="1141" y="1106"/>
                  </a:lnTo>
                  <a:lnTo>
                    <a:pt x="1141" y="1106"/>
                  </a:lnTo>
                  <a:lnTo>
                    <a:pt x="1120" y="1124"/>
                  </a:lnTo>
                  <a:lnTo>
                    <a:pt x="1097" y="1142"/>
                  </a:lnTo>
                  <a:lnTo>
                    <a:pt x="1073" y="1157"/>
                  </a:lnTo>
                  <a:lnTo>
                    <a:pt x="1048" y="1173"/>
                  </a:lnTo>
                  <a:lnTo>
                    <a:pt x="1022" y="1187"/>
                  </a:lnTo>
                  <a:lnTo>
                    <a:pt x="994" y="1201"/>
                  </a:lnTo>
                  <a:lnTo>
                    <a:pt x="965" y="1213"/>
                  </a:lnTo>
                  <a:lnTo>
                    <a:pt x="936" y="1223"/>
                  </a:lnTo>
                  <a:lnTo>
                    <a:pt x="905" y="1234"/>
                  </a:lnTo>
                  <a:lnTo>
                    <a:pt x="873" y="1243"/>
                  </a:lnTo>
                  <a:lnTo>
                    <a:pt x="841" y="1250"/>
                  </a:lnTo>
                  <a:lnTo>
                    <a:pt x="809" y="1256"/>
                  </a:lnTo>
                  <a:lnTo>
                    <a:pt x="775" y="1262"/>
                  </a:lnTo>
                  <a:lnTo>
                    <a:pt x="741" y="1266"/>
                  </a:lnTo>
                  <a:lnTo>
                    <a:pt x="707" y="1269"/>
                  </a:lnTo>
                  <a:lnTo>
                    <a:pt x="672" y="1270"/>
                  </a:lnTo>
                  <a:lnTo>
                    <a:pt x="670" y="1270"/>
                  </a:lnTo>
                  <a:lnTo>
                    <a:pt x="668" y="1272"/>
                  </a:lnTo>
                  <a:lnTo>
                    <a:pt x="668" y="1272"/>
                  </a:lnTo>
                  <a:lnTo>
                    <a:pt x="665" y="1274"/>
                  </a:lnTo>
                  <a:lnTo>
                    <a:pt x="663" y="1275"/>
                  </a:lnTo>
                  <a:lnTo>
                    <a:pt x="660" y="1276"/>
                  </a:lnTo>
                  <a:lnTo>
                    <a:pt x="656" y="1277"/>
                  </a:lnTo>
                  <a:lnTo>
                    <a:pt x="641" y="1277"/>
                  </a:lnTo>
                  <a:close/>
                  <a:moveTo>
                    <a:pt x="668" y="40"/>
                  </a:moveTo>
                  <a:lnTo>
                    <a:pt x="668" y="40"/>
                  </a:lnTo>
                  <a:lnTo>
                    <a:pt x="666" y="42"/>
                  </a:lnTo>
                  <a:lnTo>
                    <a:pt x="663" y="43"/>
                  </a:lnTo>
                  <a:lnTo>
                    <a:pt x="660" y="44"/>
                  </a:lnTo>
                  <a:lnTo>
                    <a:pt x="656" y="44"/>
                  </a:lnTo>
                  <a:lnTo>
                    <a:pt x="656" y="44"/>
                  </a:lnTo>
                  <a:lnTo>
                    <a:pt x="628" y="45"/>
                  </a:lnTo>
                  <a:lnTo>
                    <a:pt x="600" y="47"/>
                  </a:lnTo>
                  <a:lnTo>
                    <a:pt x="572" y="51"/>
                  </a:lnTo>
                  <a:lnTo>
                    <a:pt x="544" y="55"/>
                  </a:lnTo>
                  <a:lnTo>
                    <a:pt x="518" y="60"/>
                  </a:lnTo>
                  <a:lnTo>
                    <a:pt x="492" y="66"/>
                  </a:lnTo>
                  <a:lnTo>
                    <a:pt x="443" y="79"/>
                  </a:lnTo>
                  <a:lnTo>
                    <a:pt x="443" y="79"/>
                  </a:lnTo>
                  <a:lnTo>
                    <a:pt x="425" y="84"/>
                  </a:lnTo>
                  <a:lnTo>
                    <a:pt x="407" y="90"/>
                  </a:lnTo>
                  <a:lnTo>
                    <a:pt x="389" y="96"/>
                  </a:lnTo>
                  <a:lnTo>
                    <a:pt x="372" y="104"/>
                  </a:lnTo>
                  <a:lnTo>
                    <a:pt x="340" y="119"/>
                  </a:lnTo>
                  <a:lnTo>
                    <a:pt x="309" y="135"/>
                  </a:lnTo>
                  <a:lnTo>
                    <a:pt x="309" y="135"/>
                  </a:lnTo>
                  <a:lnTo>
                    <a:pt x="283" y="147"/>
                  </a:lnTo>
                  <a:lnTo>
                    <a:pt x="283" y="147"/>
                  </a:lnTo>
                  <a:lnTo>
                    <a:pt x="267" y="154"/>
                  </a:lnTo>
                  <a:lnTo>
                    <a:pt x="251" y="162"/>
                  </a:lnTo>
                  <a:lnTo>
                    <a:pt x="235" y="172"/>
                  </a:lnTo>
                  <a:lnTo>
                    <a:pt x="220" y="182"/>
                  </a:lnTo>
                  <a:lnTo>
                    <a:pt x="220" y="182"/>
                  </a:lnTo>
                  <a:lnTo>
                    <a:pt x="211" y="189"/>
                  </a:lnTo>
                  <a:lnTo>
                    <a:pt x="201" y="198"/>
                  </a:lnTo>
                  <a:lnTo>
                    <a:pt x="185" y="215"/>
                  </a:lnTo>
                  <a:lnTo>
                    <a:pt x="170" y="233"/>
                  </a:lnTo>
                  <a:lnTo>
                    <a:pt x="157" y="253"/>
                  </a:lnTo>
                  <a:lnTo>
                    <a:pt x="144" y="274"/>
                  </a:lnTo>
                  <a:lnTo>
                    <a:pt x="132" y="295"/>
                  </a:lnTo>
                  <a:lnTo>
                    <a:pt x="110" y="338"/>
                  </a:lnTo>
                  <a:lnTo>
                    <a:pt x="110" y="338"/>
                  </a:lnTo>
                  <a:lnTo>
                    <a:pt x="96" y="365"/>
                  </a:lnTo>
                  <a:lnTo>
                    <a:pt x="82" y="390"/>
                  </a:lnTo>
                  <a:lnTo>
                    <a:pt x="82" y="390"/>
                  </a:lnTo>
                  <a:lnTo>
                    <a:pt x="76" y="400"/>
                  </a:lnTo>
                  <a:lnTo>
                    <a:pt x="71" y="410"/>
                  </a:lnTo>
                  <a:lnTo>
                    <a:pt x="63" y="432"/>
                  </a:lnTo>
                  <a:lnTo>
                    <a:pt x="57" y="455"/>
                  </a:lnTo>
                  <a:lnTo>
                    <a:pt x="53" y="478"/>
                  </a:lnTo>
                  <a:lnTo>
                    <a:pt x="50" y="501"/>
                  </a:lnTo>
                  <a:lnTo>
                    <a:pt x="47" y="525"/>
                  </a:lnTo>
                  <a:lnTo>
                    <a:pt x="43" y="572"/>
                  </a:lnTo>
                  <a:lnTo>
                    <a:pt x="43" y="572"/>
                  </a:lnTo>
                  <a:lnTo>
                    <a:pt x="42" y="600"/>
                  </a:lnTo>
                  <a:lnTo>
                    <a:pt x="42" y="600"/>
                  </a:lnTo>
                  <a:lnTo>
                    <a:pt x="39" y="632"/>
                  </a:lnTo>
                  <a:lnTo>
                    <a:pt x="39" y="632"/>
                  </a:lnTo>
                  <a:lnTo>
                    <a:pt x="35" y="687"/>
                  </a:lnTo>
                  <a:lnTo>
                    <a:pt x="35" y="714"/>
                  </a:lnTo>
                  <a:lnTo>
                    <a:pt x="35" y="742"/>
                  </a:lnTo>
                  <a:lnTo>
                    <a:pt x="37" y="769"/>
                  </a:lnTo>
                  <a:lnTo>
                    <a:pt x="39" y="781"/>
                  </a:lnTo>
                  <a:lnTo>
                    <a:pt x="42" y="795"/>
                  </a:lnTo>
                  <a:lnTo>
                    <a:pt x="45" y="808"/>
                  </a:lnTo>
                  <a:lnTo>
                    <a:pt x="50" y="820"/>
                  </a:lnTo>
                  <a:lnTo>
                    <a:pt x="55" y="833"/>
                  </a:lnTo>
                  <a:lnTo>
                    <a:pt x="61" y="845"/>
                  </a:lnTo>
                  <a:lnTo>
                    <a:pt x="64" y="853"/>
                  </a:lnTo>
                  <a:lnTo>
                    <a:pt x="64" y="853"/>
                  </a:lnTo>
                  <a:lnTo>
                    <a:pt x="92" y="906"/>
                  </a:lnTo>
                  <a:lnTo>
                    <a:pt x="106" y="932"/>
                  </a:lnTo>
                  <a:lnTo>
                    <a:pt x="121" y="958"/>
                  </a:lnTo>
                  <a:lnTo>
                    <a:pt x="137" y="983"/>
                  </a:lnTo>
                  <a:lnTo>
                    <a:pt x="155" y="1007"/>
                  </a:lnTo>
                  <a:lnTo>
                    <a:pt x="175" y="1031"/>
                  </a:lnTo>
                  <a:lnTo>
                    <a:pt x="195" y="1054"/>
                  </a:lnTo>
                  <a:lnTo>
                    <a:pt x="195" y="1054"/>
                  </a:lnTo>
                  <a:lnTo>
                    <a:pt x="222" y="1081"/>
                  </a:lnTo>
                  <a:lnTo>
                    <a:pt x="249" y="1105"/>
                  </a:lnTo>
                  <a:lnTo>
                    <a:pt x="275" y="1127"/>
                  </a:lnTo>
                  <a:lnTo>
                    <a:pt x="300" y="1147"/>
                  </a:lnTo>
                  <a:lnTo>
                    <a:pt x="324" y="1164"/>
                  </a:lnTo>
                  <a:lnTo>
                    <a:pt x="349" y="1180"/>
                  </a:lnTo>
                  <a:lnTo>
                    <a:pt x="373" y="1192"/>
                  </a:lnTo>
                  <a:lnTo>
                    <a:pt x="397" y="1203"/>
                  </a:lnTo>
                  <a:lnTo>
                    <a:pt x="397" y="1203"/>
                  </a:lnTo>
                  <a:lnTo>
                    <a:pt x="429" y="1214"/>
                  </a:lnTo>
                  <a:lnTo>
                    <a:pt x="460" y="1223"/>
                  </a:lnTo>
                  <a:lnTo>
                    <a:pt x="491" y="1231"/>
                  </a:lnTo>
                  <a:lnTo>
                    <a:pt x="521" y="1235"/>
                  </a:lnTo>
                  <a:lnTo>
                    <a:pt x="551" y="1238"/>
                  </a:lnTo>
                  <a:lnTo>
                    <a:pt x="581" y="1240"/>
                  </a:lnTo>
                  <a:lnTo>
                    <a:pt x="610" y="1241"/>
                  </a:lnTo>
                  <a:lnTo>
                    <a:pt x="640" y="1241"/>
                  </a:lnTo>
                  <a:lnTo>
                    <a:pt x="643" y="1241"/>
                  </a:lnTo>
                  <a:lnTo>
                    <a:pt x="644" y="1239"/>
                  </a:lnTo>
                  <a:lnTo>
                    <a:pt x="644" y="1239"/>
                  </a:lnTo>
                  <a:lnTo>
                    <a:pt x="647" y="1237"/>
                  </a:lnTo>
                  <a:lnTo>
                    <a:pt x="650" y="1236"/>
                  </a:lnTo>
                  <a:lnTo>
                    <a:pt x="653" y="1235"/>
                  </a:lnTo>
                  <a:lnTo>
                    <a:pt x="656" y="1235"/>
                  </a:lnTo>
                  <a:lnTo>
                    <a:pt x="656" y="1235"/>
                  </a:lnTo>
                  <a:lnTo>
                    <a:pt x="687" y="1234"/>
                  </a:lnTo>
                  <a:lnTo>
                    <a:pt x="718" y="1232"/>
                  </a:lnTo>
                  <a:lnTo>
                    <a:pt x="748" y="1230"/>
                  </a:lnTo>
                  <a:lnTo>
                    <a:pt x="778" y="1225"/>
                  </a:lnTo>
                  <a:lnTo>
                    <a:pt x="807" y="1220"/>
                  </a:lnTo>
                  <a:lnTo>
                    <a:pt x="836" y="1213"/>
                  </a:lnTo>
                  <a:lnTo>
                    <a:pt x="864" y="1206"/>
                  </a:lnTo>
                  <a:lnTo>
                    <a:pt x="891" y="1196"/>
                  </a:lnTo>
                  <a:lnTo>
                    <a:pt x="891" y="1196"/>
                  </a:lnTo>
                  <a:lnTo>
                    <a:pt x="949" y="1177"/>
                  </a:lnTo>
                  <a:lnTo>
                    <a:pt x="978" y="1165"/>
                  </a:lnTo>
                  <a:lnTo>
                    <a:pt x="1008" y="1152"/>
                  </a:lnTo>
                  <a:lnTo>
                    <a:pt x="1037" y="1138"/>
                  </a:lnTo>
                  <a:lnTo>
                    <a:pt x="1052" y="1129"/>
                  </a:lnTo>
                  <a:lnTo>
                    <a:pt x="1065" y="1121"/>
                  </a:lnTo>
                  <a:lnTo>
                    <a:pt x="1078" y="1112"/>
                  </a:lnTo>
                  <a:lnTo>
                    <a:pt x="1092" y="1102"/>
                  </a:lnTo>
                  <a:lnTo>
                    <a:pt x="1103" y="1092"/>
                  </a:lnTo>
                  <a:lnTo>
                    <a:pt x="1116" y="1081"/>
                  </a:lnTo>
                  <a:lnTo>
                    <a:pt x="1116" y="1081"/>
                  </a:lnTo>
                  <a:lnTo>
                    <a:pt x="1136" y="1058"/>
                  </a:lnTo>
                  <a:lnTo>
                    <a:pt x="1157" y="1033"/>
                  </a:lnTo>
                  <a:lnTo>
                    <a:pt x="1177" y="1006"/>
                  </a:lnTo>
                  <a:lnTo>
                    <a:pt x="1195" y="979"/>
                  </a:lnTo>
                  <a:lnTo>
                    <a:pt x="1195" y="979"/>
                  </a:lnTo>
                  <a:lnTo>
                    <a:pt x="1202" y="965"/>
                  </a:lnTo>
                  <a:lnTo>
                    <a:pt x="1209" y="952"/>
                  </a:lnTo>
                  <a:lnTo>
                    <a:pt x="1221" y="924"/>
                  </a:lnTo>
                  <a:lnTo>
                    <a:pt x="1221" y="924"/>
                  </a:lnTo>
                  <a:lnTo>
                    <a:pt x="1228" y="904"/>
                  </a:lnTo>
                  <a:lnTo>
                    <a:pt x="1236" y="886"/>
                  </a:lnTo>
                  <a:lnTo>
                    <a:pt x="1236" y="886"/>
                  </a:lnTo>
                  <a:lnTo>
                    <a:pt x="1244" y="870"/>
                  </a:lnTo>
                  <a:lnTo>
                    <a:pt x="1250" y="855"/>
                  </a:lnTo>
                  <a:lnTo>
                    <a:pt x="1255" y="838"/>
                  </a:lnTo>
                  <a:lnTo>
                    <a:pt x="1259" y="822"/>
                  </a:lnTo>
                  <a:lnTo>
                    <a:pt x="1263" y="806"/>
                  </a:lnTo>
                  <a:lnTo>
                    <a:pt x="1266" y="789"/>
                  </a:lnTo>
                  <a:lnTo>
                    <a:pt x="1268" y="773"/>
                  </a:lnTo>
                  <a:lnTo>
                    <a:pt x="1269" y="756"/>
                  </a:lnTo>
                  <a:lnTo>
                    <a:pt x="1271" y="723"/>
                  </a:lnTo>
                  <a:lnTo>
                    <a:pt x="1271" y="691"/>
                  </a:lnTo>
                  <a:lnTo>
                    <a:pt x="1268" y="660"/>
                  </a:lnTo>
                  <a:lnTo>
                    <a:pt x="1266" y="629"/>
                  </a:lnTo>
                  <a:lnTo>
                    <a:pt x="1266" y="629"/>
                  </a:lnTo>
                  <a:lnTo>
                    <a:pt x="1263" y="598"/>
                  </a:lnTo>
                  <a:lnTo>
                    <a:pt x="1260" y="566"/>
                  </a:lnTo>
                  <a:lnTo>
                    <a:pt x="1256" y="533"/>
                  </a:lnTo>
                  <a:lnTo>
                    <a:pt x="1250" y="500"/>
                  </a:lnTo>
                  <a:lnTo>
                    <a:pt x="1242" y="467"/>
                  </a:lnTo>
                  <a:lnTo>
                    <a:pt x="1237" y="452"/>
                  </a:lnTo>
                  <a:lnTo>
                    <a:pt x="1232" y="436"/>
                  </a:lnTo>
                  <a:lnTo>
                    <a:pt x="1226" y="421"/>
                  </a:lnTo>
                  <a:lnTo>
                    <a:pt x="1219" y="405"/>
                  </a:lnTo>
                  <a:lnTo>
                    <a:pt x="1212" y="392"/>
                  </a:lnTo>
                  <a:lnTo>
                    <a:pt x="1203" y="377"/>
                  </a:lnTo>
                  <a:lnTo>
                    <a:pt x="1203" y="377"/>
                  </a:lnTo>
                  <a:lnTo>
                    <a:pt x="1184" y="346"/>
                  </a:lnTo>
                  <a:lnTo>
                    <a:pt x="1184" y="346"/>
                  </a:lnTo>
                  <a:lnTo>
                    <a:pt x="1169" y="324"/>
                  </a:lnTo>
                  <a:lnTo>
                    <a:pt x="1155" y="301"/>
                  </a:lnTo>
                  <a:lnTo>
                    <a:pt x="1138" y="280"/>
                  </a:lnTo>
                  <a:lnTo>
                    <a:pt x="1130" y="271"/>
                  </a:lnTo>
                  <a:lnTo>
                    <a:pt x="1122" y="263"/>
                  </a:lnTo>
                  <a:lnTo>
                    <a:pt x="1122" y="263"/>
                  </a:lnTo>
                  <a:lnTo>
                    <a:pt x="1114" y="255"/>
                  </a:lnTo>
                  <a:lnTo>
                    <a:pt x="1114" y="255"/>
                  </a:lnTo>
                  <a:lnTo>
                    <a:pt x="1103" y="245"/>
                  </a:lnTo>
                  <a:lnTo>
                    <a:pt x="1098" y="240"/>
                  </a:lnTo>
                  <a:lnTo>
                    <a:pt x="1095" y="235"/>
                  </a:lnTo>
                  <a:lnTo>
                    <a:pt x="1095" y="235"/>
                  </a:lnTo>
                  <a:lnTo>
                    <a:pt x="1090" y="227"/>
                  </a:lnTo>
                  <a:lnTo>
                    <a:pt x="1084" y="219"/>
                  </a:lnTo>
                  <a:lnTo>
                    <a:pt x="1077" y="213"/>
                  </a:lnTo>
                  <a:lnTo>
                    <a:pt x="1071" y="207"/>
                  </a:lnTo>
                  <a:lnTo>
                    <a:pt x="1071" y="207"/>
                  </a:lnTo>
                  <a:lnTo>
                    <a:pt x="1063" y="200"/>
                  </a:lnTo>
                  <a:lnTo>
                    <a:pt x="1055" y="190"/>
                  </a:lnTo>
                  <a:lnTo>
                    <a:pt x="1055" y="190"/>
                  </a:lnTo>
                  <a:lnTo>
                    <a:pt x="1044" y="180"/>
                  </a:lnTo>
                  <a:lnTo>
                    <a:pt x="1033" y="170"/>
                  </a:lnTo>
                  <a:lnTo>
                    <a:pt x="1021" y="161"/>
                  </a:lnTo>
                  <a:lnTo>
                    <a:pt x="1008" y="153"/>
                  </a:lnTo>
                  <a:lnTo>
                    <a:pt x="1008" y="153"/>
                  </a:lnTo>
                  <a:lnTo>
                    <a:pt x="992" y="142"/>
                  </a:lnTo>
                  <a:lnTo>
                    <a:pt x="983" y="137"/>
                  </a:lnTo>
                  <a:lnTo>
                    <a:pt x="976" y="130"/>
                  </a:lnTo>
                  <a:lnTo>
                    <a:pt x="976" y="130"/>
                  </a:lnTo>
                  <a:lnTo>
                    <a:pt x="971" y="126"/>
                  </a:lnTo>
                  <a:lnTo>
                    <a:pt x="966" y="124"/>
                  </a:lnTo>
                  <a:lnTo>
                    <a:pt x="955" y="121"/>
                  </a:lnTo>
                  <a:lnTo>
                    <a:pt x="955" y="121"/>
                  </a:lnTo>
                  <a:lnTo>
                    <a:pt x="947" y="119"/>
                  </a:lnTo>
                  <a:lnTo>
                    <a:pt x="943" y="117"/>
                  </a:lnTo>
                  <a:lnTo>
                    <a:pt x="940" y="115"/>
                  </a:lnTo>
                  <a:lnTo>
                    <a:pt x="940" y="115"/>
                  </a:lnTo>
                  <a:lnTo>
                    <a:pt x="934" y="108"/>
                  </a:lnTo>
                  <a:lnTo>
                    <a:pt x="927" y="103"/>
                  </a:lnTo>
                  <a:lnTo>
                    <a:pt x="911" y="92"/>
                  </a:lnTo>
                  <a:lnTo>
                    <a:pt x="896" y="84"/>
                  </a:lnTo>
                  <a:lnTo>
                    <a:pt x="880" y="77"/>
                  </a:lnTo>
                  <a:lnTo>
                    <a:pt x="880" y="77"/>
                  </a:lnTo>
                  <a:lnTo>
                    <a:pt x="867" y="71"/>
                  </a:lnTo>
                  <a:lnTo>
                    <a:pt x="852" y="65"/>
                  </a:lnTo>
                  <a:lnTo>
                    <a:pt x="837" y="59"/>
                  </a:lnTo>
                  <a:lnTo>
                    <a:pt x="820" y="54"/>
                  </a:lnTo>
                  <a:lnTo>
                    <a:pt x="803" y="50"/>
                  </a:lnTo>
                  <a:lnTo>
                    <a:pt x="785" y="47"/>
                  </a:lnTo>
                  <a:lnTo>
                    <a:pt x="767" y="45"/>
                  </a:lnTo>
                  <a:lnTo>
                    <a:pt x="751" y="44"/>
                  </a:lnTo>
                  <a:lnTo>
                    <a:pt x="751" y="44"/>
                  </a:lnTo>
                  <a:lnTo>
                    <a:pt x="731" y="43"/>
                  </a:lnTo>
                  <a:lnTo>
                    <a:pt x="712" y="41"/>
                  </a:lnTo>
                  <a:lnTo>
                    <a:pt x="712" y="41"/>
                  </a:lnTo>
                  <a:lnTo>
                    <a:pt x="693" y="39"/>
                  </a:lnTo>
                  <a:lnTo>
                    <a:pt x="672" y="38"/>
                  </a:lnTo>
                  <a:lnTo>
                    <a:pt x="670" y="38"/>
                  </a:lnTo>
                  <a:lnTo>
                    <a:pt x="668" y="4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02" name="Freeform 409">
              <a:extLst>
                <a:ext uri="{FF2B5EF4-FFF2-40B4-BE49-F238E27FC236}">
                  <a16:creationId xmlns:a16="http://schemas.microsoft.com/office/drawing/2014/main" id="{7C4261FD-7513-4EEE-BF26-3B2744F62B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9713" y="3249613"/>
              <a:ext cx="493713" cy="57150"/>
            </a:xfrm>
            <a:custGeom>
              <a:avLst/>
              <a:gdLst/>
              <a:ahLst/>
              <a:cxnLst>
                <a:cxn ang="0">
                  <a:pos x="488" y="109"/>
                </a:cxn>
                <a:cxn ang="0">
                  <a:pos x="463" y="107"/>
                </a:cxn>
                <a:cxn ang="0">
                  <a:pos x="442" y="104"/>
                </a:cxn>
                <a:cxn ang="0">
                  <a:pos x="431" y="101"/>
                </a:cxn>
                <a:cxn ang="0">
                  <a:pos x="395" y="96"/>
                </a:cxn>
                <a:cxn ang="0">
                  <a:pos x="346" y="93"/>
                </a:cxn>
                <a:cxn ang="0">
                  <a:pos x="339" y="93"/>
                </a:cxn>
                <a:cxn ang="0">
                  <a:pos x="272" y="88"/>
                </a:cxn>
                <a:cxn ang="0">
                  <a:pos x="206" y="81"/>
                </a:cxn>
                <a:cxn ang="0">
                  <a:pos x="157" y="74"/>
                </a:cxn>
                <a:cxn ang="0">
                  <a:pos x="106" y="65"/>
                </a:cxn>
                <a:cxn ang="0">
                  <a:pos x="56" y="51"/>
                </a:cxn>
                <a:cxn ang="0">
                  <a:pos x="9" y="32"/>
                </a:cxn>
                <a:cxn ang="0">
                  <a:pos x="6" y="30"/>
                </a:cxn>
                <a:cxn ang="0">
                  <a:pos x="1" y="24"/>
                </a:cxn>
                <a:cxn ang="0">
                  <a:pos x="0" y="15"/>
                </a:cxn>
                <a:cxn ang="0">
                  <a:pos x="3" y="9"/>
                </a:cxn>
                <a:cxn ang="0">
                  <a:pos x="12" y="1"/>
                </a:cxn>
                <a:cxn ang="0">
                  <a:pos x="20" y="0"/>
                </a:cxn>
                <a:cxn ang="0">
                  <a:pos x="24" y="0"/>
                </a:cxn>
                <a:cxn ang="0">
                  <a:pos x="29" y="2"/>
                </a:cxn>
                <a:cxn ang="0">
                  <a:pos x="57" y="13"/>
                </a:cxn>
                <a:cxn ang="0">
                  <a:pos x="117" y="31"/>
                </a:cxn>
                <a:cxn ang="0">
                  <a:pos x="178" y="41"/>
                </a:cxn>
                <a:cxn ang="0">
                  <a:pos x="270" y="50"/>
                </a:cxn>
                <a:cxn ang="0">
                  <a:pos x="273" y="50"/>
                </a:cxn>
                <a:cxn ang="0">
                  <a:pos x="356" y="60"/>
                </a:cxn>
                <a:cxn ang="0">
                  <a:pos x="409" y="66"/>
                </a:cxn>
                <a:cxn ang="0">
                  <a:pos x="463" y="70"/>
                </a:cxn>
                <a:cxn ang="0">
                  <a:pos x="489" y="71"/>
                </a:cxn>
                <a:cxn ang="0">
                  <a:pos x="517" y="71"/>
                </a:cxn>
                <a:cxn ang="0">
                  <a:pos x="596" y="69"/>
                </a:cxn>
                <a:cxn ang="0">
                  <a:pos x="693" y="63"/>
                </a:cxn>
                <a:cxn ang="0">
                  <a:pos x="714" y="62"/>
                </a:cxn>
                <a:cxn ang="0">
                  <a:pos x="738" y="61"/>
                </a:cxn>
                <a:cxn ang="0">
                  <a:pos x="784" y="55"/>
                </a:cxn>
                <a:cxn ang="0">
                  <a:pos x="807" y="48"/>
                </a:cxn>
                <a:cxn ang="0">
                  <a:pos x="818" y="44"/>
                </a:cxn>
                <a:cxn ang="0">
                  <a:pos x="854" y="38"/>
                </a:cxn>
                <a:cxn ang="0">
                  <a:pos x="874" y="34"/>
                </a:cxn>
                <a:cxn ang="0">
                  <a:pos x="895" y="30"/>
                </a:cxn>
                <a:cxn ang="0">
                  <a:pos x="896" y="29"/>
                </a:cxn>
                <a:cxn ang="0">
                  <a:pos x="902" y="26"/>
                </a:cxn>
                <a:cxn ang="0">
                  <a:pos x="915" y="25"/>
                </a:cxn>
                <a:cxn ang="0">
                  <a:pos x="919" y="25"/>
                </a:cxn>
                <a:cxn ang="0">
                  <a:pos x="927" y="27"/>
                </a:cxn>
                <a:cxn ang="0">
                  <a:pos x="931" y="33"/>
                </a:cxn>
                <a:cxn ang="0">
                  <a:pos x="933" y="37"/>
                </a:cxn>
                <a:cxn ang="0">
                  <a:pos x="931" y="49"/>
                </a:cxn>
                <a:cxn ang="0">
                  <a:pos x="926" y="56"/>
                </a:cxn>
                <a:cxn ang="0">
                  <a:pos x="919" y="60"/>
                </a:cxn>
                <a:cxn ang="0">
                  <a:pos x="900" y="67"/>
                </a:cxn>
                <a:cxn ang="0">
                  <a:pos x="858" y="77"/>
                </a:cxn>
                <a:cxn ang="0">
                  <a:pos x="794" y="88"/>
                </a:cxn>
                <a:cxn ang="0">
                  <a:pos x="752" y="93"/>
                </a:cxn>
                <a:cxn ang="0">
                  <a:pos x="684" y="100"/>
                </a:cxn>
                <a:cxn ang="0">
                  <a:pos x="663" y="103"/>
                </a:cxn>
                <a:cxn ang="0">
                  <a:pos x="602" y="104"/>
                </a:cxn>
                <a:cxn ang="0">
                  <a:pos x="559" y="105"/>
                </a:cxn>
                <a:cxn ang="0">
                  <a:pos x="533" y="107"/>
                </a:cxn>
                <a:cxn ang="0">
                  <a:pos x="510" y="108"/>
                </a:cxn>
                <a:cxn ang="0">
                  <a:pos x="488" y="109"/>
                </a:cxn>
              </a:cxnLst>
              <a:rect l="0" t="0" r="r" b="b"/>
              <a:pathLst>
                <a:path w="933" h="109">
                  <a:moveTo>
                    <a:pt x="488" y="109"/>
                  </a:moveTo>
                  <a:lnTo>
                    <a:pt x="488" y="109"/>
                  </a:lnTo>
                  <a:lnTo>
                    <a:pt x="475" y="108"/>
                  </a:lnTo>
                  <a:lnTo>
                    <a:pt x="463" y="107"/>
                  </a:lnTo>
                  <a:lnTo>
                    <a:pt x="452" y="106"/>
                  </a:lnTo>
                  <a:lnTo>
                    <a:pt x="442" y="104"/>
                  </a:lnTo>
                  <a:lnTo>
                    <a:pt x="442" y="104"/>
                  </a:lnTo>
                  <a:lnTo>
                    <a:pt x="431" y="101"/>
                  </a:lnTo>
                  <a:lnTo>
                    <a:pt x="419" y="99"/>
                  </a:lnTo>
                  <a:lnTo>
                    <a:pt x="395" y="96"/>
                  </a:lnTo>
                  <a:lnTo>
                    <a:pt x="370" y="94"/>
                  </a:lnTo>
                  <a:lnTo>
                    <a:pt x="346" y="93"/>
                  </a:lnTo>
                  <a:lnTo>
                    <a:pt x="339" y="93"/>
                  </a:lnTo>
                  <a:lnTo>
                    <a:pt x="339" y="93"/>
                  </a:lnTo>
                  <a:lnTo>
                    <a:pt x="306" y="91"/>
                  </a:lnTo>
                  <a:lnTo>
                    <a:pt x="272" y="88"/>
                  </a:lnTo>
                  <a:lnTo>
                    <a:pt x="239" y="85"/>
                  </a:lnTo>
                  <a:lnTo>
                    <a:pt x="206" y="81"/>
                  </a:lnTo>
                  <a:lnTo>
                    <a:pt x="206" y="81"/>
                  </a:lnTo>
                  <a:lnTo>
                    <a:pt x="157" y="74"/>
                  </a:lnTo>
                  <a:lnTo>
                    <a:pt x="131" y="70"/>
                  </a:lnTo>
                  <a:lnTo>
                    <a:pt x="106" y="65"/>
                  </a:lnTo>
                  <a:lnTo>
                    <a:pt x="81" y="59"/>
                  </a:lnTo>
                  <a:lnTo>
                    <a:pt x="56" y="51"/>
                  </a:lnTo>
                  <a:lnTo>
                    <a:pt x="32" y="42"/>
                  </a:lnTo>
                  <a:lnTo>
                    <a:pt x="9" y="32"/>
                  </a:lnTo>
                  <a:lnTo>
                    <a:pt x="9" y="32"/>
                  </a:lnTo>
                  <a:lnTo>
                    <a:pt x="6" y="30"/>
                  </a:lnTo>
                  <a:lnTo>
                    <a:pt x="3" y="28"/>
                  </a:lnTo>
                  <a:lnTo>
                    <a:pt x="1" y="24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3" y="9"/>
                  </a:lnTo>
                  <a:lnTo>
                    <a:pt x="7" y="4"/>
                  </a:lnTo>
                  <a:lnTo>
                    <a:pt x="12" y="1"/>
                  </a:lnTo>
                  <a:lnTo>
                    <a:pt x="17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42" y="8"/>
                  </a:lnTo>
                  <a:lnTo>
                    <a:pt x="57" y="13"/>
                  </a:lnTo>
                  <a:lnTo>
                    <a:pt x="86" y="24"/>
                  </a:lnTo>
                  <a:lnTo>
                    <a:pt x="117" y="31"/>
                  </a:lnTo>
                  <a:lnTo>
                    <a:pt x="147" y="37"/>
                  </a:lnTo>
                  <a:lnTo>
                    <a:pt x="178" y="41"/>
                  </a:lnTo>
                  <a:lnTo>
                    <a:pt x="209" y="45"/>
                  </a:lnTo>
                  <a:lnTo>
                    <a:pt x="270" y="50"/>
                  </a:lnTo>
                  <a:lnTo>
                    <a:pt x="273" y="50"/>
                  </a:lnTo>
                  <a:lnTo>
                    <a:pt x="273" y="50"/>
                  </a:lnTo>
                  <a:lnTo>
                    <a:pt x="315" y="55"/>
                  </a:lnTo>
                  <a:lnTo>
                    <a:pt x="356" y="60"/>
                  </a:lnTo>
                  <a:lnTo>
                    <a:pt x="356" y="60"/>
                  </a:lnTo>
                  <a:lnTo>
                    <a:pt x="409" y="66"/>
                  </a:lnTo>
                  <a:lnTo>
                    <a:pt x="436" y="68"/>
                  </a:lnTo>
                  <a:lnTo>
                    <a:pt x="463" y="70"/>
                  </a:lnTo>
                  <a:lnTo>
                    <a:pt x="463" y="70"/>
                  </a:lnTo>
                  <a:lnTo>
                    <a:pt x="489" y="71"/>
                  </a:lnTo>
                  <a:lnTo>
                    <a:pt x="517" y="71"/>
                  </a:lnTo>
                  <a:lnTo>
                    <a:pt x="517" y="71"/>
                  </a:lnTo>
                  <a:lnTo>
                    <a:pt x="557" y="71"/>
                  </a:lnTo>
                  <a:lnTo>
                    <a:pt x="596" y="69"/>
                  </a:lnTo>
                  <a:lnTo>
                    <a:pt x="675" y="64"/>
                  </a:lnTo>
                  <a:lnTo>
                    <a:pt x="693" y="63"/>
                  </a:lnTo>
                  <a:lnTo>
                    <a:pt x="693" y="63"/>
                  </a:lnTo>
                  <a:lnTo>
                    <a:pt x="714" y="62"/>
                  </a:lnTo>
                  <a:lnTo>
                    <a:pt x="714" y="62"/>
                  </a:lnTo>
                  <a:lnTo>
                    <a:pt x="738" y="61"/>
                  </a:lnTo>
                  <a:lnTo>
                    <a:pt x="760" y="59"/>
                  </a:lnTo>
                  <a:lnTo>
                    <a:pt x="784" y="55"/>
                  </a:lnTo>
                  <a:lnTo>
                    <a:pt x="795" y="51"/>
                  </a:lnTo>
                  <a:lnTo>
                    <a:pt x="807" y="48"/>
                  </a:lnTo>
                  <a:lnTo>
                    <a:pt x="807" y="48"/>
                  </a:lnTo>
                  <a:lnTo>
                    <a:pt x="818" y="44"/>
                  </a:lnTo>
                  <a:lnTo>
                    <a:pt x="831" y="42"/>
                  </a:lnTo>
                  <a:lnTo>
                    <a:pt x="854" y="38"/>
                  </a:lnTo>
                  <a:lnTo>
                    <a:pt x="854" y="38"/>
                  </a:lnTo>
                  <a:lnTo>
                    <a:pt x="874" y="34"/>
                  </a:lnTo>
                  <a:lnTo>
                    <a:pt x="894" y="30"/>
                  </a:lnTo>
                  <a:lnTo>
                    <a:pt x="895" y="30"/>
                  </a:lnTo>
                  <a:lnTo>
                    <a:pt x="896" y="29"/>
                  </a:lnTo>
                  <a:lnTo>
                    <a:pt x="896" y="29"/>
                  </a:lnTo>
                  <a:lnTo>
                    <a:pt x="899" y="27"/>
                  </a:lnTo>
                  <a:lnTo>
                    <a:pt x="902" y="26"/>
                  </a:lnTo>
                  <a:lnTo>
                    <a:pt x="908" y="25"/>
                  </a:lnTo>
                  <a:lnTo>
                    <a:pt x="915" y="25"/>
                  </a:lnTo>
                  <a:lnTo>
                    <a:pt x="915" y="25"/>
                  </a:lnTo>
                  <a:lnTo>
                    <a:pt x="919" y="25"/>
                  </a:lnTo>
                  <a:lnTo>
                    <a:pt x="923" y="26"/>
                  </a:lnTo>
                  <a:lnTo>
                    <a:pt x="927" y="27"/>
                  </a:lnTo>
                  <a:lnTo>
                    <a:pt x="929" y="29"/>
                  </a:lnTo>
                  <a:lnTo>
                    <a:pt x="931" y="33"/>
                  </a:lnTo>
                  <a:lnTo>
                    <a:pt x="933" y="37"/>
                  </a:lnTo>
                  <a:lnTo>
                    <a:pt x="933" y="37"/>
                  </a:lnTo>
                  <a:lnTo>
                    <a:pt x="933" y="43"/>
                  </a:lnTo>
                  <a:lnTo>
                    <a:pt x="931" y="49"/>
                  </a:lnTo>
                  <a:lnTo>
                    <a:pt x="929" y="53"/>
                  </a:lnTo>
                  <a:lnTo>
                    <a:pt x="926" y="56"/>
                  </a:lnTo>
                  <a:lnTo>
                    <a:pt x="923" y="58"/>
                  </a:lnTo>
                  <a:lnTo>
                    <a:pt x="919" y="60"/>
                  </a:lnTo>
                  <a:lnTo>
                    <a:pt x="919" y="60"/>
                  </a:lnTo>
                  <a:lnTo>
                    <a:pt x="900" y="67"/>
                  </a:lnTo>
                  <a:lnTo>
                    <a:pt x="879" y="73"/>
                  </a:lnTo>
                  <a:lnTo>
                    <a:pt x="858" y="77"/>
                  </a:lnTo>
                  <a:lnTo>
                    <a:pt x="838" y="81"/>
                  </a:lnTo>
                  <a:lnTo>
                    <a:pt x="794" y="88"/>
                  </a:lnTo>
                  <a:lnTo>
                    <a:pt x="752" y="93"/>
                  </a:lnTo>
                  <a:lnTo>
                    <a:pt x="752" y="93"/>
                  </a:lnTo>
                  <a:lnTo>
                    <a:pt x="718" y="96"/>
                  </a:lnTo>
                  <a:lnTo>
                    <a:pt x="684" y="100"/>
                  </a:lnTo>
                  <a:lnTo>
                    <a:pt x="684" y="100"/>
                  </a:lnTo>
                  <a:lnTo>
                    <a:pt x="663" y="103"/>
                  </a:lnTo>
                  <a:lnTo>
                    <a:pt x="644" y="104"/>
                  </a:lnTo>
                  <a:lnTo>
                    <a:pt x="602" y="104"/>
                  </a:lnTo>
                  <a:lnTo>
                    <a:pt x="602" y="104"/>
                  </a:lnTo>
                  <a:lnTo>
                    <a:pt x="559" y="105"/>
                  </a:lnTo>
                  <a:lnTo>
                    <a:pt x="559" y="105"/>
                  </a:lnTo>
                  <a:lnTo>
                    <a:pt x="533" y="107"/>
                  </a:lnTo>
                  <a:lnTo>
                    <a:pt x="533" y="107"/>
                  </a:lnTo>
                  <a:lnTo>
                    <a:pt x="510" y="108"/>
                  </a:lnTo>
                  <a:lnTo>
                    <a:pt x="488" y="109"/>
                  </a:lnTo>
                  <a:lnTo>
                    <a:pt x="488" y="109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03" name="Freeform 410">
              <a:extLst>
                <a:ext uri="{FF2B5EF4-FFF2-40B4-BE49-F238E27FC236}">
                  <a16:creationId xmlns:a16="http://schemas.microsoft.com/office/drawing/2014/main" id="{7431380E-40D3-4C37-9A76-538B88890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701" y="3473450"/>
              <a:ext cx="684213" cy="31750"/>
            </a:xfrm>
            <a:custGeom>
              <a:avLst/>
              <a:gdLst/>
              <a:ahLst/>
              <a:cxnLst>
                <a:cxn ang="0">
                  <a:pos x="1274" y="61"/>
                </a:cxn>
                <a:cxn ang="0">
                  <a:pos x="1271" y="61"/>
                </a:cxn>
                <a:cxn ang="0">
                  <a:pos x="1219" y="56"/>
                </a:cxn>
                <a:cxn ang="0">
                  <a:pos x="1171" y="55"/>
                </a:cxn>
                <a:cxn ang="0">
                  <a:pos x="1140" y="55"/>
                </a:cxn>
                <a:cxn ang="0">
                  <a:pos x="1109" y="55"/>
                </a:cxn>
                <a:cxn ang="0">
                  <a:pos x="1071" y="54"/>
                </a:cxn>
                <a:cxn ang="0">
                  <a:pos x="1034" y="52"/>
                </a:cxn>
                <a:cxn ang="0">
                  <a:pos x="960" y="49"/>
                </a:cxn>
                <a:cxn ang="0">
                  <a:pos x="889" y="48"/>
                </a:cxn>
                <a:cxn ang="0">
                  <a:pos x="820" y="46"/>
                </a:cxn>
                <a:cxn ang="0">
                  <a:pos x="681" y="43"/>
                </a:cxn>
                <a:cxn ang="0">
                  <a:pos x="570" y="43"/>
                </a:cxn>
                <a:cxn ang="0">
                  <a:pos x="460" y="42"/>
                </a:cxn>
                <a:cxn ang="0">
                  <a:pos x="393" y="43"/>
                </a:cxn>
                <a:cxn ang="0">
                  <a:pos x="333" y="43"/>
                </a:cxn>
                <a:cxn ang="0">
                  <a:pos x="289" y="45"/>
                </a:cxn>
                <a:cxn ang="0">
                  <a:pos x="212" y="46"/>
                </a:cxn>
                <a:cxn ang="0">
                  <a:pos x="164" y="45"/>
                </a:cxn>
                <a:cxn ang="0">
                  <a:pos x="111" y="42"/>
                </a:cxn>
                <a:cxn ang="0">
                  <a:pos x="64" y="38"/>
                </a:cxn>
                <a:cxn ang="0">
                  <a:pos x="18" y="36"/>
                </a:cxn>
                <a:cxn ang="0">
                  <a:pos x="13" y="36"/>
                </a:cxn>
                <a:cxn ang="0">
                  <a:pos x="7" y="33"/>
                </a:cxn>
                <a:cxn ang="0">
                  <a:pos x="3" y="28"/>
                </a:cxn>
                <a:cxn ang="0">
                  <a:pos x="0" y="18"/>
                </a:cxn>
                <a:cxn ang="0">
                  <a:pos x="1" y="12"/>
                </a:cxn>
                <a:cxn ang="0">
                  <a:pos x="4" y="7"/>
                </a:cxn>
                <a:cxn ang="0">
                  <a:pos x="10" y="2"/>
                </a:cxn>
                <a:cxn ang="0">
                  <a:pos x="18" y="0"/>
                </a:cxn>
                <a:cxn ang="0">
                  <a:pos x="40" y="0"/>
                </a:cxn>
                <a:cxn ang="0">
                  <a:pos x="107" y="4"/>
                </a:cxn>
                <a:cxn ang="0">
                  <a:pos x="152" y="8"/>
                </a:cxn>
                <a:cxn ang="0">
                  <a:pos x="197" y="10"/>
                </a:cxn>
                <a:cxn ang="0">
                  <a:pos x="200" y="10"/>
                </a:cxn>
                <a:cxn ang="0">
                  <a:pos x="283" y="9"/>
                </a:cxn>
                <a:cxn ang="0">
                  <a:pos x="324" y="8"/>
                </a:cxn>
                <a:cxn ang="0">
                  <a:pos x="715" y="7"/>
                </a:cxn>
                <a:cxn ang="0">
                  <a:pos x="750" y="8"/>
                </a:cxn>
                <a:cxn ang="0">
                  <a:pos x="784" y="10"/>
                </a:cxn>
                <a:cxn ang="0">
                  <a:pos x="855" y="13"/>
                </a:cxn>
                <a:cxn ang="0">
                  <a:pos x="894" y="13"/>
                </a:cxn>
                <a:cxn ang="0">
                  <a:pos x="932" y="12"/>
                </a:cxn>
                <a:cxn ang="0">
                  <a:pos x="963" y="13"/>
                </a:cxn>
                <a:cxn ang="0">
                  <a:pos x="989" y="15"/>
                </a:cxn>
                <a:cxn ang="0">
                  <a:pos x="1043" y="19"/>
                </a:cxn>
                <a:cxn ang="0">
                  <a:pos x="1096" y="19"/>
                </a:cxn>
                <a:cxn ang="0">
                  <a:pos x="1125" y="19"/>
                </a:cxn>
                <a:cxn ang="0">
                  <a:pos x="1154" y="19"/>
                </a:cxn>
                <a:cxn ang="0">
                  <a:pos x="1217" y="20"/>
                </a:cxn>
                <a:cxn ang="0">
                  <a:pos x="1281" y="26"/>
                </a:cxn>
                <a:cxn ang="0">
                  <a:pos x="1285" y="27"/>
                </a:cxn>
                <a:cxn ang="0">
                  <a:pos x="1290" y="31"/>
                </a:cxn>
                <a:cxn ang="0">
                  <a:pos x="1293" y="38"/>
                </a:cxn>
                <a:cxn ang="0">
                  <a:pos x="1293" y="42"/>
                </a:cxn>
                <a:cxn ang="0">
                  <a:pos x="1290" y="52"/>
                </a:cxn>
                <a:cxn ang="0">
                  <a:pos x="1285" y="57"/>
                </a:cxn>
                <a:cxn ang="0">
                  <a:pos x="1278" y="61"/>
                </a:cxn>
                <a:cxn ang="0">
                  <a:pos x="1274" y="61"/>
                </a:cxn>
                <a:cxn ang="0">
                  <a:pos x="1274" y="61"/>
                </a:cxn>
              </a:cxnLst>
              <a:rect l="0" t="0" r="r" b="b"/>
              <a:pathLst>
                <a:path w="1293" h="61">
                  <a:moveTo>
                    <a:pt x="1274" y="61"/>
                  </a:moveTo>
                  <a:lnTo>
                    <a:pt x="1274" y="61"/>
                  </a:lnTo>
                  <a:lnTo>
                    <a:pt x="1271" y="61"/>
                  </a:lnTo>
                  <a:lnTo>
                    <a:pt x="1271" y="61"/>
                  </a:lnTo>
                  <a:lnTo>
                    <a:pt x="1245" y="58"/>
                  </a:lnTo>
                  <a:lnTo>
                    <a:pt x="1219" y="56"/>
                  </a:lnTo>
                  <a:lnTo>
                    <a:pt x="1194" y="55"/>
                  </a:lnTo>
                  <a:lnTo>
                    <a:pt x="1171" y="55"/>
                  </a:lnTo>
                  <a:lnTo>
                    <a:pt x="1171" y="55"/>
                  </a:lnTo>
                  <a:lnTo>
                    <a:pt x="1140" y="55"/>
                  </a:lnTo>
                  <a:lnTo>
                    <a:pt x="1140" y="55"/>
                  </a:lnTo>
                  <a:lnTo>
                    <a:pt x="1109" y="55"/>
                  </a:lnTo>
                  <a:lnTo>
                    <a:pt x="1109" y="55"/>
                  </a:lnTo>
                  <a:lnTo>
                    <a:pt x="1071" y="54"/>
                  </a:lnTo>
                  <a:lnTo>
                    <a:pt x="1034" y="52"/>
                  </a:lnTo>
                  <a:lnTo>
                    <a:pt x="1034" y="52"/>
                  </a:lnTo>
                  <a:lnTo>
                    <a:pt x="997" y="50"/>
                  </a:lnTo>
                  <a:lnTo>
                    <a:pt x="960" y="49"/>
                  </a:lnTo>
                  <a:lnTo>
                    <a:pt x="960" y="49"/>
                  </a:lnTo>
                  <a:lnTo>
                    <a:pt x="889" y="48"/>
                  </a:lnTo>
                  <a:lnTo>
                    <a:pt x="820" y="46"/>
                  </a:lnTo>
                  <a:lnTo>
                    <a:pt x="820" y="46"/>
                  </a:lnTo>
                  <a:lnTo>
                    <a:pt x="751" y="44"/>
                  </a:lnTo>
                  <a:lnTo>
                    <a:pt x="681" y="43"/>
                  </a:lnTo>
                  <a:lnTo>
                    <a:pt x="681" y="43"/>
                  </a:lnTo>
                  <a:lnTo>
                    <a:pt x="570" y="43"/>
                  </a:lnTo>
                  <a:lnTo>
                    <a:pt x="570" y="43"/>
                  </a:lnTo>
                  <a:lnTo>
                    <a:pt x="460" y="42"/>
                  </a:lnTo>
                  <a:lnTo>
                    <a:pt x="460" y="42"/>
                  </a:lnTo>
                  <a:lnTo>
                    <a:pt x="393" y="43"/>
                  </a:lnTo>
                  <a:lnTo>
                    <a:pt x="333" y="43"/>
                  </a:lnTo>
                  <a:lnTo>
                    <a:pt x="333" y="43"/>
                  </a:lnTo>
                  <a:lnTo>
                    <a:pt x="289" y="45"/>
                  </a:lnTo>
                  <a:lnTo>
                    <a:pt x="289" y="45"/>
                  </a:lnTo>
                  <a:lnTo>
                    <a:pt x="251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164" y="45"/>
                  </a:lnTo>
                  <a:lnTo>
                    <a:pt x="164" y="45"/>
                  </a:lnTo>
                  <a:lnTo>
                    <a:pt x="111" y="42"/>
                  </a:lnTo>
                  <a:lnTo>
                    <a:pt x="111" y="42"/>
                  </a:lnTo>
                  <a:lnTo>
                    <a:pt x="64" y="38"/>
                  </a:lnTo>
                  <a:lnTo>
                    <a:pt x="41" y="36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13" y="36"/>
                  </a:lnTo>
                  <a:lnTo>
                    <a:pt x="10" y="34"/>
                  </a:lnTo>
                  <a:lnTo>
                    <a:pt x="7" y="33"/>
                  </a:lnTo>
                  <a:lnTo>
                    <a:pt x="4" y="30"/>
                  </a:lnTo>
                  <a:lnTo>
                    <a:pt x="3" y="28"/>
                  </a:lnTo>
                  <a:lnTo>
                    <a:pt x="1" y="25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" y="12"/>
                  </a:lnTo>
                  <a:lnTo>
                    <a:pt x="3" y="9"/>
                  </a:lnTo>
                  <a:lnTo>
                    <a:pt x="4" y="7"/>
                  </a:lnTo>
                  <a:lnTo>
                    <a:pt x="7" y="3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40" y="0"/>
                  </a:lnTo>
                  <a:lnTo>
                    <a:pt x="63" y="1"/>
                  </a:lnTo>
                  <a:lnTo>
                    <a:pt x="107" y="4"/>
                  </a:lnTo>
                  <a:lnTo>
                    <a:pt x="107" y="4"/>
                  </a:lnTo>
                  <a:lnTo>
                    <a:pt x="152" y="8"/>
                  </a:lnTo>
                  <a:lnTo>
                    <a:pt x="175" y="9"/>
                  </a:lnTo>
                  <a:lnTo>
                    <a:pt x="197" y="10"/>
                  </a:lnTo>
                  <a:lnTo>
                    <a:pt x="200" y="10"/>
                  </a:lnTo>
                  <a:lnTo>
                    <a:pt x="200" y="10"/>
                  </a:lnTo>
                  <a:lnTo>
                    <a:pt x="242" y="9"/>
                  </a:lnTo>
                  <a:lnTo>
                    <a:pt x="283" y="9"/>
                  </a:lnTo>
                  <a:lnTo>
                    <a:pt x="283" y="9"/>
                  </a:lnTo>
                  <a:lnTo>
                    <a:pt x="324" y="8"/>
                  </a:lnTo>
                  <a:lnTo>
                    <a:pt x="366" y="7"/>
                  </a:lnTo>
                  <a:lnTo>
                    <a:pt x="715" y="7"/>
                  </a:lnTo>
                  <a:lnTo>
                    <a:pt x="715" y="7"/>
                  </a:lnTo>
                  <a:lnTo>
                    <a:pt x="750" y="8"/>
                  </a:lnTo>
                  <a:lnTo>
                    <a:pt x="784" y="10"/>
                  </a:lnTo>
                  <a:lnTo>
                    <a:pt x="784" y="10"/>
                  </a:lnTo>
                  <a:lnTo>
                    <a:pt x="819" y="12"/>
                  </a:lnTo>
                  <a:lnTo>
                    <a:pt x="855" y="13"/>
                  </a:lnTo>
                  <a:lnTo>
                    <a:pt x="855" y="13"/>
                  </a:lnTo>
                  <a:lnTo>
                    <a:pt x="894" y="13"/>
                  </a:lnTo>
                  <a:lnTo>
                    <a:pt x="894" y="13"/>
                  </a:lnTo>
                  <a:lnTo>
                    <a:pt x="932" y="12"/>
                  </a:lnTo>
                  <a:lnTo>
                    <a:pt x="932" y="12"/>
                  </a:lnTo>
                  <a:lnTo>
                    <a:pt x="963" y="13"/>
                  </a:lnTo>
                  <a:lnTo>
                    <a:pt x="989" y="15"/>
                  </a:lnTo>
                  <a:lnTo>
                    <a:pt x="989" y="15"/>
                  </a:lnTo>
                  <a:lnTo>
                    <a:pt x="1016" y="17"/>
                  </a:lnTo>
                  <a:lnTo>
                    <a:pt x="1043" y="19"/>
                  </a:lnTo>
                  <a:lnTo>
                    <a:pt x="1096" y="19"/>
                  </a:lnTo>
                  <a:lnTo>
                    <a:pt x="1096" y="19"/>
                  </a:lnTo>
                  <a:lnTo>
                    <a:pt x="1125" y="19"/>
                  </a:lnTo>
                  <a:lnTo>
                    <a:pt x="1125" y="19"/>
                  </a:lnTo>
                  <a:lnTo>
                    <a:pt x="1154" y="19"/>
                  </a:lnTo>
                  <a:lnTo>
                    <a:pt x="1154" y="19"/>
                  </a:lnTo>
                  <a:lnTo>
                    <a:pt x="1185" y="19"/>
                  </a:lnTo>
                  <a:lnTo>
                    <a:pt x="1217" y="20"/>
                  </a:lnTo>
                  <a:lnTo>
                    <a:pt x="1249" y="23"/>
                  </a:lnTo>
                  <a:lnTo>
                    <a:pt x="1281" y="26"/>
                  </a:lnTo>
                  <a:lnTo>
                    <a:pt x="1281" y="26"/>
                  </a:lnTo>
                  <a:lnTo>
                    <a:pt x="1285" y="27"/>
                  </a:lnTo>
                  <a:lnTo>
                    <a:pt x="1288" y="29"/>
                  </a:lnTo>
                  <a:lnTo>
                    <a:pt x="1290" y="31"/>
                  </a:lnTo>
                  <a:lnTo>
                    <a:pt x="1292" y="33"/>
                  </a:lnTo>
                  <a:lnTo>
                    <a:pt x="1293" y="38"/>
                  </a:lnTo>
                  <a:lnTo>
                    <a:pt x="1293" y="42"/>
                  </a:lnTo>
                  <a:lnTo>
                    <a:pt x="1293" y="42"/>
                  </a:lnTo>
                  <a:lnTo>
                    <a:pt x="1291" y="49"/>
                  </a:lnTo>
                  <a:lnTo>
                    <a:pt x="1290" y="52"/>
                  </a:lnTo>
                  <a:lnTo>
                    <a:pt x="1287" y="55"/>
                  </a:lnTo>
                  <a:lnTo>
                    <a:pt x="1285" y="57"/>
                  </a:lnTo>
                  <a:lnTo>
                    <a:pt x="1281" y="59"/>
                  </a:lnTo>
                  <a:lnTo>
                    <a:pt x="1278" y="61"/>
                  </a:lnTo>
                  <a:lnTo>
                    <a:pt x="1274" y="61"/>
                  </a:lnTo>
                  <a:lnTo>
                    <a:pt x="1274" y="61"/>
                  </a:lnTo>
                  <a:lnTo>
                    <a:pt x="1274" y="61"/>
                  </a:lnTo>
                  <a:lnTo>
                    <a:pt x="1274" y="6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04" name="Freeform 411">
              <a:extLst>
                <a:ext uri="{FF2B5EF4-FFF2-40B4-BE49-F238E27FC236}">
                  <a16:creationId xmlns:a16="http://schemas.microsoft.com/office/drawing/2014/main" id="{5B9E8528-51ED-4221-94B0-71338546AD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4001" y="3676650"/>
              <a:ext cx="481013" cy="55563"/>
            </a:xfrm>
            <a:custGeom>
              <a:avLst/>
              <a:gdLst/>
              <a:ahLst/>
              <a:cxnLst>
                <a:cxn ang="0">
                  <a:pos x="888" y="105"/>
                </a:cxn>
                <a:cxn ang="0">
                  <a:pos x="879" y="103"/>
                </a:cxn>
                <a:cxn ang="0">
                  <a:pos x="854" y="92"/>
                </a:cxn>
                <a:cxn ang="0">
                  <a:pos x="799" y="74"/>
                </a:cxn>
                <a:cxn ang="0">
                  <a:pos x="743" y="62"/>
                </a:cxn>
                <a:cxn ang="0">
                  <a:pos x="658" y="48"/>
                </a:cxn>
                <a:cxn ang="0">
                  <a:pos x="652" y="47"/>
                </a:cxn>
                <a:cxn ang="0">
                  <a:pos x="592" y="41"/>
                </a:cxn>
                <a:cxn ang="0">
                  <a:pos x="533" y="38"/>
                </a:cxn>
                <a:cxn ang="0">
                  <a:pos x="415" y="36"/>
                </a:cxn>
                <a:cxn ang="0">
                  <a:pos x="389" y="37"/>
                </a:cxn>
                <a:cxn ang="0">
                  <a:pos x="341" y="40"/>
                </a:cxn>
                <a:cxn ang="0">
                  <a:pos x="267" y="48"/>
                </a:cxn>
                <a:cxn ang="0">
                  <a:pos x="198" y="58"/>
                </a:cxn>
                <a:cxn ang="0">
                  <a:pos x="167" y="63"/>
                </a:cxn>
                <a:cxn ang="0">
                  <a:pos x="128" y="69"/>
                </a:cxn>
                <a:cxn ang="0">
                  <a:pos x="90" y="77"/>
                </a:cxn>
                <a:cxn ang="0">
                  <a:pos x="71" y="82"/>
                </a:cxn>
                <a:cxn ang="0">
                  <a:pos x="35" y="91"/>
                </a:cxn>
                <a:cxn ang="0">
                  <a:pos x="16" y="93"/>
                </a:cxn>
                <a:cxn ang="0">
                  <a:pos x="14" y="93"/>
                </a:cxn>
                <a:cxn ang="0">
                  <a:pos x="7" y="92"/>
                </a:cxn>
                <a:cxn ang="0">
                  <a:pos x="3" y="88"/>
                </a:cxn>
                <a:cxn ang="0">
                  <a:pos x="0" y="77"/>
                </a:cxn>
                <a:cxn ang="0">
                  <a:pos x="0" y="71"/>
                </a:cxn>
                <a:cxn ang="0">
                  <a:pos x="3" y="64"/>
                </a:cxn>
                <a:cxn ang="0">
                  <a:pos x="9" y="60"/>
                </a:cxn>
                <a:cxn ang="0">
                  <a:pos x="16" y="56"/>
                </a:cxn>
                <a:cxn ang="0">
                  <a:pos x="35" y="54"/>
                </a:cxn>
                <a:cxn ang="0">
                  <a:pos x="89" y="43"/>
                </a:cxn>
                <a:cxn ang="0">
                  <a:pos x="115" y="37"/>
                </a:cxn>
                <a:cxn ang="0">
                  <a:pos x="141" y="32"/>
                </a:cxn>
                <a:cxn ang="0">
                  <a:pos x="250" y="13"/>
                </a:cxn>
                <a:cxn ang="0">
                  <a:pos x="279" y="9"/>
                </a:cxn>
                <a:cxn ang="0">
                  <a:pos x="336" y="4"/>
                </a:cxn>
                <a:cxn ang="0">
                  <a:pos x="419" y="1"/>
                </a:cxn>
                <a:cxn ang="0">
                  <a:pos x="472" y="0"/>
                </a:cxn>
                <a:cxn ang="0">
                  <a:pos x="569" y="3"/>
                </a:cxn>
                <a:cxn ang="0">
                  <a:pos x="651" y="9"/>
                </a:cxn>
                <a:cxn ang="0">
                  <a:pos x="707" y="16"/>
                </a:cxn>
                <a:cxn ang="0">
                  <a:pos x="763" y="26"/>
                </a:cxn>
                <a:cxn ang="0">
                  <a:pos x="819" y="42"/>
                </a:cxn>
                <a:cxn ang="0">
                  <a:pos x="873" y="61"/>
                </a:cxn>
                <a:cxn ang="0">
                  <a:pos x="899" y="72"/>
                </a:cxn>
                <a:cxn ang="0">
                  <a:pos x="904" y="76"/>
                </a:cxn>
                <a:cxn ang="0">
                  <a:pos x="908" y="85"/>
                </a:cxn>
                <a:cxn ang="0">
                  <a:pos x="907" y="88"/>
                </a:cxn>
                <a:cxn ang="0">
                  <a:pos x="901" y="100"/>
                </a:cxn>
                <a:cxn ang="0">
                  <a:pos x="891" y="105"/>
                </a:cxn>
                <a:cxn ang="0">
                  <a:pos x="888" y="105"/>
                </a:cxn>
              </a:cxnLst>
              <a:rect l="0" t="0" r="r" b="b"/>
              <a:pathLst>
                <a:path w="908" h="105">
                  <a:moveTo>
                    <a:pt x="888" y="105"/>
                  </a:moveTo>
                  <a:lnTo>
                    <a:pt x="888" y="105"/>
                  </a:lnTo>
                  <a:lnTo>
                    <a:pt x="884" y="104"/>
                  </a:lnTo>
                  <a:lnTo>
                    <a:pt x="879" y="103"/>
                  </a:lnTo>
                  <a:lnTo>
                    <a:pt x="879" y="103"/>
                  </a:lnTo>
                  <a:lnTo>
                    <a:pt x="854" y="92"/>
                  </a:lnTo>
                  <a:lnTo>
                    <a:pt x="827" y="82"/>
                  </a:lnTo>
                  <a:lnTo>
                    <a:pt x="799" y="74"/>
                  </a:lnTo>
                  <a:lnTo>
                    <a:pt x="770" y="68"/>
                  </a:lnTo>
                  <a:lnTo>
                    <a:pt x="743" y="62"/>
                  </a:lnTo>
                  <a:lnTo>
                    <a:pt x="714" y="56"/>
                  </a:lnTo>
                  <a:lnTo>
                    <a:pt x="658" y="48"/>
                  </a:lnTo>
                  <a:lnTo>
                    <a:pt x="652" y="47"/>
                  </a:lnTo>
                  <a:lnTo>
                    <a:pt x="652" y="47"/>
                  </a:lnTo>
                  <a:lnTo>
                    <a:pt x="622" y="44"/>
                  </a:lnTo>
                  <a:lnTo>
                    <a:pt x="592" y="41"/>
                  </a:lnTo>
                  <a:lnTo>
                    <a:pt x="563" y="39"/>
                  </a:lnTo>
                  <a:lnTo>
                    <a:pt x="533" y="38"/>
                  </a:lnTo>
                  <a:lnTo>
                    <a:pt x="473" y="36"/>
                  </a:lnTo>
                  <a:lnTo>
                    <a:pt x="415" y="36"/>
                  </a:lnTo>
                  <a:lnTo>
                    <a:pt x="415" y="36"/>
                  </a:lnTo>
                  <a:lnTo>
                    <a:pt x="389" y="37"/>
                  </a:lnTo>
                  <a:lnTo>
                    <a:pt x="366" y="38"/>
                  </a:lnTo>
                  <a:lnTo>
                    <a:pt x="341" y="40"/>
                  </a:lnTo>
                  <a:lnTo>
                    <a:pt x="316" y="42"/>
                  </a:lnTo>
                  <a:lnTo>
                    <a:pt x="267" y="48"/>
                  </a:lnTo>
                  <a:lnTo>
                    <a:pt x="219" y="55"/>
                  </a:lnTo>
                  <a:lnTo>
                    <a:pt x="198" y="58"/>
                  </a:lnTo>
                  <a:lnTo>
                    <a:pt x="198" y="58"/>
                  </a:lnTo>
                  <a:lnTo>
                    <a:pt x="167" y="63"/>
                  </a:lnTo>
                  <a:lnTo>
                    <a:pt x="167" y="63"/>
                  </a:lnTo>
                  <a:lnTo>
                    <a:pt x="128" y="69"/>
                  </a:lnTo>
                  <a:lnTo>
                    <a:pt x="109" y="72"/>
                  </a:lnTo>
                  <a:lnTo>
                    <a:pt x="90" y="77"/>
                  </a:lnTo>
                  <a:lnTo>
                    <a:pt x="90" y="77"/>
                  </a:lnTo>
                  <a:lnTo>
                    <a:pt x="71" y="82"/>
                  </a:lnTo>
                  <a:lnTo>
                    <a:pt x="53" y="87"/>
                  </a:lnTo>
                  <a:lnTo>
                    <a:pt x="35" y="91"/>
                  </a:lnTo>
                  <a:lnTo>
                    <a:pt x="16" y="93"/>
                  </a:lnTo>
                  <a:lnTo>
                    <a:pt x="16" y="93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10" y="93"/>
                  </a:lnTo>
                  <a:lnTo>
                    <a:pt x="7" y="92"/>
                  </a:lnTo>
                  <a:lnTo>
                    <a:pt x="5" y="91"/>
                  </a:lnTo>
                  <a:lnTo>
                    <a:pt x="3" y="88"/>
                  </a:lnTo>
                  <a:lnTo>
                    <a:pt x="0" y="83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71"/>
                  </a:lnTo>
                  <a:lnTo>
                    <a:pt x="2" y="67"/>
                  </a:lnTo>
                  <a:lnTo>
                    <a:pt x="3" y="64"/>
                  </a:lnTo>
                  <a:lnTo>
                    <a:pt x="6" y="62"/>
                  </a:lnTo>
                  <a:lnTo>
                    <a:pt x="9" y="60"/>
                  </a:lnTo>
                  <a:lnTo>
                    <a:pt x="12" y="57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35" y="54"/>
                  </a:lnTo>
                  <a:lnTo>
                    <a:pt x="54" y="51"/>
                  </a:lnTo>
                  <a:lnTo>
                    <a:pt x="89" y="43"/>
                  </a:lnTo>
                  <a:lnTo>
                    <a:pt x="89" y="43"/>
                  </a:lnTo>
                  <a:lnTo>
                    <a:pt x="115" y="37"/>
                  </a:lnTo>
                  <a:lnTo>
                    <a:pt x="141" y="32"/>
                  </a:lnTo>
                  <a:lnTo>
                    <a:pt x="141" y="32"/>
                  </a:lnTo>
                  <a:lnTo>
                    <a:pt x="195" y="23"/>
                  </a:lnTo>
                  <a:lnTo>
                    <a:pt x="250" y="13"/>
                  </a:lnTo>
                  <a:lnTo>
                    <a:pt x="250" y="13"/>
                  </a:lnTo>
                  <a:lnTo>
                    <a:pt x="279" y="9"/>
                  </a:lnTo>
                  <a:lnTo>
                    <a:pt x="308" y="6"/>
                  </a:lnTo>
                  <a:lnTo>
                    <a:pt x="336" y="4"/>
                  </a:lnTo>
                  <a:lnTo>
                    <a:pt x="363" y="2"/>
                  </a:lnTo>
                  <a:lnTo>
                    <a:pt x="419" y="1"/>
                  </a:lnTo>
                  <a:lnTo>
                    <a:pt x="472" y="0"/>
                  </a:lnTo>
                  <a:lnTo>
                    <a:pt x="472" y="0"/>
                  </a:lnTo>
                  <a:lnTo>
                    <a:pt x="518" y="1"/>
                  </a:lnTo>
                  <a:lnTo>
                    <a:pt x="569" y="3"/>
                  </a:lnTo>
                  <a:lnTo>
                    <a:pt x="624" y="6"/>
                  </a:lnTo>
                  <a:lnTo>
                    <a:pt x="651" y="9"/>
                  </a:lnTo>
                  <a:lnTo>
                    <a:pt x="680" y="12"/>
                  </a:lnTo>
                  <a:lnTo>
                    <a:pt x="707" y="16"/>
                  </a:lnTo>
                  <a:lnTo>
                    <a:pt x="735" y="21"/>
                  </a:lnTo>
                  <a:lnTo>
                    <a:pt x="763" y="26"/>
                  </a:lnTo>
                  <a:lnTo>
                    <a:pt x="792" y="34"/>
                  </a:lnTo>
                  <a:lnTo>
                    <a:pt x="819" y="42"/>
                  </a:lnTo>
                  <a:lnTo>
                    <a:pt x="846" y="50"/>
                  </a:lnTo>
                  <a:lnTo>
                    <a:pt x="873" y="61"/>
                  </a:lnTo>
                  <a:lnTo>
                    <a:pt x="899" y="72"/>
                  </a:lnTo>
                  <a:lnTo>
                    <a:pt x="899" y="72"/>
                  </a:lnTo>
                  <a:lnTo>
                    <a:pt x="902" y="74"/>
                  </a:lnTo>
                  <a:lnTo>
                    <a:pt x="904" y="76"/>
                  </a:lnTo>
                  <a:lnTo>
                    <a:pt x="907" y="81"/>
                  </a:lnTo>
                  <a:lnTo>
                    <a:pt x="908" y="85"/>
                  </a:lnTo>
                  <a:lnTo>
                    <a:pt x="907" y="88"/>
                  </a:lnTo>
                  <a:lnTo>
                    <a:pt x="907" y="88"/>
                  </a:lnTo>
                  <a:lnTo>
                    <a:pt x="905" y="95"/>
                  </a:lnTo>
                  <a:lnTo>
                    <a:pt x="901" y="100"/>
                  </a:lnTo>
                  <a:lnTo>
                    <a:pt x="894" y="104"/>
                  </a:lnTo>
                  <a:lnTo>
                    <a:pt x="891" y="105"/>
                  </a:lnTo>
                  <a:lnTo>
                    <a:pt x="888" y="105"/>
                  </a:lnTo>
                  <a:lnTo>
                    <a:pt x="888" y="10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05" name="Freeform 412">
              <a:extLst>
                <a:ext uri="{FF2B5EF4-FFF2-40B4-BE49-F238E27FC236}">
                  <a16:creationId xmlns:a16="http://schemas.microsoft.com/office/drawing/2014/main" id="{69B807D2-2A85-4E07-85EE-1346C9A763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426" y="3159125"/>
              <a:ext cx="180975" cy="641350"/>
            </a:xfrm>
            <a:custGeom>
              <a:avLst/>
              <a:gdLst/>
              <a:ahLst/>
              <a:cxnLst>
                <a:cxn ang="0">
                  <a:pos x="244" y="1210"/>
                </a:cxn>
                <a:cxn ang="0">
                  <a:pos x="223" y="1198"/>
                </a:cxn>
                <a:cxn ang="0">
                  <a:pos x="196" y="1170"/>
                </a:cxn>
                <a:cxn ang="0">
                  <a:pos x="153" y="1107"/>
                </a:cxn>
                <a:cxn ang="0">
                  <a:pos x="87" y="998"/>
                </a:cxn>
                <a:cxn ang="0">
                  <a:pos x="60" y="953"/>
                </a:cxn>
                <a:cxn ang="0">
                  <a:pos x="54" y="927"/>
                </a:cxn>
                <a:cxn ang="0">
                  <a:pos x="30" y="874"/>
                </a:cxn>
                <a:cxn ang="0">
                  <a:pos x="17" y="839"/>
                </a:cxn>
                <a:cxn ang="0">
                  <a:pos x="6" y="782"/>
                </a:cxn>
                <a:cxn ang="0">
                  <a:pos x="2" y="708"/>
                </a:cxn>
                <a:cxn ang="0">
                  <a:pos x="2" y="665"/>
                </a:cxn>
                <a:cxn ang="0">
                  <a:pos x="0" y="599"/>
                </a:cxn>
                <a:cxn ang="0">
                  <a:pos x="4" y="530"/>
                </a:cxn>
                <a:cxn ang="0">
                  <a:pos x="20" y="388"/>
                </a:cxn>
                <a:cxn ang="0">
                  <a:pos x="30" y="310"/>
                </a:cxn>
                <a:cxn ang="0">
                  <a:pos x="57" y="241"/>
                </a:cxn>
                <a:cxn ang="0">
                  <a:pos x="93" y="191"/>
                </a:cxn>
                <a:cxn ang="0">
                  <a:pos x="164" y="118"/>
                </a:cxn>
                <a:cxn ang="0">
                  <a:pos x="234" y="64"/>
                </a:cxn>
                <a:cxn ang="0">
                  <a:pos x="279" y="30"/>
                </a:cxn>
                <a:cxn ang="0">
                  <a:pos x="300" y="12"/>
                </a:cxn>
                <a:cxn ang="0">
                  <a:pos x="310" y="7"/>
                </a:cxn>
                <a:cxn ang="0">
                  <a:pos x="325" y="0"/>
                </a:cxn>
                <a:cxn ang="0">
                  <a:pos x="337" y="5"/>
                </a:cxn>
                <a:cxn ang="0">
                  <a:pos x="342" y="18"/>
                </a:cxn>
                <a:cxn ang="0">
                  <a:pos x="341" y="30"/>
                </a:cxn>
                <a:cxn ang="0">
                  <a:pos x="335" y="39"/>
                </a:cxn>
                <a:cxn ang="0">
                  <a:pos x="325" y="42"/>
                </a:cxn>
                <a:cxn ang="0">
                  <a:pos x="298" y="57"/>
                </a:cxn>
                <a:cxn ang="0">
                  <a:pos x="269" y="79"/>
                </a:cxn>
                <a:cxn ang="0">
                  <a:pos x="192" y="141"/>
                </a:cxn>
                <a:cxn ang="0">
                  <a:pos x="126" y="205"/>
                </a:cxn>
                <a:cxn ang="0">
                  <a:pos x="81" y="274"/>
                </a:cxn>
                <a:cxn ang="0">
                  <a:pos x="67" y="315"/>
                </a:cxn>
                <a:cxn ang="0">
                  <a:pos x="55" y="413"/>
                </a:cxn>
                <a:cxn ang="0">
                  <a:pos x="49" y="471"/>
                </a:cxn>
                <a:cxn ang="0">
                  <a:pos x="38" y="548"/>
                </a:cxn>
                <a:cxn ang="0">
                  <a:pos x="37" y="630"/>
                </a:cxn>
                <a:cxn ang="0">
                  <a:pos x="36" y="725"/>
                </a:cxn>
                <a:cxn ang="0">
                  <a:pos x="44" y="787"/>
                </a:cxn>
                <a:cxn ang="0">
                  <a:pos x="70" y="871"/>
                </a:cxn>
                <a:cxn ang="0">
                  <a:pos x="95" y="941"/>
                </a:cxn>
                <a:cxn ang="0">
                  <a:pos x="114" y="969"/>
                </a:cxn>
                <a:cxn ang="0">
                  <a:pos x="131" y="998"/>
                </a:cxn>
                <a:cxn ang="0">
                  <a:pos x="160" y="1049"/>
                </a:cxn>
                <a:cxn ang="0">
                  <a:pos x="191" y="1093"/>
                </a:cxn>
                <a:cxn ang="0">
                  <a:pos x="212" y="1124"/>
                </a:cxn>
                <a:cxn ang="0">
                  <a:pos x="234" y="1160"/>
                </a:cxn>
                <a:cxn ang="0">
                  <a:pos x="253" y="1175"/>
                </a:cxn>
                <a:cxn ang="0">
                  <a:pos x="264" y="1185"/>
                </a:cxn>
                <a:cxn ang="0">
                  <a:pos x="264" y="1202"/>
                </a:cxn>
                <a:cxn ang="0">
                  <a:pos x="251" y="1211"/>
                </a:cxn>
              </a:cxnLst>
              <a:rect l="0" t="0" r="r" b="b"/>
              <a:pathLst>
                <a:path w="342" h="1211">
                  <a:moveTo>
                    <a:pt x="251" y="1211"/>
                  </a:moveTo>
                  <a:lnTo>
                    <a:pt x="251" y="1211"/>
                  </a:lnTo>
                  <a:lnTo>
                    <a:pt x="248" y="1211"/>
                  </a:lnTo>
                  <a:lnTo>
                    <a:pt x="244" y="1210"/>
                  </a:lnTo>
                  <a:lnTo>
                    <a:pt x="244" y="1210"/>
                  </a:lnTo>
                  <a:lnTo>
                    <a:pt x="237" y="1206"/>
                  </a:lnTo>
                  <a:lnTo>
                    <a:pt x="229" y="1202"/>
                  </a:lnTo>
                  <a:lnTo>
                    <a:pt x="223" y="1198"/>
                  </a:lnTo>
                  <a:lnTo>
                    <a:pt x="217" y="1192"/>
                  </a:lnTo>
                  <a:lnTo>
                    <a:pt x="206" y="1181"/>
                  </a:lnTo>
                  <a:lnTo>
                    <a:pt x="196" y="1170"/>
                  </a:lnTo>
                  <a:lnTo>
                    <a:pt x="196" y="1170"/>
                  </a:lnTo>
                  <a:lnTo>
                    <a:pt x="184" y="1154"/>
                  </a:lnTo>
                  <a:lnTo>
                    <a:pt x="173" y="1138"/>
                  </a:lnTo>
                  <a:lnTo>
                    <a:pt x="161" y="1122"/>
                  </a:lnTo>
                  <a:lnTo>
                    <a:pt x="153" y="1107"/>
                  </a:lnTo>
                  <a:lnTo>
                    <a:pt x="153" y="1107"/>
                  </a:lnTo>
                  <a:lnTo>
                    <a:pt x="138" y="1079"/>
                  </a:lnTo>
                  <a:lnTo>
                    <a:pt x="121" y="1052"/>
                  </a:lnTo>
                  <a:lnTo>
                    <a:pt x="87" y="998"/>
                  </a:lnTo>
                  <a:lnTo>
                    <a:pt x="87" y="998"/>
                  </a:lnTo>
                  <a:lnTo>
                    <a:pt x="62" y="957"/>
                  </a:lnTo>
                  <a:lnTo>
                    <a:pt x="62" y="957"/>
                  </a:lnTo>
                  <a:lnTo>
                    <a:pt x="60" y="953"/>
                  </a:lnTo>
                  <a:lnTo>
                    <a:pt x="58" y="948"/>
                  </a:lnTo>
                  <a:lnTo>
                    <a:pt x="56" y="936"/>
                  </a:lnTo>
                  <a:lnTo>
                    <a:pt x="56" y="936"/>
                  </a:lnTo>
                  <a:lnTo>
                    <a:pt x="54" y="927"/>
                  </a:lnTo>
                  <a:lnTo>
                    <a:pt x="52" y="919"/>
                  </a:lnTo>
                  <a:lnTo>
                    <a:pt x="52" y="919"/>
                  </a:lnTo>
                  <a:lnTo>
                    <a:pt x="43" y="898"/>
                  </a:lnTo>
                  <a:lnTo>
                    <a:pt x="30" y="874"/>
                  </a:lnTo>
                  <a:lnTo>
                    <a:pt x="30" y="874"/>
                  </a:lnTo>
                  <a:lnTo>
                    <a:pt x="26" y="866"/>
                  </a:lnTo>
                  <a:lnTo>
                    <a:pt x="23" y="858"/>
                  </a:lnTo>
                  <a:lnTo>
                    <a:pt x="17" y="839"/>
                  </a:lnTo>
                  <a:lnTo>
                    <a:pt x="13" y="820"/>
                  </a:lnTo>
                  <a:lnTo>
                    <a:pt x="9" y="801"/>
                  </a:lnTo>
                  <a:lnTo>
                    <a:pt x="9" y="801"/>
                  </a:lnTo>
                  <a:lnTo>
                    <a:pt x="6" y="782"/>
                  </a:lnTo>
                  <a:lnTo>
                    <a:pt x="6" y="782"/>
                  </a:lnTo>
                  <a:lnTo>
                    <a:pt x="4" y="764"/>
                  </a:lnTo>
                  <a:lnTo>
                    <a:pt x="2" y="745"/>
                  </a:lnTo>
                  <a:lnTo>
                    <a:pt x="2" y="708"/>
                  </a:lnTo>
                  <a:lnTo>
                    <a:pt x="2" y="708"/>
                  </a:lnTo>
                  <a:lnTo>
                    <a:pt x="3" y="686"/>
                  </a:lnTo>
                  <a:lnTo>
                    <a:pt x="3" y="686"/>
                  </a:lnTo>
                  <a:lnTo>
                    <a:pt x="2" y="665"/>
                  </a:lnTo>
                  <a:lnTo>
                    <a:pt x="1" y="643"/>
                  </a:lnTo>
                  <a:lnTo>
                    <a:pt x="1" y="643"/>
                  </a:lnTo>
                  <a:lnTo>
                    <a:pt x="0" y="613"/>
                  </a:lnTo>
                  <a:lnTo>
                    <a:pt x="0" y="599"/>
                  </a:lnTo>
                  <a:lnTo>
                    <a:pt x="0" y="583"/>
                  </a:lnTo>
                  <a:lnTo>
                    <a:pt x="0" y="583"/>
                  </a:lnTo>
                  <a:lnTo>
                    <a:pt x="2" y="556"/>
                  </a:lnTo>
                  <a:lnTo>
                    <a:pt x="4" y="530"/>
                  </a:lnTo>
                  <a:lnTo>
                    <a:pt x="10" y="478"/>
                  </a:lnTo>
                  <a:lnTo>
                    <a:pt x="10" y="478"/>
                  </a:lnTo>
                  <a:lnTo>
                    <a:pt x="16" y="433"/>
                  </a:lnTo>
                  <a:lnTo>
                    <a:pt x="20" y="388"/>
                  </a:lnTo>
                  <a:lnTo>
                    <a:pt x="20" y="388"/>
                  </a:lnTo>
                  <a:lnTo>
                    <a:pt x="24" y="352"/>
                  </a:lnTo>
                  <a:lnTo>
                    <a:pt x="26" y="331"/>
                  </a:lnTo>
                  <a:lnTo>
                    <a:pt x="30" y="310"/>
                  </a:lnTo>
                  <a:lnTo>
                    <a:pt x="36" y="290"/>
                  </a:lnTo>
                  <a:lnTo>
                    <a:pt x="43" y="270"/>
                  </a:lnTo>
                  <a:lnTo>
                    <a:pt x="52" y="250"/>
                  </a:lnTo>
                  <a:lnTo>
                    <a:pt x="57" y="241"/>
                  </a:lnTo>
                  <a:lnTo>
                    <a:pt x="62" y="232"/>
                  </a:lnTo>
                  <a:lnTo>
                    <a:pt x="62" y="232"/>
                  </a:lnTo>
                  <a:lnTo>
                    <a:pt x="78" y="210"/>
                  </a:lnTo>
                  <a:lnTo>
                    <a:pt x="93" y="191"/>
                  </a:lnTo>
                  <a:lnTo>
                    <a:pt x="111" y="171"/>
                  </a:lnTo>
                  <a:lnTo>
                    <a:pt x="128" y="152"/>
                  </a:lnTo>
                  <a:lnTo>
                    <a:pt x="146" y="135"/>
                  </a:lnTo>
                  <a:lnTo>
                    <a:pt x="164" y="118"/>
                  </a:lnTo>
                  <a:lnTo>
                    <a:pt x="202" y="86"/>
                  </a:lnTo>
                  <a:lnTo>
                    <a:pt x="202" y="86"/>
                  </a:lnTo>
                  <a:lnTo>
                    <a:pt x="217" y="76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58" y="48"/>
                  </a:lnTo>
                  <a:lnTo>
                    <a:pt x="269" y="40"/>
                  </a:lnTo>
                  <a:lnTo>
                    <a:pt x="279" y="30"/>
                  </a:lnTo>
                  <a:lnTo>
                    <a:pt x="279" y="30"/>
                  </a:lnTo>
                  <a:lnTo>
                    <a:pt x="286" y="23"/>
                  </a:lnTo>
                  <a:lnTo>
                    <a:pt x="294" y="17"/>
                  </a:lnTo>
                  <a:lnTo>
                    <a:pt x="300" y="12"/>
                  </a:lnTo>
                  <a:lnTo>
                    <a:pt x="307" y="9"/>
                  </a:lnTo>
                  <a:lnTo>
                    <a:pt x="309" y="8"/>
                  </a:lnTo>
                  <a:lnTo>
                    <a:pt x="310" y="7"/>
                  </a:lnTo>
                  <a:lnTo>
                    <a:pt x="310" y="7"/>
                  </a:lnTo>
                  <a:lnTo>
                    <a:pt x="313" y="5"/>
                  </a:lnTo>
                  <a:lnTo>
                    <a:pt x="316" y="3"/>
                  </a:lnTo>
                  <a:lnTo>
                    <a:pt x="320" y="1"/>
                  </a:lnTo>
                  <a:lnTo>
                    <a:pt x="325" y="0"/>
                  </a:lnTo>
                  <a:lnTo>
                    <a:pt x="325" y="0"/>
                  </a:lnTo>
                  <a:lnTo>
                    <a:pt x="331" y="1"/>
                  </a:lnTo>
                  <a:lnTo>
                    <a:pt x="334" y="3"/>
                  </a:lnTo>
                  <a:lnTo>
                    <a:pt x="337" y="5"/>
                  </a:lnTo>
                  <a:lnTo>
                    <a:pt x="339" y="7"/>
                  </a:lnTo>
                  <a:lnTo>
                    <a:pt x="341" y="10"/>
                  </a:lnTo>
                  <a:lnTo>
                    <a:pt x="342" y="14"/>
                  </a:lnTo>
                  <a:lnTo>
                    <a:pt x="342" y="18"/>
                  </a:lnTo>
                  <a:lnTo>
                    <a:pt x="342" y="24"/>
                  </a:lnTo>
                  <a:lnTo>
                    <a:pt x="342" y="24"/>
                  </a:lnTo>
                  <a:lnTo>
                    <a:pt x="342" y="27"/>
                  </a:lnTo>
                  <a:lnTo>
                    <a:pt x="341" y="30"/>
                  </a:lnTo>
                  <a:lnTo>
                    <a:pt x="339" y="34"/>
                  </a:lnTo>
                  <a:lnTo>
                    <a:pt x="337" y="36"/>
                  </a:lnTo>
                  <a:lnTo>
                    <a:pt x="337" y="36"/>
                  </a:lnTo>
                  <a:lnTo>
                    <a:pt x="335" y="39"/>
                  </a:lnTo>
                  <a:lnTo>
                    <a:pt x="332" y="40"/>
                  </a:lnTo>
                  <a:lnTo>
                    <a:pt x="329" y="41"/>
                  </a:lnTo>
                  <a:lnTo>
                    <a:pt x="326" y="42"/>
                  </a:lnTo>
                  <a:lnTo>
                    <a:pt x="325" y="42"/>
                  </a:lnTo>
                  <a:lnTo>
                    <a:pt x="325" y="42"/>
                  </a:lnTo>
                  <a:lnTo>
                    <a:pt x="319" y="43"/>
                  </a:lnTo>
                  <a:lnTo>
                    <a:pt x="310" y="48"/>
                  </a:lnTo>
                  <a:lnTo>
                    <a:pt x="298" y="57"/>
                  </a:lnTo>
                  <a:lnTo>
                    <a:pt x="278" y="73"/>
                  </a:lnTo>
                  <a:lnTo>
                    <a:pt x="278" y="73"/>
                  </a:lnTo>
                  <a:lnTo>
                    <a:pt x="269" y="79"/>
                  </a:lnTo>
                  <a:lnTo>
                    <a:pt x="269" y="79"/>
                  </a:lnTo>
                  <a:lnTo>
                    <a:pt x="249" y="93"/>
                  </a:lnTo>
                  <a:lnTo>
                    <a:pt x="231" y="109"/>
                  </a:lnTo>
                  <a:lnTo>
                    <a:pt x="192" y="141"/>
                  </a:lnTo>
                  <a:lnTo>
                    <a:pt x="192" y="141"/>
                  </a:lnTo>
                  <a:lnTo>
                    <a:pt x="176" y="155"/>
                  </a:lnTo>
                  <a:lnTo>
                    <a:pt x="158" y="171"/>
                  </a:lnTo>
                  <a:lnTo>
                    <a:pt x="142" y="187"/>
                  </a:lnTo>
                  <a:lnTo>
                    <a:pt x="126" y="205"/>
                  </a:lnTo>
                  <a:lnTo>
                    <a:pt x="111" y="224"/>
                  </a:lnTo>
                  <a:lnTo>
                    <a:pt x="97" y="243"/>
                  </a:lnTo>
                  <a:lnTo>
                    <a:pt x="86" y="263"/>
                  </a:lnTo>
                  <a:lnTo>
                    <a:pt x="81" y="274"/>
                  </a:lnTo>
                  <a:lnTo>
                    <a:pt x="77" y="285"/>
                  </a:lnTo>
                  <a:lnTo>
                    <a:pt x="77" y="285"/>
                  </a:lnTo>
                  <a:lnTo>
                    <a:pt x="71" y="300"/>
                  </a:lnTo>
                  <a:lnTo>
                    <a:pt x="67" y="315"/>
                  </a:lnTo>
                  <a:lnTo>
                    <a:pt x="64" y="332"/>
                  </a:lnTo>
                  <a:lnTo>
                    <a:pt x="61" y="348"/>
                  </a:lnTo>
                  <a:lnTo>
                    <a:pt x="58" y="381"/>
                  </a:lnTo>
                  <a:lnTo>
                    <a:pt x="55" y="413"/>
                  </a:lnTo>
                  <a:lnTo>
                    <a:pt x="55" y="413"/>
                  </a:lnTo>
                  <a:lnTo>
                    <a:pt x="52" y="445"/>
                  </a:lnTo>
                  <a:lnTo>
                    <a:pt x="52" y="445"/>
                  </a:lnTo>
                  <a:lnTo>
                    <a:pt x="49" y="471"/>
                  </a:lnTo>
                  <a:lnTo>
                    <a:pt x="45" y="498"/>
                  </a:lnTo>
                  <a:lnTo>
                    <a:pt x="45" y="498"/>
                  </a:lnTo>
                  <a:lnTo>
                    <a:pt x="41" y="523"/>
                  </a:lnTo>
                  <a:lnTo>
                    <a:pt x="38" y="548"/>
                  </a:lnTo>
                  <a:lnTo>
                    <a:pt x="36" y="573"/>
                  </a:lnTo>
                  <a:lnTo>
                    <a:pt x="36" y="597"/>
                  </a:lnTo>
                  <a:lnTo>
                    <a:pt x="36" y="597"/>
                  </a:lnTo>
                  <a:lnTo>
                    <a:pt x="37" y="630"/>
                  </a:lnTo>
                  <a:lnTo>
                    <a:pt x="36" y="662"/>
                  </a:lnTo>
                  <a:lnTo>
                    <a:pt x="36" y="662"/>
                  </a:lnTo>
                  <a:lnTo>
                    <a:pt x="36" y="694"/>
                  </a:lnTo>
                  <a:lnTo>
                    <a:pt x="36" y="725"/>
                  </a:lnTo>
                  <a:lnTo>
                    <a:pt x="38" y="757"/>
                  </a:lnTo>
                  <a:lnTo>
                    <a:pt x="40" y="772"/>
                  </a:lnTo>
                  <a:lnTo>
                    <a:pt x="44" y="787"/>
                  </a:lnTo>
                  <a:lnTo>
                    <a:pt x="44" y="787"/>
                  </a:lnTo>
                  <a:lnTo>
                    <a:pt x="50" y="808"/>
                  </a:lnTo>
                  <a:lnTo>
                    <a:pt x="56" y="830"/>
                  </a:lnTo>
                  <a:lnTo>
                    <a:pt x="70" y="871"/>
                  </a:lnTo>
                  <a:lnTo>
                    <a:pt x="70" y="871"/>
                  </a:lnTo>
                  <a:lnTo>
                    <a:pt x="82" y="900"/>
                  </a:lnTo>
                  <a:lnTo>
                    <a:pt x="91" y="931"/>
                  </a:lnTo>
                  <a:lnTo>
                    <a:pt x="91" y="931"/>
                  </a:lnTo>
                  <a:lnTo>
                    <a:pt x="95" y="941"/>
                  </a:lnTo>
                  <a:lnTo>
                    <a:pt x="100" y="952"/>
                  </a:lnTo>
                  <a:lnTo>
                    <a:pt x="107" y="960"/>
                  </a:lnTo>
                  <a:lnTo>
                    <a:pt x="114" y="969"/>
                  </a:lnTo>
                  <a:lnTo>
                    <a:pt x="114" y="969"/>
                  </a:lnTo>
                  <a:lnTo>
                    <a:pt x="124" y="984"/>
                  </a:lnTo>
                  <a:lnTo>
                    <a:pt x="128" y="991"/>
                  </a:lnTo>
                  <a:lnTo>
                    <a:pt x="131" y="998"/>
                  </a:lnTo>
                  <a:lnTo>
                    <a:pt x="131" y="998"/>
                  </a:lnTo>
                  <a:lnTo>
                    <a:pt x="139" y="1012"/>
                  </a:lnTo>
                  <a:lnTo>
                    <a:pt x="145" y="1025"/>
                  </a:lnTo>
                  <a:lnTo>
                    <a:pt x="160" y="1049"/>
                  </a:lnTo>
                  <a:lnTo>
                    <a:pt x="160" y="1049"/>
                  </a:lnTo>
                  <a:lnTo>
                    <a:pt x="176" y="1071"/>
                  </a:lnTo>
                  <a:lnTo>
                    <a:pt x="176" y="1071"/>
                  </a:lnTo>
                  <a:lnTo>
                    <a:pt x="183" y="1082"/>
                  </a:lnTo>
                  <a:lnTo>
                    <a:pt x="191" y="1093"/>
                  </a:lnTo>
                  <a:lnTo>
                    <a:pt x="191" y="1093"/>
                  </a:lnTo>
                  <a:lnTo>
                    <a:pt x="203" y="1109"/>
                  </a:lnTo>
                  <a:lnTo>
                    <a:pt x="208" y="1116"/>
                  </a:lnTo>
                  <a:lnTo>
                    <a:pt x="212" y="1124"/>
                  </a:lnTo>
                  <a:lnTo>
                    <a:pt x="212" y="1124"/>
                  </a:lnTo>
                  <a:lnTo>
                    <a:pt x="219" y="1139"/>
                  </a:lnTo>
                  <a:lnTo>
                    <a:pt x="228" y="1154"/>
                  </a:lnTo>
                  <a:lnTo>
                    <a:pt x="234" y="1160"/>
                  </a:lnTo>
                  <a:lnTo>
                    <a:pt x="240" y="1167"/>
                  </a:lnTo>
                  <a:lnTo>
                    <a:pt x="246" y="1172"/>
                  </a:lnTo>
                  <a:lnTo>
                    <a:pt x="253" y="1175"/>
                  </a:lnTo>
                  <a:lnTo>
                    <a:pt x="253" y="1175"/>
                  </a:lnTo>
                  <a:lnTo>
                    <a:pt x="256" y="1177"/>
                  </a:lnTo>
                  <a:lnTo>
                    <a:pt x="259" y="1179"/>
                  </a:lnTo>
                  <a:lnTo>
                    <a:pt x="261" y="1182"/>
                  </a:lnTo>
                  <a:lnTo>
                    <a:pt x="264" y="1185"/>
                  </a:lnTo>
                  <a:lnTo>
                    <a:pt x="265" y="1191"/>
                  </a:lnTo>
                  <a:lnTo>
                    <a:pt x="265" y="1198"/>
                  </a:lnTo>
                  <a:lnTo>
                    <a:pt x="265" y="1198"/>
                  </a:lnTo>
                  <a:lnTo>
                    <a:pt x="264" y="1202"/>
                  </a:lnTo>
                  <a:lnTo>
                    <a:pt x="260" y="1207"/>
                  </a:lnTo>
                  <a:lnTo>
                    <a:pt x="256" y="1210"/>
                  </a:lnTo>
                  <a:lnTo>
                    <a:pt x="254" y="1211"/>
                  </a:lnTo>
                  <a:lnTo>
                    <a:pt x="251" y="1211"/>
                  </a:lnTo>
                  <a:lnTo>
                    <a:pt x="251" y="121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06" name="Freeform 413">
              <a:extLst>
                <a:ext uri="{FF2B5EF4-FFF2-40B4-BE49-F238E27FC236}">
                  <a16:creationId xmlns:a16="http://schemas.microsoft.com/office/drawing/2014/main" id="{5DBC7E97-F3DC-420D-A891-DABD3D0FC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9888" y="3138488"/>
              <a:ext cx="133350" cy="681038"/>
            </a:xfrm>
            <a:custGeom>
              <a:avLst/>
              <a:gdLst/>
              <a:ahLst/>
              <a:cxnLst>
                <a:cxn ang="0">
                  <a:pos x="171" y="1285"/>
                </a:cxn>
                <a:cxn ang="0">
                  <a:pos x="162" y="1274"/>
                </a:cxn>
                <a:cxn ang="0">
                  <a:pos x="155" y="1248"/>
                </a:cxn>
                <a:cxn ang="0">
                  <a:pos x="119" y="1178"/>
                </a:cxn>
                <a:cxn ang="0">
                  <a:pos x="96" y="1130"/>
                </a:cxn>
                <a:cxn ang="0">
                  <a:pos x="85" y="1100"/>
                </a:cxn>
                <a:cxn ang="0">
                  <a:pos x="65" y="1060"/>
                </a:cxn>
                <a:cxn ang="0">
                  <a:pos x="41" y="1009"/>
                </a:cxn>
                <a:cxn ang="0">
                  <a:pos x="29" y="965"/>
                </a:cxn>
                <a:cxn ang="0">
                  <a:pos x="11" y="900"/>
                </a:cxn>
                <a:cxn ang="0">
                  <a:pos x="3" y="792"/>
                </a:cxn>
                <a:cxn ang="0">
                  <a:pos x="2" y="697"/>
                </a:cxn>
                <a:cxn ang="0">
                  <a:pos x="0" y="595"/>
                </a:cxn>
                <a:cxn ang="0">
                  <a:pos x="9" y="478"/>
                </a:cxn>
                <a:cxn ang="0">
                  <a:pos x="18" y="409"/>
                </a:cxn>
                <a:cxn ang="0">
                  <a:pos x="33" y="366"/>
                </a:cxn>
                <a:cxn ang="0">
                  <a:pos x="63" y="254"/>
                </a:cxn>
                <a:cxn ang="0">
                  <a:pos x="82" y="213"/>
                </a:cxn>
                <a:cxn ang="0">
                  <a:pos x="97" y="186"/>
                </a:cxn>
                <a:cxn ang="0">
                  <a:pos x="132" y="111"/>
                </a:cxn>
                <a:cxn ang="0">
                  <a:pos x="166" y="62"/>
                </a:cxn>
                <a:cxn ang="0">
                  <a:pos x="175" y="47"/>
                </a:cxn>
                <a:cxn ang="0">
                  <a:pos x="185" y="31"/>
                </a:cxn>
                <a:cxn ang="0">
                  <a:pos x="218" y="5"/>
                </a:cxn>
                <a:cxn ang="0">
                  <a:pos x="236" y="0"/>
                </a:cxn>
                <a:cxn ang="0">
                  <a:pos x="248" y="5"/>
                </a:cxn>
                <a:cxn ang="0">
                  <a:pos x="253" y="22"/>
                </a:cxn>
                <a:cxn ang="0">
                  <a:pos x="245" y="34"/>
                </a:cxn>
                <a:cxn ang="0">
                  <a:pos x="226" y="41"/>
                </a:cxn>
                <a:cxn ang="0">
                  <a:pos x="212" y="55"/>
                </a:cxn>
                <a:cxn ang="0">
                  <a:pos x="200" y="78"/>
                </a:cxn>
                <a:cxn ang="0">
                  <a:pos x="183" y="100"/>
                </a:cxn>
                <a:cxn ang="0">
                  <a:pos x="161" y="131"/>
                </a:cxn>
                <a:cxn ang="0">
                  <a:pos x="127" y="197"/>
                </a:cxn>
                <a:cxn ang="0">
                  <a:pos x="98" y="264"/>
                </a:cxn>
                <a:cxn ang="0">
                  <a:pos x="75" y="349"/>
                </a:cxn>
                <a:cxn ang="0">
                  <a:pos x="61" y="391"/>
                </a:cxn>
                <a:cxn ang="0">
                  <a:pos x="51" y="429"/>
                </a:cxn>
                <a:cxn ang="0">
                  <a:pos x="41" y="559"/>
                </a:cxn>
                <a:cxn ang="0">
                  <a:pos x="39" y="812"/>
                </a:cxn>
                <a:cxn ang="0">
                  <a:pos x="46" y="879"/>
                </a:cxn>
                <a:cxn ang="0">
                  <a:pos x="73" y="987"/>
                </a:cxn>
                <a:cxn ang="0">
                  <a:pos x="93" y="1036"/>
                </a:cxn>
                <a:cxn ang="0">
                  <a:pos x="112" y="1071"/>
                </a:cxn>
                <a:cxn ang="0">
                  <a:pos x="124" y="1104"/>
                </a:cxn>
                <a:cxn ang="0">
                  <a:pos x="141" y="1147"/>
                </a:cxn>
                <a:cxn ang="0">
                  <a:pos x="182" y="1217"/>
                </a:cxn>
                <a:cxn ang="0">
                  <a:pos x="197" y="1271"/>
                </a:cxn>
                <a:cxn ang="0">
                  <a:pos x="193" y="1282"/>
                </a:cxn>
                <a:cxn ang="0">
                  <a:pos x="185" y="1287"/>
                </a:cxn>
              </a:cxnLst>
              <a:rect l="0" t="0" r="r" b="b"/>
              <a:pathLst>
                <a:path w="253" h="1287">
                  <a:moveTo>
                    <a:pt x="181" y="1287"/>
                  </a:moveTo>
                  <a:lnTo>
                    <a:pt x="181" y="1287"/>
                  </a:lnTo>
                  <a:lnTo>
                    <a:pt x="174" y="1286"/>
                  </a:lnTo>
                  <a:lnTo>
                    <a:pt x="171" y="1285"/>
                  </a:lnTo>
                  <a:lnTo>
                    <a:pt x="168" y="1283"/>
                  </a:lnTo>
                  <a:lnTo>
                    <a:pt x="165" y="1280"/>
                  </a:lnTo>
                  <a:lnTo>
                    <a:pt x="163" y="1277"/>
                  </a:lnTo>
                  <a:lnTo>
                    <a:pt x="162" y="1274"/>
                  </a:lnTo>
                  <a:lnTo>
                    <a:pt x="161" y="1270"/>
                  </a:lnTo>
                  <a:lnTo>
                    <a:pt x="161" y="1270"/>
                  </a:lnTo>
                  <a:lnTo>
                    <a:pt x="159" y="1259"/>
                  </a:lnTo>
                  <a:lnTo>
                    <a:pt x="155" y="1248"/>
                  </a:lnTo>
                  <a:lnTo>
                    <a:pt x="151" y="1236"/>
                  </a:lnTo>
                  <a:lnTo>
                    <a:pt x="144" y="1222"/>
                  </a:lnTo>
                  <a:lnTo>
                    <a:pt x="131" y="1197"/>
                  </a:lnTo>
                  <a:lnTo>
                    <a:pt x="119" y="1178"/>
                  </a:lnTo>
                  <a:lnTo>
                    <a:pt x="119" y="1178"/>
                  </a:lnTo>
                  <a:lnTo>
                    <a:pt x="110" y="1162"/>
                  </a:lnTo>
                  <a:lnTo>
                    <a:pt x="102" y="1147"/>
                  </a:lnTo>
                  <a:lnTo>
                    <a:pt x="96" y="1130"/>
                  </a:lnTo>
                  <a:lnTo>
                    <a:pt x="90" y="1114"/>
                  </a:lnTo>
                  <a:lnTo>
                    <a:pt x="90" y="1114"/>
                  </a:lnTo>
                  <a:lnTo>
                    <a:pt x="85" y="1100"/>
                  </a:lnTo>
                  <a:lnTo>
                    <a:pt x="85" y="1100"/>
                  </a:lnTo>
                  <a:lnTo>
                    <a:pt x="80" y="1090"/>
                  </a:lnTo>
                  <a:lnTo>
                    <a:pt x="75" y="1080"/>
                  </a:lnTo>
                  <a:lnTo>
                    <a:pt x="65" y="1060"/>
                  </a:lnTo>
                  <a:lnTo>
                    <a:pt x="65" y="1060"/>
                  </a:lnTo>
                  <a:lnTo>
                    <a:pt x="58" y="1048"/>
                  </a:lnTo>
                  <a:lnTo>
                    <a:pt x="51" y="1035"/>
                  </a:lnTo>
                  <a:lnTo>
                    <a:pt x="45" y="1023"/>
                  </a:lnTo>
                  <a:lnTo>
                    <a:pt x="41" y="1009"/>
                  </a:lnTo>
                  <a:lnTo>
                    <a:pt x="41" y="1009"/>
                  </a:lnTo>
                  <a:lnTo>
                    <a:pt x="35" y="988"/>
                  </a:lnTo>
                  <a:lnTo>
                    <a:pt x="29" y="965"/>
                  </a:lnTo>
                  <a:lnTo>
                    <a:pt x="29" y="965"/>
                  </a:lnTo>
                  <a:lnTo>
                    <a:pt x="23" y="943"/>
                  </a:lnTo>
                  <a:lnTo>
                    <a:pt x="16" y="921"/>
                  </a:lnTo>
                  <a:lnTo>
                    <a:pt x="16" y="921"/>
                  </a:lnTo>
                  <a:lnTo>
                    <a:pt x="11" y="900"/>
                  </a:lnTo>
                  <a:lnTo>
                    <a:pt x="8" y="878"/>
                  </a:lnTo>
                  <a:lnTo>
                    <a:pt x="6" y="856"/>
                  </a:lnTo>
                  <a:lnTo>
                    <a:pt x="4" y="836"/>
                  </a:lnTo>
                  <a:lnTo>
                    <a:pt x="3" y="792"/>
                  </a:lnTo>
                  <a:lnTo>
                    <a:pt x="3" y="748"/>
                  </a:lnTo>
                  <a:lnTo>
                    <a:pt x="3" y="729"/>
                  </a:lnTo>
                  <a:lnTo>
                    <a:pt x="3" y="729"/>
                  </a:lnTo>
                  <a:lnTo>
                    <a:pt x="2" y="697"/>
                  </a:lnTo>
                  <a:lnTo>
                    <a:pt x="2" y="664"/>
                  </a:lnTo>
                  <a:lnTo>
                    <a:pt x="2" y="664"/>
                  </a:lnTo>
                  <a:lnTo>
                    <a:pt x="1" y="630"/>
                  </a:lnTo>
                  <a:lnTo>
                    <a:pt x="0" y="595"/>
                  </a:lnTo>
                  <a:lnTo>
                    <a:pt x="1" y="561"/>
                  </a:lnTo>
                  <a:lnTo>
                    <a:pt x="3" y="527"/>
                  </a:lnTo>
                  <a:lnTo>
                    <a:pt x="3" y="527"/>
                  </a:lnTo>
                  <a:lnTo>
                    <a:pt x="9" y="478"/>
                  </a:lnTo>
                  <a:lnTo>
                    <a:pt x="9" y="478"/>
                  </a:lnTo>
                  <a:lnTo>
                    <a:pt x="16" y="420"/>
                  </a:lnTo>
                  <a:lnTo>
                    <a:pt x="16" y="420"/>
                  </a:lnTo>
                  <a:lnTo>
                    <a:pt x="18" y="409"/>
                  </a:lnTo>
                  <a:lnTo>
                    <a:pt x="20" y="399"/>
                  </a:lnTo>
                  <a:lnTo>
                    <a:pt x="28" y="380"/>
                  </a:lnTo>
                  <a:lnTo>
                    <a:pt x="28" y="380"/>
                  </a:lnTo>
                  <a:lnTo>
                    <a:pt x="33" y="366"/>
                  </a:lnTo>
                  <a:lnTo>
                    <a:pt x="37" y="351"/>
                  </a:lnTo>
                  <a:lnTo>
                    <a:pt x="37" y="351"/>
                  </a:lnTo>
                  <a:lnTo>
                    <a:pt x="49" y="306"/>
                  </a:lnTo>
                  <a:lnTo>
                    <a:pt x="63" y="254"/>
                  </a:lnTo>
                  <a:lnTo>
                    <a:pt x="63" y="254"/>
                  </a:lnTo>
                  <a:lnTo>
                    <a:pt x="67" y="243"/>
                  </a:lnTo>
                  <a:lnTo>
                    <a:pt x="71" y="233"/>
                  </a:lnTo>
                  <a:lnTo>
                    <a:pt x="82" y="213"/>
                  </a:lnTo>
                  <a:lnTo>
                    <a:pt x="82" y="213"/>
                  </a:lnTo>
                  <a:lnTo>
                    <a:pt x="90" y="200"/>
                  </a:lnTo>
                  <a:lnTo>
                    <a:pt x="97" y="186"/>
                  </a:lnTo>
                  <a:lnTo>
                    <a:pt x="97" y="186"/>
                  </a:lnTo>
                  <a:lnTo>
                    <a:pt x="107" y="162"/>
                  </a:lnTo>
                  <a:lnTo>
                    <a:pt x="107" y="162"/>
                  </a:lnTo>
                  <a:lnTo>
                    <a:pt x="119" y="135"/>
                  </a:lnTo>
                  <a:lnTo>
                    <a:pt x="132" y="111"/>
                  </a:lnTo>
                  <a:lnTo>
                    <a:pt x="139" y="98"/>
                  </a:lnTo>
                  <a:lnTo>
                    <a:pt x="146" y="86"/>
                  </a:lnTo>
                  <a:lnTo>
                    <a:pt x="156" y="74"/>
                  </a:lnTo>
                  <a:lnTo>
                    <a:pt x="166" y="62"/>
                  </a:lnTo>
                  <a:lnTo>
                    <a:pt x="166" y="62"/>
                  </a:lnTo>
                  <a:lnTo>
                    <a:pt x="169" y="59"/>
                  </a:lnTo>
                  <a:lnTo>
                    <a:pt x="171" y="55"/>
                  </a:lnTo>
                  <a:lnTo>
                    <a:pt x="175" y="47"/>
                  </a:lnTo>
                  <a:lnTo>
                    <a:pt x="175" y="47"/>
                  </a:lnTo>
                  <a:lnTo>
                    <a:pt x="180" y="38"/>
                  </a:lnTo>
                  <a:lnTo>
                    <a:pt x="183" y="34"/>
                  </a:lnTo>
                  <a:lnTo>
                    <a:pt x="185" y="31"/>
                  </a:lnTo>
                  <a:lnTo>
                    <a:pt x="185" y="31"/>
                  </a:lnTo>
                  <a:lnTo>
                    <a:pt x="196" y="21"/>
                  </a:lnTo>
                  <a:lnTo>
                    <a:pt x="206" y="13"/>
                  </a:lnTo>
                  <a:lnTo>
                    <a:pt x="218" y="5"/>
                  </a:lnTo>
                  <a:lnTo>
                    <a:pt x="231" y="1"/>
                  </a:lnTo>
                  <a:lnTo>
                    <a:pt x="231" y="1"/>
                  </a:lnTo>
                  <a:lnTo>
                    <a:pt x="236" y="0"/>
                  </a:lnTo>
                  <a:lnTo>
                    <a:pt x="236" y="0"/>
                  </a:lnTo>
                  <a:lnTo>
                    <a:pt x="239" y="0"/>
                  </a:lnTo>
                  <a:lnTo>
                    <a:pt x="243" y="1"/>
                  </a:lnTo>
                  <a:lnTo>
                    <a:pt x="246" y="3"/>
                  </a:lnTo>
                  <a:lnTo>
                    <a:pt x="248" y="5"/>
                  </a:lnTo>
                  <a:lnTo>
                    <a:pt x="251" y="10"/>
                  </a:lnTo>
                  <a:lnTo>
                    <a:pt x="253" y="17"/>
                  </a:lnTo>
                  <a:lnTo>
                    <a:pt x="253" y="17"/>
                  </a:lnTo>
                  <a:lnTo>
                    <a:pt x="253" y="22"/>
                  </a:lnTo>
                  <a:lnTo>
                    <a:pt x="251" y="28"/>
                  </a:lnTo>
                  <a:lnTo>
                    <a:pt x="250" y="30"/>
                  </a:lnTo>
                  <a:lnTo>
                    <a:pt x="247" y="32"/>
                  </a:lnTo>
                  <a:lnTo>
                    <a:pt x="245" y="34"/>
                  </a:lnTo>
                  <a:lnTo>
                    <a:pt x="240" y="35"/>
                  </a:lnTo>
                  <a:lnTo>
                    <a:pt x="240" y="35"/>
                  </a:lnTo>
                  <a:lnTo>
                    <a:pt x="232" y="38"/>
                  </a:lnTo>
                  <a:lnTo>
                    <a:pt x="226" y="41"/>
                  </a:lnTo>
                  <a:lnTo>
                    <a:pt x="221" y="45"/>
                  </a:lnTo>
                  <a:lnTo>
                    <a:pt x="217" y="48"/>
                  </a:lnTo>
                  <a:lnTo>
                    <a:pt x="214" y="51"/>
                  </a:lnTo>
                  <a:lnTo>
                    <a:pt x="212" y="55"/>
                  </a:lnTo>
                  <a:lnTo>
                    <a:pt x="207" y="64"/>
                  </a:lnTo>
                  <a:lnTo>
                    <a:pt x="207" y="64"/>
                  </a:lnTo>
                  <a:lnTo>
                    <a:pt x="204" y="70"/>
                  </a:lnTo>
                  <a:lnTo>
                    <a:pt x="200" y="78"/>
                  </a:lnTo>
                  <a:lnTo>
                    <a:pt x="200" y="78"/>
                  </a:lnTo>
                  <a:lnTo>
                    <a:pt x="193" y="89"/>
                  </a:lnTo>
                  <a:lnTo>
                    <a:pt x="183" y="100"/>
                  </a:lnTo>
                  <a:lnTo>
                    <a:pt x="183" y="100"/>
                  </a:lnTo>
                  <a:lnTo>
                    <a:pt x="171" y="115"/>
                  </a:lnTo>
                  <a:lnTo>
                    <a:pt x="166" y="123"/>
                  </a:lnTo>
                  <a:lnTo>
                    <a:pt x="161" y="131"/>
                  </a:lnTo>
                  <a:lnTo>
                    <a:pt x="161" y="131"/>
                  </a:lnTo>
                  <a:lnTo>
                    <a:pt x="150" y="153"/>
                  </a:lnTo>
                  <a:lnTo>
                    <a:pt x="138" y="176"/>
                  </a:lnTo>
                  <a:lnTo>
                    <a:pt x="138" y="176"/>
                  </a:lnTo>
                  <a:lnTo>
                    <a:pt x="127" y="197"/>
                  </a:lnTo>
                  <a:lnTo>
                    <a:pt x="116" y="219"/>
                  </a:lnTo>
                  <a:lnTo>
                    <a:pt x="106" y="242"/>
                  </a:lnTo>
                  <a:lnTo>
                    <a:pt x="98" y="264"/>
                  </a:lnTo>
                  <a:lnTo>
                    <a:pt x="98" y="264"/>
                  </a:lnTo>
                  <a:lnTo>
                    <a:pt x="87" y="304"/>
                  </a:lnTo>
                  <a:lnTo>
                    <a:pt x="76" y="344"/>
                  </a:lnTo>
                  <a:lnTo>
                    <a:pt x="75" y="349"/>
                  </a:lnTo>
                  <a:lnTo>
                    <a:pt x="75" y="349"/>
                  </a:lnTo>
                  <a:lnTo>
                    <a:pt x="70" y="364"/>
                  </a:lnTo>
                  <a:lnTo>
                    <a:pt x="65" y="379"/>
                  </a:lnTo>
                  <a:lnTo>
                    <a:pt x="65" y="379"/>
                  </a:lnTo>
                  <a:lnTo>
                    <a:pt x="61" y="391"/>
                  </a:lnTo>
                  <a:lnTo>
                    <a:pt x="56" y="403"/>
                  </a:lnTo>
                  <a:lnTo>
                    <a:pt x="53" y="416"/>
                  </a:lnTo>
                  <a:lnTo>
                    <a:pt x="51" y="429"/>
                  </a:lnTo>
                  <a:lnTo>
                    <a:pt x="51" y="429"/>
                  </a:lnTo>
                  <a:lnTo>
                    <a:pt x="49" y="468"/>
                  </a:lnTo>
                  <a:lnTo>
                    <a:pt x="45" y="506"/>
                  </a:lnTo>
                  <a:lnTo>
                    <a:pt x="45" y="506"/>
                  </a:lnTo>
                  <a:lnTo>
                    <a:pt x="41" y="559"/>
                  </a:lnTo>
                  <a:lnTo>
                    <a:pt x="39" y="586"/>
                  </a:lnTo>
                  <a:lnTo>
                    <a:pt x="39" y="613"/>
                  </a:lnTo>
                  <a:lnTo>
                    <a:pt x="39" y="812"/>
                  </a:lnTo>
                  <a:lnTo>
                    <a:pt x="39" y="812"/>
                  </a:lnTo>
                  <a:lnTo>
                    <a:pt x="39" y="830"/>
                  </a:lnTo>
                  <a:lnTo>
                    <a:pt x="41" y="846"/>
                  </a:lnTo>
                  <a:lnTo>
                    <a:pt x="43" y="863"/>
                  </a:lnTo>
                  <a:lnTo>
                    <a:pt x="46" y="879"/>
                  </a:lnTo>
                  <a:lnTo>
                    <a:pt x="54" y="912"/>
                  </a:lnTo>
                  <a:lnTo>
                    <a:pt x="62" y="944"/>
                  </a:lnTo>
                  <a:lnTo>
                    <a:pt x="62" y="944"/>
                  </a:lnTo>
                  <a:lnTo>
                    <a:pt x="73" y="987"/>
                  </a:lnTo>
                  <a:lnTo>
                    <a:pt x="73" y="987"/>
                  </a:lnTo>
                  <a:lnTo>
                    <a:pt x="78" y="1003"/>
                  </a:lnTo>
                  <a:lnTo>
                    <a:pt x="86" y="1020"/>
                  </a:lnTo>
                  <a:lnTo>
                    <a:pt x="93" y="1036"/>
                  </a:lnTo>
                  <a:lnTo>
                    <a:pt x="102" y="1052"/>
                  </a:lnTo>
                  <a:lnTo>
                    <a:pt x="102" y="1052"/>
                  </a:lnTo>
                  <a:lnTo>
                    <a:pt x="112" y="1071"/>
                  </a:lnTo>
                  <a:lnTo>
                    <a:pt x="112" y="1071"/>
                  </a:lnTo>
                  <a:lnTo>
                    <a:pt x="116" y="1079"/>
                  </a:lnTo>
                  <a:lnTo>
                    <a:pt x="119" y="1087"/>
                  </a:lnTo>
                  <a:lnTo>
                    <a:pt x="124" y="1104"/>
                  </a:lnTo>
                  <a:lnTo>
                    <a:pt x="124" y="1104"/>
                  </a:lnTo>
                  <a:lnTo>
                    <a:pt x="131" y="1126"/>
                  </a:lnTo>
                  <a:lnTo>
                    <a:pt x="136" y="1136"/>
                  </a:lnTo>
                  <a:lnTo>
                    <a:pt x="141" y="1147"/>
                  </a:lnTo>
                  <a:lnTo>
                    <a:pt x="141" y="1147"/>
                  </a:lnTo>
                  <a:lnTo>
                    <a:pt x="154" y="1166"/>
                  </a:lnTo>
                  <a:lnTo>
                    <a:pt x="164" y="1184"/>
                  </a:lnTo>
                  <a:lnTo>
                    <a:pt x="173" y="1201"/>
                  </a:lnTo>
                  <a:lnTo>
                    <a:pt x="182" y="1217"/>
                  </a:lnTo>
                  <a:lnTo>
                    <a:pt x="188" y="1232"/>
                  </a:lnTo>
                  <a:lnTo>
                    <a:pt x="192" y="1246"/>
                  </a:lnTo>
                  <a:lnTo>
                    <a:pt x="195" y="1259"/>
                  </a:lnTo>
                  <a:lnTo>
                    <a:pt x="197" y="1271"/>
                  </a:lnTo>
                  <a:lnTo>
                    <a:pt x="197" y="1271"/>
                  </a:lnTo>
                  <a:lnTo>
                    <a:pt x="196" y="1277"/>
                  </a:lnTo>
                  <a:lnTo>
                    <a:pt x="195" y="1280"/>
                  </a:lnTo>
                  <a:lnTo>
                    <a:pt x="193" y="1282"/>
                  </a:lnTo>
                  <a:lnTo>
                    <a:pt x="193" y="1282"/>
                  </a:lnTo>
                  <a:lnTo>
                    <a:pt x="191" y="1284"/>
                  </a:lnTo>
                  <a:lnTo>
                    <a:pt x="188" y="1286"/>
                  </a:lnTo>
                  <a:lnTo>
                    <a:pt x="185" y="1287"/>
                  </a:lnTo>
                  <a:lnTo>
                    <a:pt x="181" y="1287"/>
                  </a:lnTo>
                  <a:lnTo>
                    <a:pt x="181" y="1287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07" name="Freeform 414">
              <a:extLst>
                <a:ext uri="{FF2B5EF4-FFF2-40B4-BE49-F238E27FC236}">
                  <a16:creationId xmlns:a16="http://schemas.microsoft.com/office/drawing/2014/main" id="{D67A4FCC-9353-4710-803D-03B26D49E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9426" y="3148013"/>
              <a:ext cx="134938" cy="661988"/>
            </a:xfrm>
            <a:custGeom>
              <a:avLst/>
              <a:gdLst/>
              <a:ahLst/>
              <a:cxnLst>
                <a:cxn ang="0">
                  <a:pos x="66" y="1250"/>
                </a:cxn>
                <a:cxn ang="0">
                  <a:pos x="58" y="1244"/>
                </a:cxn>
                <a:cxn ang="0">
                  <a:pos x="58" y="1224"/>
                </a:cxn>
                <a:cxn ang="0">
                  <a:pos x="80" y="1168"/>
                </a:cxn>
                <a:cxn ang="0">
                  <a:pos x="111" y="1115"/>
                </a:cxn>
                <a:cxn ang="0">
                  <a:pos x="129" y="1073"/>
                </a:cxn>
                <a:cxn ang="0">
                  <a:pos x="141" y="1041"/>
                </a:cxn>
                <a:cxn ang="0">
                  <a:pos x="168" y="991"/>
                </a:cxn>
                <a:cxn ang="0">
                  <a:pos x="192" y="918"/>
                </a:cxn>
                <a:cxn ang="0">
                  <a:pos x="210" y="838"/>
                </a:cxn>
                <a:cxn ang="0">
                  <a:pos x="214" y="595"/>
                </a:cxn>
                <a:cxn ang="0">
                  <a:pos x="208" y="491"/>
                </a:cxn>
                <a:cxn ang="0">
                  <a:pos x="202" y="417"/>
                </a:cxn>
                <a:cxn ang="0">
                  <a:pos x="188" y="367"/>
                </a:cxn>
                <a:cxn ang="0">
                  <a:pos x="177" y="333"/>
                </a:cxn>
                <a:cxn ang="0">
                  <a:pos x="155" y="256"/>
                </a:cxn>
                <a:cxn ang="0">
                  <a:pos x="115" y="170"/>
                </a:cxn>
                <a:cxn ang="0">
                  <a:pos x="92" y="127"/>
                </a:cxn>
                <a:cxn ang="0">
                  <a:pos x="70" y="97"/>
                </a:cxn>
                <a:cxn ang="0">
                  <a:pos x="49" y="68"/>
                </a:cxn>
                <a:cxn ang="0">
                  <a:pos x="40" y="49"/>
                </a:cxn>
                <a:cxn ang="0">
                  <a:pos x="21" y="37"/>
                </a:cxn>
                <a:cxn ang="0">
                  <a:pos x="7" y="31"/>
                </a:cxn>
                <a:cxn ang="0">
                  <a:pos x="0" y="15"/>
                </a:cxn>
                <a:cxn ang="0">
                  <a:pos x="8" y="3"/>
                </a:cxn>
                <a:cxn ang="0">
                  <a:pos x="17" y="0"/>
                </a:cxn>
                <a:cxn ang="0">
                  <a:pos x="47" y="11"/>
                </a:cxn>
                <a:cxn ang="0">
                  <a:pos x="71" y="33"/>
                </a:cxn>
                <a:cxn ang="0">
                  <a:pos x="82" y="52"/>
                </a:cxn>
                <a:cxn ang="0">
                  <a:pos x="98" y="71"/>
                </a:cxn>
                <a:cxn ang="0">
                  <a:pos x="135" y="132"/>
                </a:cxn>
                <a:cxn ang="0">
                  <a:pos x="156" y="180"/>
                </a:cxn>
                <a:cxn ang="0">
                  <a:pos x="182" y="226"/>
                </a:cxn>
                <a:cxn ang="0">
                  <a:pos x="204" y="297"/>
                </a:cxn>
                <a:cxn ang="0">
                  <a:pos x="226" y="368"/>
                </a:cxn>
                <a:cxn ang="0">
                  <a:pos x="237" y="407"/>
                </a:cxn>
                <a:cxn ang="0">
                  <a:pos x="249" y="512"/>
                </a:cxn>
                <a:cxn ang="0">
                  <a:pos x="253" y="612"/>
                </a:cxn>
                <a:cxn ang="0">
                  <a:pos x="250" y="709"/>
                </a:cxn>
                <a:cxn ang="0">
                  <a:pos x="249" y="812"/>
                </a:cxn>
                <a:cxn ang="0">
                  <a:pos x="237" y="895"/>
                </a:cxn>
                <a:cxn ang="0">
                  <a:pos x="225" y="939"/>
                </a:cxn>
                <a:cxn ang="0">
                  <a:pos x="208" y="993"/>
                </a:cxn>
                <a:cxn ang="0">
                  <a:pos x="188" y="1031"/>
                </a:cxn>
                <a:cxn ang="0">
                  <a:pos x="168" y="1070"/>
                </a:cxn>
                <a:cxn ang="0">
                  <a:pos x="150" y="1114"/>
                </a:cxn>
                <a:cxn ang="0">
                  <a:pos x="122" y="1164"/>
                </a:cxn>
                <a:cxn ang="0">
                  <a:pos x="94" y="1224"/>
                </a:cxn>
                <a:cxn ang="0">
                  <a:pos x="90" y="1241"/>
                </a:cxn>
                <a:cxn ang="0">
                  <a:pos x="73" y="1251"/>
                </a:cxn>
              </a:cxnLst>
              <a:rect l="0" t="0" r="r" b="b"/>
              <a:pathLst>
                <a:path w="254" h="1251">
                  <a:moveTo>
                    <a:pt x="73" y="1251"/>
                  </a:moveTo>
                  <a:lnTo>
                    <a:pt x="73" y="1251"/>
                  </a:lnTo>
                  <a:lnTo>
                    <a:pt x="69" y="1251"/>
                  </a:lnTo>
                  <a:lnTo>
                    <a:pt x="66" y="1250"/>
                  </a:lnTo>
                  <a:lnTo>
                    <a:pt x="62" y="1249"/>
                  </a:lnTo>
                  <a:lnTo>
                    <a:pt x="59" y="1246"/>
                  </a:lnTo>
                  <a:lnTo>
                    <a:pt x="59" y="1246"/>
                  </a:lnTo>
                  <a:lnTo>
                    <a:pt x="58" y="1244"/>
                  </a:lnTo>
                  <a:lnTo>
                    <a:pt x="57" y="1241"/>
                  </a:lnTo>
                  <a:lnTo>
                    <a:pt x="56" y="1235"/>
                  </a:lnTo>
                  <a:lnTo>
                    <a:pt x="56" y="1235"/>
                  </a:lnTo>
                  <a:lnTo>
                    <a:pt x="58" y="1224"/>
                  </a:lnTo>
                  <a:lnTo>
                    <a:pt x="61" y="1211"/>
                  </a:lnTo>
                  <a:lnTo>
                    <a:pt x="66" y="1198"/>
                  </a:lnTo>
                  <a:lnTo>
                    <a:pt x="72" y="1183"/>
                  </a:lnTo>
                  <a:lnTo>
                    <a:pt x="80" y="1168"/>
                  </a:lnTo>
                  <a:lnTo>
                    <a:pt x="89" y="1151"/>
                  </a:lnTo>
                  <a:lnTo>
                    <a:pt x="100" y="1134"/>
                  </a:lnTo>
                  <a:lnTo>
                    <a:pt x="111" y="1115"/>
                  </a:lnTo>
                  <a:lnTo>
                    <a:pt x="111" y="1115"/>
                  </a:lnTo>
                  <a:lnTo>
                    <a:pt x="117" y="1105"/>
                  </a:lnTo>
                  <a:lnTo>
                    <a:pt x="121" y="1095"/>
                  </a:lnTo>
                  <a:lnTo>
                    <a:pt x="129" y="1073"/>
                  </a:lnTo>
                  <a:lnTo>
                    <a:pt x="129" y="1073"/>
                  </a:lnTo>
                  <a:lnTo>
                    <a:pt x="135" y="1056"/>
                  </a:lnTo>
                  <a:lnTo>
                    <a:pt x="138" y="1049"/>
                  </a:lnTo>
                  <a:lnTo>
                    <a:pt x="141" y="1041"/>
                  </a:lnTo>
                  <a:lnTo>
                    <a:pt x="141" y="1041"/>
                  </a:lnTo>
                  <a:lnTo>
                    <a:pt x="151" y="1022"/>
                  </a:lnTo>
                  <a:lnTo>
                    <a:pt x="151" y="1022"/>
                  </a:lnTo>
                  <a:lnTo>
                    <a:pt x="161" y="1007"/>
                  </a:lnTo>
                  <a:lnTo>
                    <a:pt x="168" y="991"/>
                  </a:lnTo>
                  <a:lnTo>
                    <a:pt x="175" y="976"/>
                  </a:lnTo>
                  <a:lnTo>
                    <a:pt x="180" y="959"/>
                  </a:lnTo>
                  <a:lnTo>
                    <a:pt x="180" y="959"/>
                  </a:lnTo>
                  <a:lnTo>
                    <a:pt x="192" y="918"/>
                  </a:lnTo>
                  <a:lnTo>
                    <a:pt x="192" y="918"/>
                  </a:lnTo>
                  <a:lnTo>
                    <a:pt x="200" y="887"/>
                  </a:lnTo>
                  <a:lnTo>
                    <a:pt x="207" y="855"/>
                  </a:lnTo>
                  <a:lnTo>
                    <a:pt x="210" y="838"/>
                  </a:lnTo>
                  <a:lnTo>
                    <a:pt x="212" y="823"/>
                  </a:lnTo>
                  <a:lnTo>
                    <a:pt x="214" y="806"/>
                  </a:lnTo>
                  <a:lnTo>
                    <a:pt x="214" y="789"/>
                  </a:lnTo>
                  <a:lnTo>
                    <a:pt x="214" y="595"/>
                  </a:lnTo>
                  <a:lnTo>
                    <a:pt x="214" y="595"/>
                  </a:lnTo>
                  <a:lnTo>
                    <a:pt x="214" y="569"/>
                  </a:lnTo>
                  <a:lnTo>
                    <a:pt x="212" y="543"/>
                  </a:lnTo>
                  <a:lnTo>
                    <a:pt x="208" y="491"/>
                  </a:lnTo>
                  <a:lnTo>
                    <a:pt x="208" y="491"/>
                  </a:lnTo>
                  <a:lnTo>
                    <a:pt x="204" y="454"/>
                  </a:lnTo>
                  <a:lnTo>
                    <a:pt x="202" y="417"/>
                  </a:lnTo>
                  <a:lnTo>
                    <a:pt x="202" y="417"/>
                  </a:lnTo>
                  <a:lnTo>
                    <a:pt x="200" y="404"/>
                  </a:lnTo>
                  <a:lnTo>
                    <a:pt x="197" y="391"/>
                  </a:lnTo>
                  <a:lnTo>
                    <a:pt x="193" y="380"/>
                  </a:lnTo>
                  <a:lnTo>
                    <a:pt x="188" y="367"/>
                  </a:lnTo>
                  <a:lnTo>
                    <a:pt x="188" y="367"/>
                  </a:lnTo>
                  <a:lnTo>
                    <a:pt x="182" y="354"/>
                  </a:lnTo>
                  <a:lnTo>
                    <a:pt x="178" y="340"/>
                  </a:lnTo>
                  <a:lnTo>
                    <a:pt x="177" y="333"/>
                  </a:lnTo>
                  <a:lnTo>
                    <a:pt x="177" y="333"/>
                  </a:lnTo>
                  <a:lnTo>
                    <a:pt x="167" y="294"/>
                  </a:lnTo>
                  <a:lnTo>
                    <a:pt x="155" y="256"/>
                  </a:lnTo>
                  <a:lnTo>
                    <a:pt x="155" y="256"/>
                  </a:lnTo>
                  <a:lnTo>
                    <a:pt x="147" y="234"/>
                  </a:lnTo>
                  <a:lnTo>
                    <a:pt x="138" y="212"/>
                  </a:lnTo>
                  <a:lnTo>
                    <a:pt x="126" y="192"/>
                  </a:lnTo>
                  <a:lnTo>
                    <a:pt x="115" y="170"/>
                  </a:lnTo>
                  <a:lnTo>
                    <a:pt x="115" y="170"/>
                  </a:lnTo>
                  <a:lnTo>
                    <a:pt x="103" y="148"/>
                  </a:lnTo>
                  <a:lnTo>
                    <a:pt x="92" y="127"/>
                  </a:lnTo>
                  <a:lnTo>
                    <a:pt x="92" y="127"/>
                  </a:lnTo>
                  <a:lnTo>
                    <a:pt x="87" y="118"/>
                  </a:lnTo>
                  <a:lnTo>
                    <a:pt x="82" y="111"/>
                  </a:lnTo>
                  <a:lnTo>
                    <a:pt x="70" y="97"/>
                  </a:lnTo>
                  <a:lnTo>
                    <a:pt x="70" y="97"/>
                  </a:lnTo>
                  <a:lnTo>
                    <a:pt x="60" y="86"/>
                  </a:lnTo>
                  <a:lnTo>
                    <a:pt x="52" y="75"/>
                  </a:lnTo>
                  <a:lnTo>
                    <a:pt x="52" y="75"/>
                  </a:lnTo>
                  <a:lnTo>
                    <a:pt x="49" y="68"/>
                  </a:lnTo>
                  <a:lnTo>
                    <a:pt x="46" y="62"/>
                  </a:lnTo>
                  <a:lnTo>
                    <a:pt x="46" y="62"/>
                  </a:lnTo>
                  <a:lnTo>
                    <a:pt x="42" y="52"/>
                  </a:lnTo>
                  <a:lnTo>
                    <a:pt x="40" y="49"/>
                  </a:lnTo>
                  <a:lnTo>
                    <a:pt x="37" y="45"/>
                  </a:lnTo>
                  <a:lnTo>
                    <a:pt x="32" y="42"/>
                  </a:lnTo>
                  <a:lnTo>
                    <a:pt x="27" y="39"/>
                  </a:lnTo>
                  <a:lnTo>
                    <a:pt x="21" y="37"/>
                  </a:lnTo>
                  <a:lnTo>
                    <a:pt x="13" y="34"/>
                  </a:lnTo>
                  <a:lnTo>
                    <a:pt x="13" y="34"/>
                  </a:lnTo>
                  <a:lnTo>
                    <a:pt x="9" y="33"/>
                  </a:lnTo>
                  <a:lnTo>
                    <a:pt x="7" y="31"/>
                  </a:lnTo>
                  <a:lnTo>
                    <a:pt x="4" y="29"/>
                  </a:lnTo>
                  <a:lnTo>
                    <a:pt x="3" y="27"/>
                  </a:lnTo>
                  <a:lnTo>
                    <a:pt x="0" y="20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2" y="10"/>
                  </a:lnTo>
                  <a:lnTo>
                    <a:pt x="6" y="5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3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36" y="5"/>
                  </a:lnTo>
                  <a:lnTo>
                    <a:pt x="47" y="11"/>
                  </a:lnTo>
                  <a:lnTo>
                    <a:pt x="57" y="19"/>
                  </a:lnTo>
                  <a:lnTo>
                    <a:pt x="69" y="30"/>
                  </a:lnTo>
                  <a:lnTo>
                    <a:pt x="69" y="30"/>
                  </a:lnTo>
                  <a:lnTo>
                    <a:pt x="71" y="33"/>
                  </a:lnTo>
                  <a:lnTo>
                    <a:pt x="74" y="37"/>
                  </a:lnTo>
                  <a:lnTo>
                    <a:pt x="78" y="44"/>
                  </a:lnTo>
                  <a:lnTo>
                    <a:pt x="78" y="44"/>
                  </a:lnTo>
                  <a:lnTo>
                    <a:pt x="82" y="52"/>
                  </a:lnTo>
                  <a:lnTo>
                    <a:pt x="84" y="57"/>
                  </a:lnTo>
                  <a:lnTo>
                    <a:pt x="87" y="61"/>
                  </a:lnTo>
                  <a:lnTo>
                    <a:pt x="87" y="61"/>
                  </a:lnTo>
                  <a:lnTo>
                    <a:pt x="98" y="71"/>
                  </a:lnTo>
                  <a:lnTo>
                    <a:pt x="107" y="83"/>
                  </a:lnTo>
                  <a:lnTo>
                    <a:pt x="114" y="95"/>
                  </a:lnTo>
                  <a:lnTo>
                    <a:pt x="121" y="107"/>
                  </a:lnTo>
                  <a:lnTo>
                    <a:pt x="135" y="132"/>
                  </a:lnTo>
                  <a:lnTo>
                    <a:pt x="146" y="158"/>
                  </a:lnTo>
                  <a:lnTo>
                    <a:pt x="146" y="158"/>
                  </a:lnTo>
                  <a:lnTo>
                    <a:pt x="156" y="180"/>
                  </a:lnTo>
                  <a:lnTo>
                    <a:pt x="156" y="180"/>
                  </a:lnTo>
                  <a:lnTo>
                    <a:pt x="164" y="194"/>
                  </a:lnTo>
                  <a:lnTo>
                    <a:pt x="171" y="206"/>
                  </a:lnTo>
                  <a:lnTo>
                    <a:pt x="171" y="206"/>
                  </a:lnTo>
                  <a:lnTo>
                    <a:pt x="182" y="226"/>
                  </a:lnTo>
                  <a:lnTo>
                    <a:pt x="186" y="236"/>
                  </a:lnTo>
                  <a:lnTo>
                    <a:pt x="191" y="247"/>
                  </a:lnTo>
                  <a:lnTo>
                    <a:pt x="191" y="247"/>
                  </a:lnTo>
                  <a:lnTo>
                    <a:pt x="204" y="297"/>
                  </a:lnTo>
                  <a:lnTo>
                    <a:pt x="215" y="342"/>
                  </a:lnTo>
                  <a:lnTo>
                    <a:pt x="215" y="342"/>
                  </a:lnTo>
                  <a:lnTo>
                    <a:pt x="220" y="355"/>
                  </a:lnTo>
                  <a:lnTo>
                    <a:pt x="226" y="368"/>
                  </a:lnTo>
                  <a:lnTo>
                    <a:pt x="226" y="368"/>
                  </a:lnTo>
                  <a:lnTo>
                    <a:pt x="233" y="388"/>
                  </a:lnTo>
                  <a:lnTo>
                    <a:pt x="235" y="397"/>
                  </a:lnTo>
                  <a:lnTo>
                    <a:pt x="237" y="407"/>
                  </a:lnTo>
                  <a:lnTo>
                    <a:pt x="237" y="407"/>
                  </a:lnTo>
                  <a:lnTo>
                    <a:pt x="244" y="466"/>
                  </a:lnTo>
                  <a:lnTo>
                    <a:pt x="244" y="466"/>
                  </a:lnTo>
                  <a:lnTo>
                    <a:pt x="249" y="512"/>
                  </a:lnTo>
                  <a:lnTo>
                    <a:pt x="249" y="512"/>
                  </a:lnTo>
                  <a:lnTo>
                    <a:pt x="253" y="545"/>
                  </a:lnTo>
                  <a:lnTo>
                    <a:pt x="254" y="579"/>
                  </a:lnTo>
                  <a:lnTo>
                    <a:pt x="253" y="612"/>
                  </a:lnTo>
                  <a:lnTo>
                    <a:pt x="251" y="646"/>
                  </a:lnTo>
                  <a:lnTo>
                    <a:pt x="251" y="646"/>
                  </a:lnTo>
                  <a:lnTo>
                    <a:pt x="250" y="677"/>
                  </a:lnTo>
                  <a:lnTo>
                    <a:pt x="250" y="709"/>
                  </a:lnTo>
                  <a:lnTo>
                    <a:pt x="250" y="727"/>
                  </a:lnTo>
                  <a:lnTo>
                    <a:pt x="250" y="727"/>
                  </a:lnTo>
                  <a:lnTo>
                    <a:pt x="250" y="770"/>
                  </a:lnTo>
                  <a:lnTo>
                    <a:pt x="249" y="812"/>
                  </a:lnTo>
                  <a:lnTo>
                    <a:pt x="247" y="832"/>
                  </a:lnTo>
                  <a:lnTo>
                    <a:pt x="245" y="853"/>
                  </a:lnTo>
                  <a:lnTo>
                    <a:pt x="241" y="875"/>
                  </a:lnTo>
                  <a:lnTo>
                    <a:pt x="237" y="895"/>
                  </a:lnTo>
                  <a:lnTo>
                    <a:pt x="237" y="895"/>
                  </a:lnTo>
                  <a:lnTo>
                    <a:pt x="231" y="917"/>
                  </a:lnTo>
                  <a:lnTo>
                    <a:pt x="225" y="939"/>
                  </a:lnTo>
                  <a:lnTo>
                    <a:pt x="225" y="939"/>
                  </a:lnTo>
                  <a:lnTo>
                    <a:pt x="217" y="959"/>
                  </a:lnTo>
                  <a:lnTo>
                    <a:pt x="212" y="981"/>
                  </a:lnTo>
                  <a:lnTo>
                    <a:pt x="212" y="981"/>
                  </a:lnTo>
                  <a:lnTo>
                    <a:pt x="208" y="993"/>
                  </a:lnTo>
                  <a:lnTo>
                    <a:pt x="202" y="1006"/>
                  </a:lnTo>
                  <a:lnTo>
                    <a:pt x="196" y="1018"/>
                  </a:lnTo>
                  <a:lnTo>
                    <a:pt x="188" y="1031"/>
                  </a:lnTo>
                  <a:lnTo>
                    <a:pt x="188" y="1031"/>
                  </a:lnTo>
                  <a:lnTo>
                    <a:pt x="177" y="1050"/>
                  </a:lnTo>
                  <a:lnTo>
                    <a:pt x="173" y="1059"/>
                  </a:lnTo>
                  <a:lnTo>
                    <a:pt x="168" y="1070"/>
                  </a:lnTo>
                  <a:lnTo>
                    <a:pt x="168" y="1070"/>
                  </a:lnTo>
                  <a:lnTo>
                    <a:pt x="164" y="1082"/>
                  </a:lnTo>
                  <a:lnTo>
                    <a:pt x="164" y="1082"/>
                  </a:lnTo>
                  <a:lnTo>
                    <a:pt x="157" y="1099"/>
                  </a:lnTo>
                  <a:lnTo>
                    <a:pt x="150" y="1114"/>
                  </a:lnTo>
                  <a:lnTo>
                    <a:pt x="143" y="1130"/>
                  </a:lnTo>
                  <a:lnTo>
                    <a:pt x="135" y="1144"/>
                  </a:lnTo>
                  <a:lnTo>
                    <a:pt x="135" y="1144"/>
                  </a:lnTo>
                  <a:lnTo>
                    <a:pt x="122" y="1164"/>
                  </a:lnTo>
                  <a:lnTo>
                    <a:pt x="109" y="1188"/>
                  </a:lnTo>
                  <a:lnTo>
                    <a:pt x="103" y="1201"/>
                  </a:lnTo>
                  <a:lnTo>
                    <a:pt x="98" y="1213"/>
                  </a:lnTo>
                  <a:lnTo>
                    <a:pt x="94" y="1224"/>
                  </a:lnTo>
                  <a:lnTo>
                    <a:pt x="92" y="1234"/>
                  </a:lnTo>
                  <a:lnTo>
                    <a:pt x="92" y="1234"/>
                  </a:lnTo>
                  <a:lnTo>
                    <a:pt x="91" y="1238"/>
                  </a:lnTo>
                  <a:lnTo>
                    <a:pt x="90" y="1241"/>
                  </a:lnTo>
                  <a:lnTo>
                    <a:pt x="88" y="1244"/>
                  </a:lnTo>
                  <a:lnTo>
                    <a:pt x="85" y="1246"/>
                  </a:lnTo>
                  <a:lnTo>
                    <a:pt x="79" y="1250"/>
                  </a:lnTo>
                  <a:lnTo>
                    <a:pt x="73" y="1251"/>
                  </a:lnTo>
                  <a:lnTo>
                    <a:pt x="73" y="125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08" name="Freeform 415">
              <a:extLst>
                <a:ext uri="{FF2B5EF4-FFF2-40B4-BE49-F238E27FC236}">
                  <a16:creationId xmlns:a16="http://schemas.microsoft.com/office/drawing/2014/main" id="{8579E6A4-09B0-4AB4-85CC-5152C56DE6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8163" y="3146425"/>
              <a:ext cx="193675" cy="657225"/>
            </a:xfrm>
            <a:custGeom>
              <a:avLst/>
              <a:gdLst/>
              <a:ahLst/>
              <a:cxnLst>
                <a:cxn ang="0">
                  <a:pos x="29" y="1241"/>
                </a:cxn>
                <a:cxn ang="0">
                  <a:pos x="21" y="1231"/>
                </a:cxn>
                <a:cxn ang="0">
                  <a:pos x="22" y="1216"/>
                </a:cxn>
                <a:cxn ang="0">
                  <a:pos x="37" y="1201"/>
                </a:cxn>
                <a:cxn ang="0">
                  <a:pos x="66" y="1186"/>
                </a:cxn>
                <a:cxn ang="0">
                  <a:pos x="125" y="1154"/>
                </a:cxn>
                <a:cxn ang="0">
                  <a:pos x="154" y="1122"/>
                </a:cxn>
                <a:cxn ang="0">
                  <a:pos x="200" y="1069"/>
                </a:cxn>
                <a:cxn ang="0">
                  <a:pos x="251" y="1009"/>
                </a:cxn>
                <a:cxn ang="0">
                  <a:pos x="273" y="965"/>
                </a:cxn>
                <a:cxn ang="0">
                  <a:pos x="314" y="827"/>
                </a:cxn>
                <a:cxn ang="0">
                  <a:pos x="325" y="757"/>
                </a:cxn>
                <a:cxn ang="0">
                  <a:pos x="330" y="644"/>
                </a:cxn>
                <a:cxn ang="0">
                  <a:pos x="324" y="570"/>
                </a:cxn>
                <a:cxn ang="0">
                  <a:pos x="305" y="434"/>
                </a:cxn>
                <a:cxn ang="0">
                  <a:pos x="288" y="354"/>
                </a:cxn>
                <a:cxn ang="0">
                  <a:pos x="257" y="277"/>
                </a:cxn>
                <a:cxn ang="0">
                  <a:pos x="238" y="239"/>
                </a:cxn>
                <a:cxn ang="0">
                  <a:pos x="207" y="198"/>
                </a:cxn>
                <a:cxn ang="0">
                  <a:pos x="187" y="173"/>
                </a:cxn>
                <a:cxn ang="0">
                  <a:pos x="167" y="148"/>
                </a:cxn>
                <a:cxn ang="0">
                  <a:pos x="132" y="123"/>
                </a:cxn>
                <a:cxn ang="0">
                  <a:pos x="63" y="65"/>
                </a:cxn>
                <a:cxn ang="0">
                  <a:pos x="13" y="39"/>
                </a:cxn>
                <a:cxn ang="0">
                  <a:pos x="1" y="27"/>
                </a:cxn>
                <a:cxn ang="0">
                  <a:pos x="1" y="13"/>
                </a:cxn>
                <a:cxn ang="0">
                  <a:pos x="8" y="2"/>
                </a:cxn>
                <a:cxn ang="0">
                  <a:pos x="23" y="1"/>
                </a:cxn>
                <a:cxn ang="0">
                  <a:pos x="34" y="9"/>
                </a:cxn>
                <a:cxn ang="0">
                  <a:pos x="64" y="23"/>
                </a:cxn>
                <a:cxn ang="0">
                  <a:pos x="139" y="80"/>
                </a:cxn>
                <a:cxn ang="0">
                  <a:pos x="178" y="111"/>
                </a:cxn>
                <a:cxn ang="0">
                  <a:pos x="234" y="172"/>
                </a:cxn>
                <a:cxn ang="0">
                  <a:pos x="281" y="244"/>
                </a:cxn>
                <a:cxn ang="0">
                  <a:pos x="313" y="317"/>
                </a:cxn>
                <a:cxn ang="0">
                  <a:pos x="342" y="432"/>
                </a:cxn>
                <a:cxn ang="0">
                  <a:pos x="356" y="550"/>
                </a:cxn>
                <a:cxn ang="0">
                  <a:pos x="366" y="650"/>
                </a:cxn>
                <a:cxn ang="0">
                  <a:pos x="364" y="730"/>
                </a:cxn>
                <a:cxn ang="0">
                  <a:pos x="361" y="791"/>
                </a:cxn>
                <a:cxn ang="0">
                  <a:pos x="348" y="839"/>
                </a:cxn>
                <a:cxn ang="0">
                  <a:pos x="325" y="927"/>
                </a:cxn>
                <a:cxn ang="0">
                  <a:pos x="304" y="984"/>
                </a:cxn>
                <a:cxn ang="0">
                  <a:pos x="258" y="1059"/>
                </a:cxn>
                <a:cxn ang="0">
                  <a:pos x="192" y="1135"/>
                </a:cxn>
                <a:cxn ang="0">
                  <a:pos x="170" y="1160"/>
                </a:cxn>
                <a:cxn ang="0">
                  <a:pos x="132" y="1196"/>
                </a:cxn>
                <a:cxn ang="0">
                  <a:pos x="104" y="1207"/>
                </a:cxn>
                <a:cxn ang="0">
                  <a:pos x="65" y="1224"/>
                </a:cxn>
                <a:cxn ang="0">
                  <a:pos x="53" y="1235"/>
                </a:cxn>
                <a:cxn ang="0">
                  <a:pos x="39" y="1244"/>
                </a:cxn>
              </a:cxnLst>
              <a:rect l="0" t="0" r="r" b="b"/>
              <a:pathLst>
                <a:path w="366" h="1244">
                  <a:moveTo>
                    <a:pt x="39" y="1244"/>
                  </a:moveTo>
                  <a:lnTo>
                    <a:pt x="39" y="1244"/>
                  </a:lnTo>
                  <a:lnTo>
                    <a:pt x="34" y="1243"/>
                  </a:lnTo>
                  <a:lnTo>
                    <a:pt x="29" y="1241"/>
                  </a:lnTo>
                  <a:lnTo>
                    <a:pt x="25" y="1238"/>
                  </a:lnTo>
                  <a:lnTo>
                    <a:pt x="22" y="1234"/>
                  </a:lnTo>
                  <a:lnTo>
                    <a:pt x="22" y="1234"/>
                  </a:lnTo>
                  <a:lnTo>
                    <a:pt x="21" y="1231"/>
                  </a:lnTo>
                  <a:lnTo>
                    <a:pt x="20" y="1227"/>
                  </a:lnTo>
                  <a:lnTo>
                    <a:pt x="20" y="1222"/>
                  </a:lnTo>
                  <a:lnTo>
                    <a:pt x="22" y="1216"/>
                  </a:lnTo>
                  <a:lnTo>
                    <a:pt x="22" y="1216"/>
                  </a:lnTo>
                  <a:lnTo>
                    <a:pt x="25" y="1211"/>
                  </a:lnTo>
                  <a:lnTo>
                    <a:pt x="29" y="1207"/>
                  </a:lnTo>
                  <a:lnTo>
                    <a:pt x="33" y="1204"/>
                  </a:lnTo>
                  <a:lnTo>
                    <a:pt x="37" y="1201"/>
                  </a:lnTo>
                  <a:lnTo>
                    <a:pt x="48" y="1195"/>
                  </a:lnTo>
                  <a:lnTo>
                    <a:pt x="59" y="1190"/>
                  </a:lnTo>
                  <a:lnTo>
                    <a:pt x="66" y="1186"/>
                  </a:lnTo>
                  <a:lnTo>
                    <a:pt x="66" y="1186"/>
                  </a:lnTo>
                  <a:lnTo>
                    <a:pt x="91" y="1175"/>
                  </a:lnTo>
                  <a:lnTo>
                    <a:pt x="103" y="1169"/>
                  </a:lnTo>
                  <a:lnTo>
                    <a:pt x="115" y="1162"/>
                  </a:lnTo>
                  <a:lnTo>
                    <a:pt x="125" y="1154"/>
                  </a:lnTo>
                  <a:lnTo>
                    <a:pt x="135" y="1145"/>
                  </a:lnTo>
                  <a:lnTo>
                    <a:pt x="145" y="1135"/>
                  </a:lnTo>
                  <a:lnTo>
                    <a:pt x="154" y="1122"/>
                  </a:lnTo>
                  <a:lnTo>
                    <a:pt x="154" y="1122"/>
                  </a:lnTo>
                  <a:lnTo>
                    <a:pt x="165" y="1108"/>
                  </a:lnTo>
                  <a:lnTo>
                    <a:pt x="177" y="1095"/>
                  </a:lnTo>
                  <a:lnTo>
                    <a:pt x="200" y="1069"/>
                  </a:lnTo>
                  <a:lnTo>
                    <a:pt x="200" y="1069"/>
                  </a:lnTo>
                  <a:lnTo>
                    <a:pt x="218" y="1050"/>
                  </a:lnTo>
                  <a:lnTo>
                    <a:pt x="236" y="1030"/>
                  </a:lnTo>
                  <a:lnTo>
                    <a:pt x="244" y="1020"/>
                  </a:lnTo>
                  <a:lnTo>
                    <a:pt x="251" y="1009"/>
                  </a:lnTo>
                  <a:lnTo>
                    <a:pt x="258" y="997"/>
                  </a:lnTo>
                  <a:lnTo>
                    <a:pt x="263" y="985"/>
                  </a:lnTo>
                  <a:lnTo>
                    <a:pt x="263" y="985"/>
                  </a:lnTo>
                  <a:lnTo>
                    <a:pt x="273" y="965"/>
                  </a:lnTo>
                  <a:lnTo>
                    <a:pt x="280" y="946"/>
                  </a:lnTo>
                  <a:lnTo>
                    <a:pt x="293" y="905"/>
                  </a:lnTo>
                  <a:lnTo>
                    <a:pt x="305" y="866"/>
                  </a:lnTo>
                  <a:lnTo>
                    <a:pt x="314" y="827"/>
                  </a:lnTo>
                  <a:lnTo>
                    <a:pt x="314" y="827"/>
                  </a:lnTo>
                  <a:lnTo>
                    <a:pt x="319" y="804"/>
                  </a:lnTo>
                  <a:lnTo>
                    <a:pt x="323" y="780"/>
                  </a:lnTo>
                  <a:lnTo>
                    <a:pt x="325" y="757"/>
                  </a:lnTo>
                  <a:lnTo>
                    <a:pt x="327" y="734"/>
                  </a:lnTo>
                  <a:lnTo>
                    <a:pt x="330" y="711"/>
                  </a:lnTo>
                  <a:lnTo>
                    <a:pt x="330" y="689"/>
                  </a:lnTo>
                  <a:lnTo>
                    <a:pt x="330" y="644"/>
                  </a:lnTo>
                  <a:lnTo>
                    <a:pt x="330" y="644"/>
                  </a:lnTo>
                  <a:lnTo>
                    <a:pt x="328" y="619"/>
                  </a:lnTo>
                  <a:lnTo>
                    <a:pt x="327" y="595"/>
                  </a:lnTo>
                  <a:lnTo>
                    <a:pt x="324" y="570"/>
                  </a:lnTo>
                  <a:lnTo>
                    <a:pt x="322" y="545"/>
                  </a:lnTo>
                  <a:lnTo>
                    <a:pt x="315" y="496"/>
                  </a:lnTo>
                  <a:lnTo>
                    <a:pt x="307" y="447"/>
                  </a:lnTo>
                  <a:lnTo>
                    <a:pt x="305" y="434"/>
                  </a:lnTo>
                  <a:lnTo>
                    <a:pt x="305" y="434"/>
                  </a:lnTo>
                  <a:lnTo>
                    <a:pt x="298" y="394"/>
                  </a:lnTo>
                  <a:lnTo>
                    <a:pt x="293" y="374"/>
                  </a:lnTo>
                  <a:lnTo>
                    <a:pt x="288" y="354"/>
                  </a:lnTo>
                  <a:lnTo>
                    <a:pt x="282" y="333"/>
                  </a:lnTo>
                  <a:lnTo>
                    <a:pt x="275" y="314"/>
                  </a:lnTo>
                  <a:lnTo>
                    <a:pt x="267" y="295"/>
                  </a:lnTo>
                  <a:lnTo>
                    <a:pt x="257" y="277"/>
                  </a:lnTo>
                  <a:lnTo>
                    <a:pt x="257" y="277"/>
                  </a:lnTo>
                  <a:lnTo>
                    <a:pt x="246" y="256"/>
                  </a:lnTo>
                  <a:lnTo>
                    <a:pt x="246" y="256"/>
                  </a:lnTo>
                  <a:lnTo>
                    <a:pt x="238" y="239"/>
                  </a:lnTo>
                  <a:lnTo>
                    <a:pt x="229" y="224"/>
                  </a:lnTo>
                  <a:lnTo>
                    <a:pt x="219" y="210"/>
                  </a:lnTo>
                  <a:lnTo>
                    <a:pt x="213" y="203"/>
                  </a:lnTo>
                  <a:lnTo>
                    <a:pt x="207" y="198"/>
                  </a:lnTo>
                  <a:lnTo>
                    <a:pt x="207" y="198"/>
                  </a:lnTo>
                  <a:lnTo>
                    <a:pt x="201" y="193"/>
                  </a:lnTo>
                  <a:lnTo>
                    <a:pt x="196" y="187"/>
                  </a:lnTo>
                  <a:lnTo>
                    <a:pt x="187" y="173"/>
                  </a:lnTo>
                  <a:lnTo>
                    <a:pt x="187" y="173"/>
                  </a:lnTo>
                  <a:lnTo>
                    <a:pt x="181" y="165"/>
                  </a:lnTo>
                  <a:lnTo>
                    <a:pt x="175" y="157"/>
                  </a:lnTo>
                  <a:lnTo>
                    <a:pt x="167" y="148"/>
                  </a:lnTo>
                  <a:lnTo>
                    <a:pt x="160" y="143"/>
                  </a:lnTo>
                  <a:lnTo>
                    <a:pt x="160" y="143"/>
                  </a:lnTo>
                  <a:lnTo>
                    <a:pt x="146" y="133"/>
                  </a:lnTo>
                  <a:lnTo>
                    <a:pt x="132" y="123"/>
                  </a:lnTo>
                  <a:lnTo>
                    <a:pt x="105" y="100"/>
                  </a:lnTo>
                  <a:lnTo>
                    <a:pt x="105" y="100"/>
                  </a:lnTo>
                  <a:lnTo>
                    <a:pt x="85" y="82"/>
                  </a:lnTo>
                  <a:lnTo>
                    <a:pt x="63" y="65"/>
                  </a:lnTo>
                  <a:lnTo>
                    <a:pt x="52" y="57"/>
                  </a:lnTo>
                  <a:lnTo>
                    <a:pt x="39" y="50"/>
                  </a:lnTo>
                  <a:lnTo>
                    <a:pt x="27" y="44"/>
                  </a:lnTo>
                  <a:lnTo>
                    <a:pt x="13" y="39"/>
                  </a:lnTo>
                  <a:lnTo>
                    <a:pt x="13" y="39"/>
                  </a:lnTo>
                  <a:lnTo>
                    <a:pt x="8" y="37"/>
                  </a:lnTo>
                  <a:lnTo>
                    <a:pt x="4" y="33"/>
                  </a:lnTo>
                  <a:lnTo>
                    <a:pt x="1" y="27"/>
                  </a:lnTo>
                  <a:lnTo>
                    <a:pt x="0" y="21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1" y="13"/>
                  </a:lnTo>
                  <a:lnTo>
                    <a:pt x="2" y="9"/>
                  </a:lnTo>
                  <a:lnTo>
                    <a:pt x="4" y="6"/>
                  </a:lnTo>
                  <a:lnTo>
                    <a:pt x="6" y="4"/>
                  </a:lnTo>
                  <a:lnTo>
                    <a:pt x="8" y="2"/>
                  </a:lnTo>
                  <a:lnTo>
                    <a:pt x="11" y="1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3" y="1"/>
                  </a:lnTo>
                  <a:lnTo>
                    <a:pt x="27" y="2"/>
                  </a:lnTo>
                  <a:lnTo>
                    <a:pt x="31" y="4"/>
                  </a:lnTo>
                  <a:lnTo>
                    <a:pt x="33" y="7"/>
                  </a:lnTo>
                  <a:lnTo>
                    <a:pt x="34" y="9"/>
                  </a:lnTo>
                  <a:lnTo>
                    <a:pt x="36" y="9"/>
                  </a:lnTo>
                  <a:lnTo>
                    <a:pt x="36" y="9"/>
                  </a:lnTo>
                  <a:lnTo>
                    <a:pt x="51" y="15"/>
                  </a:lnTo>
                  <a:lnTo>
                    <a:pt x="64" y="23"/>
                  </a:lnTo>
                  <a:lnTo>
                    <a:pt x="77" y="32"/>
                  </a:lnTo>
                  <a:lnTo>
                    <a:pt x="90" y="40"/>
                  </a:lnTo>
                  <a:lnTo>
                    <a:pt x="115" y="6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58" y="96"/>
                  </a:lnTo>
                  <a:lnTo>
                    <a:pt x="178" y="111"/>
                  </a:lnTo>
                  <a:lnTo>
                    <a:pt x="178" y="111"/>
                  </a:lnTo>
                  <a:lnTo>
                    <a:pt x="193" y="125"/>
                  </a:lnTo>
                  <a:lnTo>
                    <a:pt x="208" y="139"/>
                  </a:lnTo>
                  <a:lnTo>
                    <a:pt x="222" y="156"/>
                  </a:lnTo>
                  <a:lnTo>
                    <a:pt x="234" y="172"/>
                  </a:lnTo>
                  <a:lnTo>
                    <a:pt x="247" y="190"/>
                  </a:lnTo>
                  <a:lnTo>
                    <a:pt x="258" y="208"/>
                  </a:lnTo>
                  <a:lnTo>
                    <a:pt x="281" y="244"/>
                  </a:lnTo>
                  <a:lnTo>
                    <a:pt x="281" y="244"/>
                  </a:lnTo>
                  <a:lnTo>
                    <a:pt x="290" y="262"/>
                  </a:lnTo>
                  <a:lnTo>
                    <a:pt x="299" y="281"/>
                  </a:lnTo>
                  <a:lnTo>
                    <a:pt x="307" y="298"/>
                  </a:lnTo>
                  <a:lnTo>
                    <a:pt x="313" y="317"/>
                  </a:lnTo>
                  <a:lnTo>
                    <a:pt x="319" y="335"/>
                  </a:lnTo>
                  <a:lnTo>
                    <a:pt x="325" y="355"/>
                  </a:lnTo>
                  <a:lnTo>
                    <a:pt x="335" y="393"/>
                  </a:lnTo>
                  <a:lnTo>
                    <a:pt x="342" y="432"/>
                  </a:lnTo>
                  <a:lnTo>
                    <a:pt x="347" y="472"/>
                  </a:lnTo>
                  <a:lnTo>
                    <a:pt x="352" y="511"/>
                  </a:lnTo>
                  <a:lnTo>
                    <a:pt x="356" y="550"/>
                  </a:lnTo>
                  <a:lnTo>
                    <a:pt x="356" y="550"/>
                  </a:lnTo>
                  <a:lnTo>
                    <a:pt x="364" y="615"/>
                  </a:lnTo>
                  <a:lnTo>
                    <a:pt x="364" y="615"/>
                  </a:lnTo>
                  <a:lnTo>
                    <a:pt x="365" y="633"/>
                  </a:lnTo>
                  <a:lnTo>
                    <a:pt x="366" y="650"/>
                  </a:lnTo>
                  <a:lnTo>
                    <a:pt x="365" y="686"/>
                  </a:lnTo>
                  <a:lnTo>
                    <a:pt x="365" y="686"/>
                  </a:lnTo>
                  <a:lnTo>
                    <a:pt x="364" y="723"/>
                  </a:lnTo>
                  <a:lnTo>
                    <a:pt x="364" y="730"/>
                  </a:lnTo>
                  <a:lnTo>
                    <a:pt x="364" y="730"/>
                  </a:lnTo>
                  <a:lnTo>
                    <a:pt x="364" y="751"/>
                  </a:lnTo>
                  <a:lnTo>
                    <a:pt x="363" y="770"/>
                  </a:lnTo>
                  <a:lnTo>
                    <a:pt x="361" y="791"/>
                  </a:lnTo>
                  <a:lnTo>
                    <a:pt x="358" y="800"/>
                  </a:lnTo>
                  <a:lnTo>
                    <a:pt x="355" y="810"/>
                  </a:lnTo>
                  <a:lnTo>
                    <a:pt x="355" y="810"/>
                  </a:lnTo>
                  <a:lnTo>
                    <a:pt x="348" y="839"/>
                  </a:lnTo>
                  <a:lnTo>
                    <a:pt x="341" y="868"/>
                  </a:lnTo>
                  <a:lnTo>
                    <a:pt x="341" y="868"/>
                  </a:lnTo>
                  <a:lnTo>
                    <a:pt x="334" y="897"/>
                  </a:lnTo>
                  <a:lnTo>
                    <a:pt x="325" y="927"/>
                  </a:lnTo>
                  <a:lnTo>
                    <a:pt x="316" y="956"/>
                  </a:lnTo>
                  <a:lnTo>
                    <a:pt x="310" y="971"/>
                  </a:lnTo>
                  <a:lnTo>
                    <a:pt x="304" y="984"/>
                  </a:lnTo>
                  <a:lnTo>
                    <a:pt x="304" y="984"/>
                  </a:lnTo>
                  <a:lnTo>
                    <a:pt x="294" y="1004"/>
                  </a:lnTo>
                  <a:lnTo>
                    <a:pt x="283" y="1022"/>
                  </a:lnTo>
                  <a:lnTo>
                    <a:pt x="271" y="1041"/>
                  </a:lnTo>
                  <a:lnTo>
                    <a:pt x="258" y="1059"/>
                  </a:lnTo>
                  <a:lnTo>
                    <a:pt x="244" y="1078"/>
                  </a:lnTo>
                  <a:lnTo>
                    <a:pt x="228" y="1097"/>
                  </a:lnTo>
                  <a:lnTo>
                    <a:pt x="211" y="1115"/>
                  </a:lnTo>
                  <a:lnTo>
                    <a:pt x="192" y="1135"/>
                  </a:lnTo>
                  <a:lnTo>
                    <a:pt x="192" y="1135"/>
                  </a:lnTo>
                  <a:lnTo>
                    <a:pt x="181" y="1147"/>
                  </a:lnTo>
                  <a:lnTo>
                    <a:pt x="170" y="1160"/>
                  </a:lnTo>
                  <a:lnTo>
                    <a:pt x="170" y="1160"/>
                  </a:lnTo>
                  <a:lnTo>
                    <a:pt x="161" y="1171"/>
                  </a:lnTo>
                  <a:lnTo>
                    <a:pt x="151" y="1181"/>
                  </a:lnTo>
                  <a:lnTo>
                    <a:pt x="139" y="1191"/>
                  </a:lnTo>
                  <a:lnTo>
                    <a:pt x="132" y="1196"/>
                  </a:lnTo>
                  <a:lnTo>
                    <a:pt x="124" y="1200"/>
                  </a:lnTo>
                  <a:lnTo>
                    <a:pt x="124" y="1200"/>
                  </a:lnTo>
                  <a:lnTo>
                    <a:pt x="116" y="1203"/>
                  </a:lnTo>
                  <a:lnTo>
                    <a:pt x="104" y="1207"/>
                  </a:lnTo>
                  <a:lnTo>
                    <a:pt x="104" y="1207"/>
                  </a:lnTo>
                  <a:lnTo>
                    <a:pt x="87" y="1213"/>
                  </a:lnTo>
                  <a:lnTo>
                    <a:pt x="71" y="1221"/>
                  </a:lnTo>
                  <a:lnTo>
                    <a:pt x="65" y="1224"/>
                  </a:lnTo>
                  <a:lnTo>
                    <a:pt x="60" y="1228"/>
                  </a:lnTo>
                  <a:lnTo>
                    <a:pt x="56" y="1231"/>
                  </a:lnTo>
                  <a:lnTo>
                    <a:pt x="53" y="1235"/>
                  </a:lnTo>
                  <a:lnTo>
                    <a:pt x="53" y="1235"/>
                  </a:lnTo>
                  <a:lnTo>
                    <a:pt x="50" y="1240"/>
                  </a:lnTo>
                  <a:lnTo>
                    <a:pt x="47" y="1242"/>
                  </a:lnTo>
                  <a:lnTo>
                    <a:pt x="42" y="1243"/>
                  </a:lnTo>
                  <a:lnTo>
                    <a:pt x="39" y="1244"/>
                  </a:lnTo>
                  <a:lnTo>
                    <a:pt x="39" y="124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73DEE0D4-1A64-45E4-ACA1-549329585A91}"/>
              </a:ext>
            </a:extLst>
          </p:cNvPr>
          <p:cNvGrpSpPr/>
          <p:nvPr/>
        </p:nvGrpSpPr>
        <p:grpSpPr>
          <a:xfrm>
            <a:off x="2768578" y="5118153"/>
            <a:ext cx="1007535" cy="838201"/>
            <a:chOff x="2163763" y="4130675"/>
            <a:chExt cx="755651" cy="628651"/>
          </a:xfrm>
        </p:grpSpPr>
        <p:sp>
          <p:nvSpPr>
            <p:cNvPr id="110" name="Freeform 608">
              <a:extLst>
                <a:ext uri="{FF2B5EF4-FFF2-40B4-BE49-F238E27FC236}">
                  <a16:creationId xmlns:a16="http://schemas.microsoft.com/office/drawing/2014/main" id="{4710A5FF-8914-4B0D-B52C-6D60B5F77A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8051" y="4143375"/>
              <a:ext cx="104775" cy="100013"/>
            </a:xfrm>
            <a:custGeom>
              <a:avLst/>
              <a:gdLst/>
              <a:ahLst/>
              <a:cxnLst>
                <a:cxn ang="0">
                  <a:pos x="192" y="1"/>
                </a:cxn>
                <a:cxn ang="0">
                  <a:pos x="192" y="1"/>
                </a:cxn>
                <a:cxn ang="0">
                  <a:pos x="180" y="11"/>
                </a:cxn>
                <a:cxn ang="0">
                  <a:pos x="167" y="21"/>
                </a:cxn>
                <a:cxn ang="0">
                  <a:pos x="144" y="43"/>
                </a:cxn>
                <a:cxn ang="0">
                  <a:pos x="123" y="66"/>
                </a:cxn>
                <a:cxn ang="0">
                  <a:pos x="110" y="77"/>
                </a:cxn>
                <a:cxn ang="0">
                  <a:pos x="99" y="87"/>
                </a:cxn>
                <a:cxn ang="0">
                  <a:pos x="99" y="87"/>
                </a:cxn>
                <a:cxn ang="0">
                  <a:pos x="73" y="110"/>
                </a:cxn>
                <a:cxn ang="0">
                  <a:pos x="48" y="133"/>
                </a:cxn>
                <a:cxn ang="0">
                  <a:pos x="1" y="181"/>
                </a:cxn>
                <a:cxn ang="0">
                  <a:pos x="1" y="181"/>
                </a:cxn>
                <a:cxn ang="0">
                  <a:pos x="0" y="184"/>
                </a:cxn>
                <a:cxn ang="0">
                  <a:pos x="0" y="187"/>
                </a:cxn>
                <a:cxn ang="0">
                  <a:pos x="2" y="189"/>
                </a:cxn>
                <a:cxn ang="0">
                  <a:pos x="5" y="190"/>
                </a:cxn>
                <a:cxn ang="0">
                  <a:pos x="9" y="190"/>
                </a:cxn>
                <a:cxn ang="0">
                  <a:pos x="9" y="190"/>
                </a:cxn>
                <a:cxn ang="0">
                  <a:pos x="12" y="189"/>
                </a:cxn>
                <a:cxn ang="0">
                  <a:pos x="13" y="188"/>
                </a:cxn>
                <a:cxn ang="0">
                  <a:pos x="14" y="185"/>
                </a:cxn>
                <a:cxn ang="0">
                  <a:pos x="13" y="183"/>
                </a:cxn>
                <a:cxn ang="0">
                  <a:pos x="13" y="183"/>
                </a:cxn>
                <a:cxn ang="0">
                  <a:pos x="56" y="141"/>
                </a:cxn>
                <a:cxn ang="0">
                  <a:pos x="99" y="100"/>
                </a:cxn>
                <a:cxn ang="0">
                  <a:pos x="99" y="100"/>
                </a:cxn>
                <a:cxn ang="0">
                  <a:pos x="123" y="77"/>
                </a:cxn>
                <a:cxn ang="0">
                  <a:pos x="147" y="53"/>
                </a:cxn>
                <a:cxn ang="0">
                  <a:pos x="171" y="30"/>
                </a:cxn>
                <a:cxn ang="0">
                  <a:pos x="184" y="19"/>
                </a:cxn>
                <a:cxn ang="0">
                  <a:pos x="197" y="9"/>
                </a:cxn>
                <a:cxn ang="0">
                  <a:pos x="197" y="9"/>
                </a:cxn>
                <a:cxn ang="0">
                  <a:pos x="198" y="7"/>
                </a:cxn>
                <a:cxn ang="0">
                  <a:pos x="199" y="6"/>
                </a:cxn>
                <a:cxn ang="0">
                  <a:pos x="198" y="2"/>
                </a:cxn>
                <a:cxn ang="0">
                  <a:pos x="197" y="1"/>
                </a:cxn>
                <a:cxn ang="0">
                  <a:pos x="195" y="0"/>
                </a:cxn>
                <a:cxn ang="0">
                  <a:pos x="194" y="0"/>
                </a:cxn>
                <a:cxn ang="0">
                  <a:pos x="192" y="1"/>
                </a:cxn>
                <a:cxn ang="0">
                  <a:pos x="192" y="1"/>
                </a:cxn>
              </a:cxnLst>
              <a:rect l="0" t="0" r="r" b="b"/>
              <a:pathLst>
                <a:path w="199" h="190">
                  <a:moveTo>
                    <a:pt x="192" y="1"/>
                  </a:moveTo>
                  <a:lnTo>
                    <a:pt x="192" y="1"/>
                  </a:lnTo>
                  <a:lnTo>
                    <a:pt x="180" y="11"/>
                  </a:lnTo>
                  <a:lnTo>
                    <a:pt x="167" y="21"/>
                  </a:lnTo>
                  <a:lnTo>
                    <a:pt x="144" y="43"/>
                  </a:lnTo>
                  <a:lnTo>
                    <a:pt x="123" y="66"/>
                  </a:lnTo>
                  <a:lnTo>
                    <a:pt x="110" y="77"/>
                  </a:lnTo>
                  <a:lnTo>
                    <a:pt x="99" y="87"/>
                  </a:lnTo>
                  <a:lnTo>
                    <a:pt x="99" y="87"/>
                  </a:lnTo>
                  <a:lnTo>
                    <a:pt x="73" y="110"/>
                  </a:lnTo>
                  <a:lnTo>
                    <a:pt x="48" y="133"/>
                  </a:lnTo>
                  <a:lnTo>
                    <a:pt x="1" y="181"/>
                  </a:lnTo>
                  <a:lnTo>
                    <a:pt x="1" y="181"/>
                  </a:lnTo>
                  <a:lnTo>
                    <a:pt x="0" y="184"/>
                  </a:lnTo>
                  <a:lnTo>
                    <a:pt x="0" y="187"/>
                  </a:lnTo>
                  <a:lnTo>
                    <a:pt x="2" y="189"/>
                  </a:lnTo>
                  <a:lnTo>
                    <a:pt x="5" y="190"/>
                  </a:lnTo>
                  <a:lnTo>
                    <a:pt x="9" y="190"/>
                  </a:lnTo>
                  <a:lnTo>
                    <a:pt x="9" y="190"/>
                  </a:lnTo>
                  <a:lnTo>
                    <a:pt x="12" y="189"/>
                  </a:lnTo>
                  <a:lnTo>
                    <a:pt x="13" y="188"/>
                  </a:lnTo>
                  <a:lnTo>
                    <a:pt x="14" y="185"/>
                  </a:lnTo>
                  <a:lnTo>
                    <a:pt x="13" y="183"/>
                  </a:lnTo>
                  <a:lnTo>
                    <a:pt x="13" y="183"/>
                  </a:lnTo>
                  <a:lnTo>
                    <a:pt x="56" y="141"/>
                  </a:lnTo>
                  <a:lnTo>
                    <a:pt x="99" y="100"/>
                  </a:lnTo>
                  <a:lnTo>
                    <a:pt x="99" y="100"/>
                  </a:lnTo>
                  <a:lnTo>
                    <a:pt x="123" y="77"/>
                  </a:lnTo>
                  <a:lnTo>
                    <a:pt x="147" y="53"/>
                  </a:lnTo>
                  <a:lnTo>
                    <a:pt x="171" y="30"/>
                  </a:lnTo>
                  <a:lnTo>
                    <a:pt x="184" y="19"/>
                  </a:lnTo>
                  <a:lnTo>
                    <a:pt x="197" y="9"/>
                  </a:lnTo>
                  <a:lnTo>
                    <a:pt x="197" y="9"/>
                  </a:lnTo>
                  <a:lnTo>
                    <a:pt x="198" y="7"/>
                  </a:lnTo>
                  <a:lnTo>
                    <a:pt x="199" y="6"/>
                  </a:lnTo>
                  <a:lnTo>
                    <a:pt x="198" y="2"/>
                  </a:lnTo>
                  <a:lnTo>
                    <a:pt x="197" y="1"/>
                  </a:lnTo>
                  <a:lnTo>
                    <a:pt x="195" y="0"/>
                  </a:lnTo>
                  <a:lnTo>
                    <a:pt x="194" y="0"/>
                  </a:lnTo>
                  <a:lnTo>
                    <a:pt x="192" y="1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11" name="Freeform 609">
              <a:extLst>
                <a:ext uri="{FF2B5EF4-FFF2-40B4-BE49-F238E27FC236}">
                  <a16:creationId xmlns:a16="http://schemas.microsoft.com/office/drawing/2014/main" id="{21F7F6AC-155A-4DDE-8FA6-7D5CA4970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0113" y="4137025"/>
              <a:ext cx="147638" cy="149225"/>
            </a:xfrm>
            <a:custGeom>
              <a:avLst/>
              <a:gdLst/>
              <a:ahLst/>
              <a:cxnLst>
                <a:cxn ang="0">
                  <a:pos x="272" y="1"/>
                </a:cxn>
                <a:cxn ang="0">
                  <a:pos x="272" y="1"/>
                </a:cxn>
                <a:cxn ang="0">
                  <a:pos x="257" y="19"/>
                </a:cxn>
                <a:cxn ang="0">
                  <a:pos x="242" y="38"/>
                </a:cxn>
                <a:cxn ang="0">
                  <a:pos x="228" y="56"/>
                </a:cxn>
                <a:cxn ang="0">
                  <a:pos x="212" y="74"/>
                </a:cxn>
                <a:cxn ang="0">
                  <a:pos x="212" y="74"/>
                </a:cxn>
                <a:cxn ang="0">
                  <a:pos x="196" y="90"/>
                </a:cxn>
                <a:cxn ang="0">
                  <a:pos x="179" y="106"/>
                </a:cxn>
                <a:cxn ang="0">
                  <a:pos x="145" y="139"/>
                </a:cxn>
                <a:cxn ang="0">
                  <a:pos x="145" y="139"/>
                </a:cxn>
                <a:cxn ang="0">
                  <a:pos x="77" y="203"/>
                </a:cxn>
                <a:cxn ang="0">
                  <a:pos x="8" y="267"/>
                </a:cxn>
                <a:cxn ang="0">
                  <a:pos x="8" y="267"/>
                </a:cxn>
                <a:cxn ang="0">
                  <a:pos x="7" y="268"/>
                </a:cxn>
                <a:cxn ang="0">
                  <a:pos x="7" y="268"/>
                </a:cxn>
                <a:cxn ang="0">
                  <a:pos x="2" y="272"/>
                </a:cxn>
                <a:cxn ang="0">
                  <a:pos x="2" y="272"/>
                </a:cxn>
                <a:cxn ang="0">
                  <a:pos x="1" y="273"/>
                </a:cxn>
                <a:cxn ang="0">
                  <a:pos x="0" y="275"/>
                </a:cxn>
                <a:cxn ang="0">
                  <a:pos x="1" y="277"/>
                </a:cxn>
                <a:cxn ang="0">
                  <a:pos x="3" y="279"/>
                </a:cxn>
                <a:cxn ang="0">
                  <a:pos x="7" y="280"/>
                </a:cxn>
                <a:cxn ang="0">
                  <a:pos x="7" y="280"/>
                </a:cxn>
                <a:cxn ang="0">
                  <a:pos x="10" y="279"/>
                </a:cxn>
                <a:cxn ang="0">
                  <a:pos x="12" y="278"/>
                </a:cxn>
                <a:cxn ang="0">
                  <a:pos x="14" y="274"/>
                </a:cxn>
                <a:cxn ang="0">
                  <a:pos x="14" y="274"/>
                </a:cxn>
                <a:cxn ang="0">
                  <a:pos x="84" y="210"/>
                </a:cxn>
                <a:cxn ang="0">
                  <a:pos x="118" y="178"/>
                </a:cxn>
                <a:cxn ang="0">
                  <a:pos x="152" y="145"/>
                </a:cxn>
                <a:cxn ang="0">
                  <a:pos x="152" y="145"/>
                </a:cxn>
                <a:cxn ang="0">
                  <a:pos x="185" y="113"/>
                </a:cxn>
                <a:cxn ang="0">
                  <a:pos x="218" y="80"/>
                </a:cxn>
                <a:cxn ang="0">
                  <a:pos x="218" y="80"/>
                </a:cxn>
                <a:cxn ang="0">
                  <a:pos x="234" y="62"/>
                </a:cxn>
                <a:cxn ang="0">
                  <a:pos x="249" y="45"/>
                </a:cxn>
                <a:cxn ang="0">
                  <a:pos x="264" y="26"/>
                </a:cxn>
                <a:cxn ang="0">
                  <a:pos x="279" y="9"/>
                </a:cxn>
                <a:cxn ang="0">
                  <a:pos x="279" y="9"/>
                </a:cxn>
                <a:cxn ang="0">
                  <a:pos x="280" y="7"/>
                </a:cxn>
                <a:cxn ang="0">
                  <a:pos x="280" y="5"/>
                </a:cxn>
                <a:cxn ang="0">
                  <a:pos x="280" y="3"/>
                </a:cxn>
                <a:cxn ang="0">
                  <a:pos x="279" y="1"/>
                </a:cxn>
                <a:cxn ang="0">
                  <a:pos x="277" y="0"/>
                </a:cxn>
                <a:cxn ang="0">
                  <a:pos x="276" y="0"/>
                </a:cxn>
                <a:cxn ang="0">
                  <a:pos x="274" y="0"/>
                </a:cxn>
                <a:cxn ang="0">
                  <a:pos x="272" y="1"/>
                </a:cxn>
                <a:cxn ang="0">
                  <a:pos x="272" y="1"/>
                </a:cxn>
              </a:cxnLst>
              <a:rect l="0" t="0" r="r" b="b"/>
              <a:pathLst>
                <a:path w="280" h="280">
                  <a:moveTo>
                    <a:pt x="272" y="1"/>
                  </a:moveTo>
                  <a:lnTo>
                    <a:pt x="272" y="1"/>
                  </a:lnTo>
                  <a:lnTo>
                    <a:pt x="257" y="19"/>
                  </a:lnTo>
                  <a:lnTo>
                    <a:pt x="242" y="38"/>
                  </a:lnTo>
                  <a:lnTo>
                    <a:pt x="228" y="56"/>
                  </a:lnTo>
                  <a:lnTo>
                    <a:pt x="212" y="74"/>
                  </a:lnTo>
                  <a:lnTo>
                    <a:pt x="212" y="74"/>
                  </a:lnTo>
                  <a:lnTo>
                    <a:pt x="196" y="90"/>
                  </a:lnTo>
                  <a:lnTo>
                    <a:pt x="179" y="106"/>
                  </a:lnTo>
                  <a:lnTo>
                    <a:pt x="145" y="139"/>
                  </a:lnTo>
                  <a:lnTo>
                    <a:pt x="145" y="139"/>
                  </a:lnTo>
                  <a:lnTo>
                    <a:pt x="77" y="203"/>
                  </a:lnTo>
                  <a:lnTo>
                    <a:pt x="8" y="267"/>
                  </a:lnTo>
                  <a:lnTo>
                    <a:pt x="8" y="267"/>
                  </a:lnTo>
                  <a:lnTo>
                    <a:pt x="7" y="268"/>
                  </a:lnTo>
                  <a:lnTo>
                    <a:pt x="7" y="268"/>
                  </a:lnTo>
                  <a:lnTo>
                    <a:pt x="2" y="272"/>
                  </a:lnTo>
                  <a:lnTo>
                    <a:pt x="2" y="272"/>
                  </a:lnTo>
                  <a:lnTo>
                    <a:pt x="1" y="273"/>
                  </a:lnTo>
                  <a:lnTo>
                    <a:pt x="0" y="275"/>
                  </a:lnTo>
                  <a:lnTo>
                    <a:pt x="1" y="277"/>
                  </a:lnTo>
                  <a:lnTo>
                    <a:pt x="3" y="279"/>
                  </a:lnTo>
                  <a:lnTo>
                    <a:pt x="7" y="280"/>
                  </a:lnTo>
                  <a:lnTo>
                    <a:pt x="7" y="280"/>
                  </a:lnTo>
                  <a:lnTo>
                    <a:pt x="10" y="279"/>
                  </a:lnTo>
                  <a:lnTo>
                    <a:pt x="12" y="278"/>
                  </a:lnTo>
                  <a:lnTo>
                    <a:pt x="14" y="274"/>
                  </a:lnTo>
                  <a:lnTo>
                    <a:pt x="14" y="274"/>
                  </a:lnTo>
                  <a:lnTo>
                    <a:pt x="84" y="210"/>
                  </a:lnTo>
                  <a:lnTo>
                    <a:pt x="118" y="178"/>
                  </a:lnTo>
                  <a:lnTo>
                    <a:pt x="152" y="145"/>
                  </a:lnTo>
                  <a:lnTo>
                    <a:pt x="152" y="145"/>
                  </a:lnTo>
                  <a:lnTo>
                    <a:pt x="185" y="113"/>
                  </a:lnTo>
                  <a:lnTo>
                    <a:pt x="218" y="80"/>
                  </a:lnTo>
                  <a:lnTo>
                    <a:pt x="218" y="80"/>
                  </a:lnTo>
                  <a:lnTo>
                    <a:pt x="234" y="62"/>
                  </a:lnTo>
                  <a:lnTo>
                    <a:pt x="249" y="45"/>
                  </a:lnTo>
                  <a:lnTo>
                    <a:pt x="264" y="26"/>
                  </a:lnTo>
                  <a:lnTo>
                    <a:pt x="279" y="9"/>
                  </a:lnTo>
                  <a:lnTo>
                    <a:pt x="279" y="9"/>
                  </a:lnTo>
                  <a:lnTo>
                    <a:pt x="280" y="7"/>
                  </a:lnTo>
                  <a:lnTo>
                    <a:pt x="280" y="5"/>
                  </a:lnTo>
                  <a:lnTo>
                    <a:pt x="280" y="3"/>
                  </a:lnTo>
                  <a:lnTo>
                    <a:pt x="279" y="1"/>
                  </a:lnTo>
                  <a:lnTo>
                    <a:pt x="277" y="0"/>
                  </a:lnTo>
                  <a:lnTo>
                    <a:pt x="276" y="0"/>
                  </a:lnTo>
                  <a:lnTo>
                    <a:pt x="274" y="0"/>
                  </a:lnTo>
                  <a:lnTo>
                    <a:pt x="272" y="1"/>
                  </a:lnTo>
                  <a:lnTo>
                    <a:pt x="272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12" name="Freeform 610">
              <a:extLst>
                <a:ext uri="{FF2B5EF4-FFF2-40B4-BE49-F238E27FC236}">
                  <a16:creationId xmlns:a16="http://schemas.microsoft.com/office/drawing/2014/main" id="{A06BB884-D6FE-4FE0-8706-5BAAC348F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8688" y="4140200"/>
              <a:ext cx="157163" cy="176213"/>
            </a:xfrm>
            <a:custGeom>
              <a:avLst/>
              <a:gdLst/>
              <a:ahLst/>
              <a:cxnLst>
                <a:cxn ang="0">
                  <a:pos x="290" y="1"/>
                </a:cxn>
                <a:cxn ang="0">
                  <a:pos x="290" y="1"/>
                </a:cxn>
                <a:cxn ang="0">
                  <a:pos x="199" y="101"/>
                </a:cxn>
                <a:cxn ang="0">
                  <a:pos x="154" y="149"/>
                </a:cxn>
                <a:cxn ang="0">
                  <a:pos x="107" y="199"/>
                </a:cxn>
                <a:cxn ang="0">
                  <a:pos x="107" y="199"/>
                </a:cxn>
                <a:cxn ang="0">
                  <a:pos x="88" y="220"/>
                </a:cxn>
                <a:cxn ang="0">
                  <a:pos x="69" y="240"/>
                </a:cxn>
                <a:cxn ang="0">
                  <a:pos x="51" y="262"/>
                </a:cxn>
                <a:cxn ang="0">
                  <a:pos x="31" y="284"/>
                </a:cxn>
                <a:cxn ang="0">
                  <a:pos x="31" y="284"/>
                </a:cxn>
                <a:cxn ang="0">
                  <a:pos x="13" y="302"/>
                </a:cxn>
                <a:cxn ang="0">
                  <a:pos x="5" y="314"/>
                </a:cxn>
                <a:cxn ang="0">
                  <a:pos x="2" y="319"/>
                </a:cxn>
                <a:cxn ang="0">
                  <a:pos x="0" y="325"/>
                </a:cxn>
                <a:cxn ang="0">
                  <a:pos x="0" y="325"/>
                </a:cxn>
                <a:cxn ang="0">
                  <a:pos x="0" y="327"/>
                </a:cxn>
                <a:cxn ang="0">
                  <a:pos x="1" y="329"/>
                </a:cxn>
                <a:cxn ang="0">
                  <a:pos x="1" y="329"/>
                </a:cxn>
                <a:cxn ang="0">
                  <a:pos x="1" y="330"/>
                </a:cxn>
                <a:cxn ang="0">
                  <a:pos x="1" y="330"/>
                </a:cxn>
                <a:cxn ang="0">
                  <a:pos x="3" y="331"/>
                </a:cxn>
                <a:cxn ang="0">
                  <a:pos x="5" y="331"/>
                </a:cxn>
                <a:cxn ang="0">
                  <a:pos x="6" y="330"/>
                </a:cxn>
                <a:cxn ang="0">
                  <a:pos x="8" y="329"/>
                </a:cxn>
                <a:cxn ang="0">
                  <a:pos x="9" y="328"/>
                </a:cxn>
                <a:cxn ang="0">
                  <a:pos x="9" y="326"/>
                </a:cxn>
                <a:cxn ang="0">
                  <a:pos x="9" y="325"/>
                </a:cxn>
                <a:cxn ang="0">
                  <a:pos x="8" y="323"/>
                </a:cxn>
                <a:cxn ang="0">
                  <a:pos x="8" y="323"/>
                </a:cxn>
                <a:cxn ang="0">
                  <a:pos x="9" y="323"/>
                </a:cxn>
                <a:cxn ang="0">
                  <a:pos x="11" y="322"/>
                </a:cxn>
                <a:cxn ang="0">
                  <a:pos x="18" y="316"/>
                </a:cxn>
                <a:cxn ang="0">
                  <a:pos x="27" y="302"/>
                </a:cxn>
                <a:cxn ang="0">
                  <a:pos x="27" y="302"/>
                </a:cxn>
                <a:cxn ang="0">
                  <a:pos x="47" y="281"/>
                </a:cxn>
                <a:cxn ang="0">
                  <a:pos x="47" y="281"/>
                </a:cxn>
                <a:cxn ang="0">
                  <a:pos x="65" y="258"/>
                </a:cxn>
                <a:cxn ang="0">
                  <a:pos x="85" y="236"/>
                </a:cxn>
                <a:cxn ang="0">
                  <a:pos x="126" y="193"/>
                </a:cxn>
                <a:cxn ang="0">
                  <a:pos x="126" y="193"/>
                </a:cxn>
                <a:cxn ang="0">
                  <a:pos x="169" y="147"/>
                </a:cxn>
                <a:cxn ang="0">
                  <a:pos x="213" y="101"/>
                </a:cxn>
                <a:cxn ang="0">
                  <a:pos x="298" y="7"/>
                </a:cxn>
                <a:cxn ang="0">
                  <a:pos x="298" y="7"/>
                </a:cxn>
                <a:cxn ang="0">
                  <a:pos x="299" y="6"/>
                </a:cxn>
                <a:cxn ang="0">
                  <a:pos x="299" y="4"/>
                </a:cxn>
                <a:cxn ang="0">
                  <a:pos x="298" y="2"/>
                </a:cxn>
                <a:cxn ang="0">
                  <a:pos x="297" y="1"/>
                </a:cxn>
                <a:cxn ang="0">
                  <a:pos x="295" y="0"/>
                </a:cxn>
                <a:cxn ang="0">
                  <a:pos x="293" y="0"/>
                </a:cxn>
                <a:cxn ang="0">
                  <a:pos x="292" y="0"/>
                </a:cxn>
                <a:cxn ang="0">
                  <a:pos x="290" y="1"/>
                </a:cxn>
                <a:cxn ang="0">
                  <a:pos x="290" y="1"/>
                </a:cxn>
              </a:cxnLst>
              <a:rect l="0" t="0" r="r" b="b"/>
              <a:pathLst>
                <a:path w="299" h="331">
                  <a:moveTo>
                    <a:pt x="290" y="1"/>
                  </a:moveTo>
                  <a:lnTo>
                    <a:pt x="290" y="1"/>
                  </a:lnTo>
                  <a:lnTo>
                    <a:pt x="199" y="101"/>
                  </a:lnTo>
                  <a:lnTo>
                    <a:pt x="154" y="149"/>
                  </a:lnTo>
                  <a:lnTo>
                    <a:pt x="107" y="199"/>
                  </a:lnTo>
                  <a:lnTo>
                    <a:pt x="107" y="199"/>
                  </a:lnTo>
                  <a:lnTo>
                    <a:pt x="88" y="220"/>
                  </a:lnTo>
                  <a:lnTo>
                    <a:pt x="69" y="240"/>
                  </a:lnTo>
                  <a:lnTo>
                    <a:pt x="51" y="262"/>
                  </a:lnTo>
                  <a:lnTo>
                    <a:pt x="31" y="284"/>
                  </a:lnTo>
                  <a:lnTo>
                    <a:pt x="31" y="284"/>
                  </a:lnTo>
                  <a:lnTo>
                    <a:pt x="13" y="302"/>
                  </a:lnTo>
                  <a:lnTo>
                    <a:pt x="5" y="314"/>
                  </a:lnTo>
                  <a:lnTo>
                    <a:pt x="2" y="319"/>
                  </a:lnTo>
                  <a:lnTo>
                    <a:pt x="0" y="325"/>
                  </a:lnTo>
                  <a:lnTo>
                    <a:pt x="0" y="325"/>
                  </a:lnTo>
                  <a:lnTo>
                    <a:pt x="0" y="327"/>
                  </a:lnTo>
                  <a:lnTo>
                    <a:pt x="1" y="329"/>
                  </a:lnTo>
                  <a:lnTo>
                    <a:pt x="1" y="329"/>
                  </a:lnTo>
                  <a:lnTo>
                    <a:pt x="1" y="330"/>
                  </a:lnTo>
                  <a:lnTo>
                    <a:pt x="1" y="330"/>
                  </a:lnTo>
                  <a:lnTo>
                    <a:pt x="3" y="331"/>
                  </a:lnTo>
                  <a:lnTo>
                    <a:pt x="5" y="331"/>
                  </a:lnTo>
                  <a:lnTo>
                    <a:pt x="6" y="330"/>
                  </a:lnTo>
                  <a:lnTo>
                    <a:pt x="8" y="329"/>
                  </a:lnTo>
                  <a:lnTo>
                    <a:pt x="9" y="328"/>
                  </a:lnTo>
                  <a:lnTo>
                    <a:pt x="9" y="326"/>
                  </a:lnTo>
                  <a:lnTo>
                    <a:pt x="9" y="325"/>
                  </a:lnTo>
                  <a:lnTo>
                    <a:pt x="8" y="323"/>
                  </a:lnTo>
                  <a:lnTo>
                    <a:pt x="8" y="323"/>
                  </a:lnTo>
                  <a:lnTo>
                    <a:pt x="9" y="323"/>
                  </a:lnTo>
                  <a:lnTo>
                    <a:pt x="11" y="322"/>
                  </a:lnTo>
                  <a:lnTo>
                    <a:pt x="18" y="316"/>
                  </a:lnTo>
                  <a:lnTo>
                    <a:pt x="27" y="302"/>
                  </a:lnTo>
                  <a:lnTo>
                    <a:pt x="27" y="302"/>
                  </a:lnTo>
                  <a:lnTo>
                    <a:pt x="47" y="281"/>
                  </a:lnTo>
                  <a:lnTo>
                    <a:pt x="47" y="281"/>
                  </a:lnTo>
                  <a:lnTo>
                    <a:pt x="65" y="258"/>
                  </a:lnTo>
                  <a:lnTo>
                    <a:pt x="85" y="236"/>
                  </a:lnTo>
                  <a:lnTo>
                    <a:pt x="126" y="193"/>
                  </a:lnTo>
                  <a:lnTo>
                    <a:pt x="126" y="193"/>
                  </a:lnTo>
                  <a:lnTo>
                    <a:pt x="169" y="147"/>
                  </a:lnTo>
                  <a:lnTo>
                    <a:pt x="213" y="101"/>
                  </a:lnTo>
                  <a:lnTo>
                    <a:pt x="298" y="7"/>
                  </a:lnTo>
                  <a:lnTo>
                    <a:pt x="298" y="7"/>
                  </a:lnTo>
                  <a:lnTo>
                    <a:pt x="299" y="6"/>
                  </a:lnTo>
                  <a:lnTo>
                    <a:pt x="299" y="4"/>
                  </a:lnTo>
                  <a:lnTo>
                    <a:pt x="298" y="2"/>
                  </a:lnTo>
                  <a:lnTo>
                    <a:pt x="297" y="1"/>
                  </a:lnTo>
                  <a:lnTo>
                    <a:pt x="295" y="0"/>
                  </a:lnTo>
                  <a:lnTo>
                    <a:pt x="293" y="0"/>
                  </a:lnTo>
                  <a:lnTo>
                    <a:pt x="292" y="0"/>
                  </a:lnTo>
                  <a:lnTo>
                    <a:pt x="290" y="1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13" name="Freeform 611">
              <a:extLst>
                <a:ext uri="{FF2B5EF4-FFF2-40B4-BE49-F238E27FC236}">
                  <a16:creationId xmlns:a16="http://schemas.microsoft.com/office/drawing/2014/main" id="{395ACE95-8C34-4FED-8631-019E55500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5351" y="4157663"/>
              <a:ext cx="220663" cy="220663"/>
            </a:xfrm>
            <a:custGeom>
              <a:avLst/>
              <a:gdLst/>
              <a:ahLst/>
              <a:cxnLst>
                <a:cxn ang="0">
                  <a:pos x="410" y="0"/>
                </a:cxn>
                <a:cxn ang="0">
                  <a:pos x="386" y="17"/>
                </a:cxn>
                <a:cxn ang="0">
                  <a:pos x="365" y="40"/>
                </a:cxn>
                <a:cxn ang="0">
                  <a:pos x="336" y="76"/>
                </a:cxn>
                <a:cxn ang="0">
                  <a:pos x="325" y="87"/>
                </a:cxn>
                <a:cxn ang="0">
                  <a:pos x="299" y="115"/>
                </a:cxn>
                <a:cxn ang="0">
                  <a:pos x="240" y="167"/>
                </a:cxn>
                <a:cxn ang="0">
                  <a:pos x="212" y="194"/>
                </a:cxn>
                <a:cxn ang="0">
                  <a:pos x="153" y="253"/>
                </a:cxn>
                <a:cxn ang="0">
                  <a:pos x="95" y="312"/>
                </a:cxn>
                <a:cxn ang="0">
                  <a:pos x="42" y="363"/>
                </a:cxn>
                <a:cxn ang="0">
                  <a:pos x="20" y="385"/>
                </a:cxn>
                <a:cxn ang="0">
                  <a:pos x="5" y="402"/>
                </a:cxn>
                <a:cxn ang="0">
                  <a:pos x="1" y="410"/>
                </a:cxn>
                <a:cxn ang="0">
                  <a:pos x="1" y="414"/>
                </a:cxn>
                <a:cxn ang="0">
                  <a:pos x="5" y="417"/>
                </a:cxn>
                <a:cxn ang="0">
                  <a:pos x="10" y="416"/>
                </a:cxn>
                <a:cxn ang="0">
                  <a:pos x="17" y="413"/>
                </a:cxn>
                <a:cxn ang="0">
                  <a:pos x="19" y="409"/>
                </a:cxn>
                <a:cxn ang="0">
                  <a:pos x="19" y="406"/>
                </a:cxn>
                <a:cxn ang="0">
                  <a:pos x="17" y="403"/>
                </a:cxn>
                <a:cxn ang="0">
                  <a:pos x="32" y="386"/>
                </a:cxn>
                <a:cxn ang="0">
                  <a:pos x="49" y="369"/>
                </a:cxn>
                <a:cxn ang="0">
                  <a:pos x="101" y="318"/>
                </a:cxn>
                <a:cxn ang="0">
                  <a:pos x="185" y="235"/>
                </a:cxn>
                <a:cxn ang="0">
                  <a:pos x="212" y="206"/>
                </a:cxn>
                <a:cxn ang="0">
                  <a:pos x="239" y="180"/>
                </a:cxn>
                <a:cxn ang="0">
                  <a:pos x="293" y="131"/>
                </a:cxn>
                <a:cxn ang="0">
                  <a:pos x="321" y="106"/>
                </a:cxn>
                <a:cxn ang="0">
                  <a:pos x="368" y="54"/>
                </a:cxn>
                <a:cxn ang="0">
                  <a:pos x="378" y="41"/>
                </a:cxn>
                <a:cxn ang="0">
                  <a:pos x="395" y="22"/>
                </a:cxn>
                <a:cxn ang="0">
                  <a:pos x="408" y="12"/>
                </a:cxn>
                <a:cxn ang="0">
                  <a:pos x="415" y="8"/>
                </a:cxn>
                <a:cxn ang="0">
                  <a:pos x="417" y="6"/>
                </a:cxn>
                <a:cxn ang="0">
                  <a:pos x="416" y="2"/>
                </a:cxn>
                <a:cxn ang="0">
                  <a:pos x="412" y="0"/>
                </a:cxn>
                <a:cxn ang="0">
                  <a:pos x="410" y="0"/>
                </a:cxn>
              </a:cxnLst>
              <a:rect l="0" t="0" r="r" b="b"/>
              <a:pathLst>
                <a:path w="417" h="417">
                  <a:moveTo>
                    <a:pt x="410" y="0"/>
                  </a:moveTo>
                  <a:lnTo>
                    <a:pt x="410" y="0"/>
                  </a:lnTo>
                  <a:lnTo>
                    <a:pt x="398" y="8"/>
                  </a:lnTo>
                  <a:lnTo>
                    <a:pt x="386" y="17"/>
                  </a:lnTo>
                  <a:lnTo>
                    <a:pt x="375" y="27"/>
                  </a:lnTo>
                  <a:lnTo>
                    <a:pt x="365" y="40"/>
                  </a:lnTo>
                  <a:lnTo>
                    <a:pt x="345" y="65"/>
                  </a:lnTo>
                  <a:lnTo>
                    <a:pt x="336" y="76"/>
                  </a:lnTo>
                  <a:lnTo>
                    <a:pt x="325" y="87"/>
                  </a:lnTo>
                  <a:lnTo>
                    <a:pt x="325" y="87"/>
                  </a:lnTo>
                  <a:lnTo>
                    <a:pt x="312" y="102"/>
                  </a:lnTo>
                  <a:lnTo>
                    <a:pt x="299" y="115"/>
                  </a:lnTo>
                  <a:lnTo>
                    <a:pt x="270" y="141"/>
                  </a:lnTo>
                  <a:lnTo>
                    <a:pt x="240" y="167"/>
                  </a:lnTo>
                  <a:lnTo>
                    <a:pt x="212" y="194"/>
                  </a:lnTo>
                  <a:lnTo>
                    <a:pt x="212" y="194"/>
                  </a:lnTo>
                  <a:lnTo>
                    <a:pt x="182" y="223"/>
                  </a:lnTo>
                  <a:lnTo>
                    <a:pt x="153" y="253"/>
                  </a:lnTo>
                  <a:lnTo>
                    <a:pt x="124" y="282"/>
                  </a:lnTo>
                  <a:lnTo>
                    <a:pt x="95" y="312"/>
                  </a:lnTo>
                  <a:lnTo>
                    <a:pt x="95" y="312"/>
                  </a:lnTo>
                  <a:lnTo>
                    <a:pt x="42" y="363"/>
                  </a:lnTo>
                  <a:lnTo>
                    <a:pt x="42" y="363"/>
                  </a:lnTo>
                  <a:lnTo>
                    <a:pt x="20" y="385"/>
                  </a:lnTo>
                  <a:lnTo>
                    <a:pt x="9" y="396"/>
                  </a:lnTo>
                  <a:lnTo>
                    <a:pt x="5" y="402"/>
                  </a:lnTo>
                  <a:lnTo>
                    <a:pt x="1" y="410"/>
                  </a:lnTo>
                  <a:lnTo>
                    <a:pt x="1" y="410"/>
                  </a:lnTo>
                  <a:lnTo>
                    <a:pt x="0" y="412"/>
                  </a:lnTo>
                  <a:lnTo>
                    <a:pt x="1" y="414"/>
                  </a:lnTo>
                  <a:lnTo>
                    <a:pt x="2" y="416"/>
                  </a:lnTo>
                  <a:lnTo>
                    <a:pt x="5" y="417"/>
                  </a:lnTo>
                  <a:lnTo>
                    <a:pt x="5" y="417"/>
                  </a:lnTo>
                  <a:lnTo>
                    <a:pt x="10" y="416"/>
                  </a:lnTo>
                  <a:lnTo>
                    <a:pt x="14" y="415"/>
                  </a:lnTo>
                  <a:lnTo>
                    <a:pt x="17" y="413"/>
                  </a:lnTo>
                  <a:lnTo>
                    <a:pt x="19" y="409"/>
                  </a:lnTo>
                  <a:lnTo>
                    <a:pt x="19" y="409"/>
                  </a:lnTo>
                  <a:lnTo>
                    <a:pt x="20" y="407"/>
                  </a:lnTo>
                  <a:lnTo>
                    <a:pt x="19" y="406"/>
                  </a:lnTo>
                  <a:lnTo>
                    <a:pt x="17" y="403"/>
                  </a:lnTo>
                  <a:lnTo>
                    <a:pt x="17" y="403"/>
                  </a:lnTo>
                  <a:lnTo>
                    <a:pt x="24" y="394"/>
                  </a:lnTo>
                  <a:lnTo>
                    <a:pt x="32" y="386"/>
                  </a:lnTo>
                  <a:lnTo>
                    <a:pt x="49" y="369"/>
                  </a:lnTo>
                  <a:lnTo>
                    <a:pt x="49" y="369"/>
                  </a:lnTo>
                  <a:lnTo>
                    <a:pt x="101" y="318"/>
                  </a:lnTo>
                  <a:lnTo>
                    <a:pt x="101" y="318"/>
                  </a:lnTo>
                  <a:lnTo>
                    <a:pt x="158" y="263"/>
                  </a:lnTo>
                  <a:lnTo>
                    <a:pt x="185" y="235"/>
                  </a:lnTo>
                  <a:lnTo>
                    <a:pt x="212" y="206"/>
                  </a:lnTo>
                  <a:lnTo>
                    <a:pt x="212" y="206"/>
                  </a:lnTo>
                  <a:lnTo>
                    <a:pt x="225" y="193"/>
                  </a:lnTo>
                  <a:lnTo>
                    <a:pt x="239" y="180"/>
                  </a:lnTo>
                  <a:lnTo>
                    <a:pt x="266" y="156"/>
                  </a:lnTo>
                  <a:lnTo>
                    <a:pt x="293" y="131"/>
                  </a:lnTo>
                  <a:lnTo>
                    <a:pt x="321" y="106"/>
                  </a:lnTo>
                  <a:lnTo>
                    <a:pt x="321" y="106"/>
                  </a:lnTo>
                  <a:lnTo>
                    <a:pt x="345" y="80"/>
                  </a:lnTo>
                  <a:lnTo>
                    <a:pt x="368" y="54"/>
                  </a:lnTo>
                  <a:lnTo>
                    <a:pt x="368" y="54"/>
                  </a:lnTo>
                  <a:lnTo>
                    <a:pt x="378" y="41"/>
                  </a:lnTo>
                  <a:lnTo>
                    <a:pt x="388" y="29"/>
                  </a:lnTo>
                  <a:lnTo>
                    <a:pt x="395" y="22"/>
                  </a:lnTo>
                  <a:lnTo>
                    <a:pt x="401" y="17"/>
                  </a:lnTo>
                  <a:lnTo>
                    <a:pt x="408" y="12"/>
                  </a:lnTo>
                  <a:lnTo>
                    <a:pt x="415" y="8"/>
                  </a:lnTo>
                  <a:lnTo>
                    <a:pt x="415" y="8"/>
                  </a:lnTo>
                  <a:lnTo>
                    <a:pt x="416" y="7"/>
                  </a:lnTo>
                  <a:lnTo>
                    <a:pt x="417" y="6"/>
                  </a:lnTo>
                  <a:lnTo>
                    <a:pt x="417" y="4"/>
                  </a:lnTo>
                  <a:lnTo>
                    <a:pt x="416" y="2"/>
                  </a:lnTo>
                  <a:lnTo>
                    <a:pt x="414" y="0"/>
                  </a:lnTo>
                  <a:lnTo>
                    <a:pt x="412" y="0"/>
                  </a:lnTo>
                  <a:lnTo>
                    <a:pt x="410" y="0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14" name="Freeform 612">
              <a:extLst>
                <a:ext uri="{FF2B5EF4-FFF2-40B4-BE49-F238E27FC236}">
                  <a16:creationId xmlns:a16="http://schemas.microsoft.com/office/drawing/2014/main" id="{BD4E68AC-1341-4BC7-BD71-E9370F9510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1226" y="4264025"/>
              <a:ext cx="142875" cy="131763"/>
            </a:xfrm>
            <a:custGeom>
              <a:avLst/>
              <a:gdLst/>
              <a:ahLst/>
              <a:cxnLst>
                <a:cxn ang="0">
                  <a:pos x="262" y="0"/>
                </a:cxn>
                <a:cxn ang="0">
                  <a:pos x="262" y="0"/>
                </a:cxn>
                <a:cxn ang="0">
                  <a:pos x="255" y="5"/>
                </a:cxn>
                <a:cxn ang="0">
                  <a:pos x="248" y="10"/>
                </a:cxn>
                <a:cxn ang="0">
                  <a:pos x="234" y="23"/>
                </a:cxn>
                <a:cxn ang="0">
                  <a:pos x="210" y="49"/>
                </a:cxn>
                <a:cxn ang="0">
                  <a:pos x="210" y="49"/>
                </a:cxn>
                <a:cxn ang="0">
                  <a:pos x="193" y="65"/>
                </a:cxn>
                <a:cxn ang="0">
                  <a:pos x="178" y="83"/>
                </a:cxn>
                <a:cxn ang="0">
                  <a:pos x="162" y="99"/>
                </a:cxn>
                <a:cxn ang="0">
                  <a:pos x="147" y="116"/>
                </a:cxn>
                <a:cxn ang="0">
                  <a:pos x="147" y="116"/>
                </a:cxn>
                <a:cxn ang="0">
                  <a:pos x="112" y="150"/>
                </a:cxn>
                <a:cxn ang="0">
                  <a:pos x="76" y="182"/>
                </a:cxn>
                <a:cxn ang="0">
                  <a:pos x="39" y="212"/>
                </a:cxn>
                <a:cxn ang="0">
                  <a:pos x="2" y="242"/>
                </a:cxn>
                <a:cxn ang="0">
                  <a:pos x="2" y="242"/>
                </a:cxn>
                <a:cxn ang="0">
                  <a:pos x="1" y="244"/>
                </a:cxn>
                <a:cxn ang="0">
                  <a:pos x="0" y="245"/>
                </a:cxn>
                <a:cxn ang="0">
                  <a:pos x="1" y="249"/>
                </a:cxn>
                <a:cxn ang="0">
                  <a:pos x="2" y="250"/>
                </a:cxn>
                <a:cxn ang="0">
                  <a:pos x="3" y="251"/>
                </a:cxn>
                <a:cxn ang="0">
                  <a:pos x="5" y="251"/>
                </a:cxn>
                <a:cxn ang="0">
                  <a:pos x="7" y="250"/>
                </a:cxn>
                <a:cxn ang="0">
                  <a:pos x="7" y="250"/>
                </a:cxn>
                <a:cxn ang="0">
                  <a:pos x="11" y="248"/>
                </a:cxn>
                <a:cxn ang="0">
                  <a:pos x="17" y="246"/>
                </a:cxn>
                <a:cxn ang="0">
                  <a:pos x="21" y="244"/>
                </a:cxn>
                <a:cxn ang="0">
                  <a:pos x="26" y="241"/>
                </a:cxn>
                <a:cxn ang="0">
                  <a:pos x="26" y="241"/>
                </a:cxn>
                <a:cxn ang="0">
                  <a:pos x="27" y="240"/>
                </a:cxn>
                <a:cxn ang="0">
                  <a:pos x="28" y="238"/>
                </a:cxn>
                <a:cxn ang="0">
                  <a:pos x="28" y="235"/>
                </a:cxn>
                <a:cxn ang="0">
                  <a:pos x="27" y="234"/>
                </a:cxn>
                <a:cxn ang="0">
                  <a:pos x="27" y="234"/>
                </a:cxn>
                <a:cxn ang="0">
                  <a:pos x="57" y="211"/>
                </a:cxn>
                <a:cxn ang="0">
                  <a:pos x="86" y="186"/>
                </a:cxn>
                <a:cxn ang="0">
                  <a:pos x="114" y="161"/>
                </a:cxn>
                <a:cxn ang="0">
                  <a:pos x="142" y="135"/>
                </a:cxn>
                <a:cxn ang="0">
                  <a:pos x="142" y="135"/>
                </a:cxn>
                <a:cxn ang="0">
                  <a:pos x="174" y="101"/>
                </a:cxn>
                <a:cxn ang="0">
                  <a:pos x="206" y="67"/>
                </a:cxn>
                <a:cxn ang="0">
                  <a:pos x="206" y="67"/>
                </a:cxn>
                <a:cxn ang="0">
                  <a:pos x="220" y="51"/>
                </a:cxn>
                <a:cxn ang="0">
                  <a:pos x="234" y="35"/>
                </a:cxn>
                <a:cxn ang="0">
                  <a:pos x="250" y="21"/>
                </a:cxn>
                <a:cxn ang="0">
                  <a:pos x="258" y="14"/>
                </a:cxn>
                <a:cxn ang="0">
                  <a:pos x="268" y="8"/>
                </a:cxn>
                <a:cxn ang="0">
                  <a:pos x="268" y="8"/>
                </a:cxn>
                <a:cxn ang="0">
                  <a:pos x="270" y="7"/>
                </a:cxn>
                <a:cxn ang="0">
                  <a:pos x="270" y="5"/>
                </a:cxn>
                <a:cxn ang="0">
                  <a:pos x="270" y="4"/>
                </a:cxn>
                <a:cxn ang="0">
                  <a:pos x="270" y="2"/>
                </a:cxn>
                <a:cxn ang="0">
                  <a:pos x="268" y="1"/>
                </a:cxn>
                <a:cxn ang="0">
                  <a:pos x="267" y="0"/>
                </a:cxn>
                <a:cxn ang="0">
                  <a:pos x="264" y="0"/>
                </a:cxn>
                <a:cxn ang="0">
                  <a:pos x="262" y="0"/>
                </a:cxn>
                <a:cxn ang="0">
                  <a:pos x="262" y="0"/>
                </a:cxn>
              </a:cxnLst>
              <a:rect l="0" t="0" r="r" b="b"/>
              <a:pathLst>
                <a:path w="270" h="251">
                  <a:moveTo>
                    <a:pt x="262" y="0"/>
                  </a:moveTo>
                  <a:lnTo>
                    <a:pt x="262" y="0"/>
                  </a:lnTo>
                  <a:lnTo>
                    <a:pt x="255" y="5"/>
                  </a:lnTo>
                  <a:lnTo>
                    <a:pt x="248" y="10"/>
                  </a:lnTo>
                  <a:lnTo>
                    <a:pt x="234" y="23"/>
                  </a:lnTo>
                  <a:lnTo>
                    <a:pt x="210" y="49"/>
                  </a:lnTo>
                  <a:lnTo>
                    <a:pt x="210" y="49"/>
                  </a:lnTo>
                  <a:lnTo>
                    <a:pt x="193" y="65"/>
                  </a:lnTo>
                  <a:lnTo>
                    <a:pt x="178" y="83"/>
                  </a:lnTo>
                  <a:lnTo>
                    <a:pt x="162" y="99"/>
                  </a:lnTo>
                  <a:lnTo>
                    <a:pt x="147" y="116"/>
                  </a:lnTo>
                  <a:lnTo>
                    <a:pt x="147" y="116"/>
                  </a:lnTo>
                  <a:lnTo>
                    <a:pt x="112" y="150"/>
                  </a:lnTo>
                  <a:lnTo>
                    <a:pt x="76" y="182"/>
                  </a:lnTo>
                  <a:lnTo>
                    <a:pt x="39" y="212"/>
                  </a:lnTo>
                  <a:lnTo>
                    <a:pt x="2" y="242"/>
                  </a:lnTo>
                  <a:lnTo>
                    <a:pt x="2" y="242"/>
                  </a:lnTo>
                  <a:lnTo>
                    <a:pt x="1" y="244"/>
                  </a:lnTo>
                  <a:lnTo>
                    <a:pt x="0" y="245"/>
                  </a:lnTo>
                  <a:lnTo>
                    <a:pt x="1" y="249"/>
                  </a:lnTo>
                  <a:lnTo>
                    <a:pt x="2" y="250"/>
                  </a:lnTo>
                  <a:lnTo>
                    <a:pt x="3" y="251"/>
                  </a:lnTo>
                  <a:lnTo>
                    <a:pt x="5" y="251"/>
                  </a:lnTo>
                  <a:lnTo>
                    <a:pt x="7" y="250"/>
                  </a:lnTo>
                  <a:lnTo>
                    <a:pt x="7" y="250"/>
                  </a:lnTo>
                  <a:lnTo>
                    <a:pt x="11" y="248"/>
                  </a:lnTo>
                  <a:lnTo>
                    <a:pt x="17" y="246"/>
                  </a:lnTo>
                  <a:lnTo>
                    <a:pt x="21" y="244"/>
                  </a:lnTo>
                  <a:lnTo>
                    <a:pt x="26" y="241"/>
                  </a:lnTo>
                  <a:lnTo>
                    <a:pt x="26" y="241"/>
                  </a:lnTo>
                  <a:lnTo>
                    <a:pt x="27" y="240"/>
                  </a:lnTo>
                  <a:lnTo>
                    <a:pt x="28" y="238"/>
                  </a:lnTo>
                  <a:lnTo>
                    <a:pt x="28" y="235"/>
                  </a:lnTo>
                  <a:lnTo>
                    <a:pt x="27" y="234"/>
                  </a:lnTo>
                  <a:lnTo>
                    <a:pt x="27" y="234"/>
                  </a:lnTo>
                  <a:lnTo>
                    <a:pt x="57" y="211"/>
                  </a:lnTo>
                  <a:lnTo>
                    <a:pt x="86" y="186"/>
                  </a:lnTo>
                  <a:lnTo>
                    <a:pt x="114" y="161"/>
                  </a:lnTo>
                  <a:lnTo>
                    <a:pt x="142" y="135"/>
                  </a:lnTo>
                  <a:lnTo>
                    <a:pt x="142" y="135"/>
                  </a:lnTo>
                  <a:lnTo>
                    <a:pt x="174" y="101"/>
                  </a:lnTo>
                  <a:lnTo>
                    <a:pt x="206" y="67"/>
                  </a:lnTo>
                  <a:lnTo>
                    <a:pt x="206" y="67"/>
                  </a:lnTo>
                  <a:lnTo>
                    <a:pt x="220" y="51"/>
                  </a:lnTo>
                  <a:lnTo>
                    <a:pt x="234" y="35"/>
                  </a:lnTo>
                  <a:lnTo>
                    <a:pt x="250" y="21"/>
                  </a:lnTo>
                  <a:lnTo>
                    <a:pt x="258" y="14"/>
                  </a:lnTo>
                  <a:lnTo>
                    <a:pt x="268" y="8"/>
                  </a:lnTo>
                  <a:lnTo>
                    <a:pt x="268" y="8"/>
                  </a:lnTo>
                  <a:lnTo>
                    <a:pt x="270" y="7"/>
                  </a:lnTo>
                  <a:lnTo>
                    <a:pt x="270" y="5"/>
                  </a:lnTo>
                  <a:lnTo>
                    <a:pt x="270" y="4"/>
                  </a:lnTo>
                  <a:lnTo>
                    <a:pt x="270" y="2"/>
                  </a:lnTo>
                  <a:lnTo>
                    <a:pt x="268" y="1"/>
                  </a:lnTo>
                  <a:lnTo>
                    <a:pt x="267" y="0"/>
                  </a:lnTo>
                  <a:lnTo>
                    <a:pt x="264" y="0"/>
                  </a:lnTo>
                  <a:lnTo>
                    <a:pt x="262" y="0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15" name="Freeform 613">
              <a:extLst>
                <a:ext uri="{FF2B5EF4-FFF2-40B4-BE49-F238E27FC236}">
                  <a16:creationId xmlns:a16="http://schemas.microsoft.com/office/drawing/2014/main" id="{4B4CB256-7D98-4A69-8C29-089D7A3A7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2813" y="4306888"/>
              <a:ext cx="133350" cy="123825"/>
            </a:xfrm>
            <a:custGeom>
              <a:avLst/>
              <a:gdLst/>
              <a:ahLst/>
              <a:cxnLst>
                <a:cxn ang="0">
                  <a:pos x="244" y="1"/>
                </a:cxn>
                <a:cxn ang="0">
                  <a:pos x="244" y="1"/>
                </a:cxn>
                <a:cxn ang="0">
                  <a:pos x="227" y="18"/>
                </a:cxn>
                <a:cxn ang="0">
                  <a:pos x="211" y="36"/>
                </a:cxn>
                <a:cxn ang="0">
                  <a:pos x="179" y="73"/>
                </a:cxn>
                <a:cxn ang="0">
                  <a:pos x="162" y="90"/>
                </a:cxn>
                <a:cxn ang="0">
                  <a:pos x="146" y="108"/>
                </a:cxn>
                <a:cxn ang="0">
                  <a:pos x="128" y="125"/>
                </a:cxn>
                <a:cxn ang="0">
                  <a:pos x="110" y="141"/>
                </a:cxn>
                <a:cxn ang="0">
                  <a:pos x="110" y="141"/>
                </a:cxn>
                <a:cxn ang="0">
                  <a:pos x="71" y="172"/>
                </a:cxn>
                <a:cxn ang="0">
                  <a:pos x="52" y="188"/>
                </a:cxn>
                <a:cxn ang="0">
                  <a:pos x="31" y="202"/>
                </a:cxn>
                <a:cxn ang="0">
                  <a:pos x="31" y="202"/>
                </a:cxn>
                <a:cxn ang="0">
                  <a:pos x="23" y="208"/>
                </a:cxn>
                <a:cxn ang="0">
                  <a:pos x="14" y="213"/>
                </a:cxn>
                <a:cxn ang="0">
                  <a:pos x="9" y="217"/>
                </a:cxn>
                <a:cxn ang="0">
                  <a:pos x="5" y="222"/>
                </a:cxn>
                <a:cxn ang="0">
                  <a:pos x="2" y="226"/>
                </a:cxn>
                <a:cxn ang="0">
                  <a:pos x="0" y="230"/>
                </a:cxn>
                <a:cxn ang="0">
                  <a:pos x="0" y="230"/>
                </a:cxn>
                <a:cxn ang="0">
                  <a:pos x="0" y="232"/>
                </a:cxn>
                <a:cxn ang="0">
                  <a:pos x="1" y="234"/>
                </a:cxn>
                <a:cxn ang="0">
                  <a:pos x="2" y="235"/>
                </a:cxn>
                <a:cxn ang="0">
                  <a:pos x="4" y="236"/>
                </a:cxn>
                <a:cxn ang="0">
                  <a:pos x="5" y="236"/>
                </a:cxn>
                <a:cxn ang="0">
                  <a:pos x="7" y="236"/>
                </a:cxn>
                <a:cxn ang="0">
                  <a:pos x="8" y="234"/>
                </a:cxn>
                <a:cxn ang="0">
                  <a:pos x="9" y="233"/>
                </a:cxn>
                <a:cxn ang="0">
                  <a:pos x="9" y="233"/>
                </a:cxn>
                <a:cxn ang="0">
                  <a:pos x="12" y="228"/>
                </a:cxn>
                <a:cxn ang="0">
                  <a:pos x="16" y="224"/>
                </a:cxn>
                <a:cxn ang="0">
                  <a:pos x="21" y="220"/>
                </a:cxn>
                <a:cxn ang="0">
                  <a:pos x="26" y="215"/>
                </a:cxn>
                <a:cxn ang="0">
                  <a:pos x="38" y="207"/>
                </a:cxn>
                <a:cxn ang="0">
                  <a:pos x="49" y="201"/>
                </a:cxn>
                <a:cxn ang="0">
                  <a:pos x="49" y="201"/>
                </a:cxn>
                <a:cxn ang="0">
                  <a:pos x="67" y="185"/>
                </a:cxn>
                <a:cxn ang="0">
                  <a:pos x="86" y="171"/>
                </a:cxn>
                <a:cxn ang="0">
                  <a:pos x="104" y="158"/>
                </a:cxn>
                <a:cxn ang="0">
                  <a:pos x="123" y="142"/>
                </a:cxn>
                <a:cxn ang="0">
                  <a:pos x="123" y="142"/>
                </a:cxn>
                <a:cxn ang="0">
                  <a:pos x="141" y="127"/>
                </a:cxn>
                <a:cxn ang="0">
                  <a:pos x="156" y="109"/>
                </a:cxn>
                <a:cxn ang="0">
                  <a:pos x="187" y="74"/>
                </a:cxn>
                <a:cxn ang="0">
                  <a:pos x="187" y="74"/>
                </a:cxn>
                <a:cxn ang="0">
                  <a:pos x="218" y="40"/>
                </a:cxn>
                <a:cxn ang="0">
                  <a:pos x="250" y="7"/>
                </a:cxn>
                <a:cxn ang="0">
                  <a:pos x="250" y="7"/>
                </a:cxn>
                <a:cxn ang="0">
                  <a:pos x="251" y="6"/>
                </a:cxn>
                <a:cxn ang="0">
                  <a:pos x="252" y="4"/>
                </a:cxn>
                <a:cxn ang="0">
                  <a:pos x="251" y="2"/>
                </a:cxn>
                <a:cxn ang="0">
                  <a:pos x="250" y="1"/>
                </a:cxn>
                <a:cxn ang="0">
                  <a:pos x="249" y="0"/>
                </a:cxn>
                <a:cxn ang="0">
                  <a:pos x="247" y="0"/>
                </a:cxn>
                <a:cxn ang="0">
                  <a:pos x="245" y="0"/>
                </a:cxn>
                <a:cxn ang="0">
                  <a:pos x="244" y="1"/>
                </a:cxn>
                <a:cxn ang="0">
                  <a:pos x="244" y="1"/>
                </a:cxn>
              </a:cxnLst>
              <a:rect l="0" t="0" r="r" b="b"/>
              <a:pathLst>
                <a:path w="252" h="236">
                  <a:moveTo>
                    <a:pt x="244" y="1"/>
                  </a:moveTo>
                  <a:lnTo>
                    <a:pt x="244" y="1"/>
                  </a:lnTo>
                  <a:lnTo>
                    <a:pt x="227" y="18"/>
                  </a:lnTo>
                  <a:lnTo>
                    <a:pt x="211" y="36"/>
                  </a:lnTo>
                  <a:lnTo>
                    <a:pt x="179" y="73"/>
                  </a:lnTo>
                  <a:lnTo>
                    <a:pt x="162" y="90"/>
                  </a:lnTo>
                  <a:lnTo>
                    <a:pt x="146" y="108"/>
                  </a:lnTo>
                  <a:lnTo>
                    <a:pt x="128" y="125"/>
                  </a:lnTo>
                  <a:lnTo>
                    <a:pt x="110" y="141"/>
                  </a:lnTo>
                  <a:lnTo>
                    <a:pt x="110" y="141"/>
                  </a:lnTo>
                  <a:lnTo>
                    <a:pt x="71" y="172"/>
                  </a:lnTo>
                  <a:lnTo>
                    <a:pt x="52" y="188"/>
                  </a:lnTo>
                  <a:lnTo>
                    <a:pt x="31" y="202"/>
                  </a:lnTo>
                  <a:lnTo>
                    <a:pt x="31" y="202"/>
                  </a:lnTo>
                  <a:lnTo>
                    <a:pt x="23" y="208"/>
                  </a:lnTo>
                  <a:lnTo>
                    <a:pt x="14" y="213"/>
                  </a:lnTo>
                  <a:lnTo>
                    <a:pt x="9" y="217"/>
                  </a:lnTo>
                  <a:lnTo>
                    <a:pt x="5" y="222"/>
                  </a:lnTo>
                  <a:lnTo>
                    <a:pt x="2" y="226"/>
                  </a:lnTo>
                  <a:lnTo>
                    <a:pt x="0" y="230"/>
                  </a:lnTo>
                  <a:lnTo>
                    <a:pt x="0" y="230"/>
                  </a:lnTo>
                  <a:lnTo>
                    <a:pt x="0" y="232"/>
                  </a:lnTo>
                  <a:lnTo>
                    <a:pt x="1" y="234"/>
                  </a:lnTo>
                  <a:lnTo>
                    <a:pt x="2" y="235"/>
                  </a:lnTo>
                  <a:lnTo>
                    <a:pt x="4" y="236"/>
                  </a:lnTo>
                  <a:lnTo>
                    <a:pt x="5" y="236"/>
                  </a:lnTo>
                  <a:lnTo>
                    <a:pt x="7" y="236"/>
                  </a:lnTo>
                  <a:lnTo>
                    <a:pt x="8" y="234"/>
                  </a:lnTo>
                  <a:lnTo>
                    <a:pt x="9" y="233"/>
                  </a:lnTo>
                  <a:lnTo>
                    <a:pt x="9" y="233"/>
                  </a:lnTo>
                  <a:lnTo>
                    <a:pt x="12" y="228"/>
                  </a:lnTo>
                  <a:lnTo>
                    <a:pt x="16" y="224"/>
                  </a:lnTo>
                  <a:lnTo>
                    <a:pt x="21" y="220"/>
                  </a:lnTo>
                  <a:lnTo>
                    <a:pt x="26" y="215"/>
                  </a:lnTo>
                  <a:lnTo>
                    <a:pt x="38" y="207"/>
                  </a:lnTo>
                  <a:lnTo>
                    <a:pt x="49" y="201"/>
                  </a:lnTo>
                  <a:lnTo>
                    <a:pt x="49" y="201"/>
                  </a:lnTo>
                  <a:lnTo>
                    <a:pt x="67" y="185"/>
                  </a:lnTo>
                  <a:lnTo>
                    <a:pt x="86" y="171"/>
                  </a:lnTo>
                  <a:lnTo>
                    <a:pt x="104" y="158"/>
                  </a:lnTo>
                  <a:lnTo>
                    <a:pt x="123" y="142"/>
                  </a:lnTo>
                  <a:lnTo>
                    <a:pt x="123" y="142"/>
                  </a:lnTo>
                  <a:lnTo>
                    <a:pt x="141" y="127"/>
                  </a:lnTo>
                  <a:lnTo>
                    <a:pt x="156" y="109"/>
                  </a:lnTo>
                  <a:lnTo>
                    <a:pt x="187" y="74"/>
                  </a:lnTo>
                  <a:lnTo>
                    <a:pt x="187" y="74"/>
                  </a:lnTo>
                  <a:lnTo>
                    <a:pt x="218" y="40"/>
                  </a:lnTo>
                  <a:lnTo>
                    <a:pt x="250" y="7"/>
                  </a:lnTo>
                  <a:lnTo>
                    <a:pt x="250" y="7"/>
                  </a:lnTo>
                  <a:lnTo>
                    <a:pt x="251" y="6"/>
                  </a:lnTo>
                  <a:lnTo>
                    <a:pt x="252" y="4"/>
                  </a:lnTo>
                  <a:lnTo>
                    <a:pt x="251" y="2"/>
                  </a:lnTo>
                  <a:lnTo>
                    <a:pt x="250" y="1"/>
                  </a:lnTo>
                  <a:lnTo>
                    <a:pt x="249" y="0"/>
                  </a:lnTo>
                  <a:lnTo>
                    <a:pt x="247" y="0"/>
                  </a:lnTo>
                  <a:lnTo>
                    <a:pt x="245" y="0"/>
                  </a:lnTo>
                  <a:lnTo>
                    <a:pt x="244" y="1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16" name="Freeform 614">
              <a:extLst>
                <a:ext uri="{FF2B5EF4-FFF2-40B4-BE49-F238E27FC236}">
                  <a16:creationId xmlns:a16="http://schemas.microsoft.com/office/drawing/2014/main" id="{7AEDE796-3EAC-433C-A5A0-3791BB609A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51" y="4356100"/>
              <a:ext cx="127000" cy="115888"/>
            </a:xfrm>
            <a:custGeom>
              <a:avLst/>
              <a:gdLst/>
              <a:ahLst/>
              <a:cxnLst>
                <a:cxn ang="0">
                  <a:pos x="234" y="1"/>
                </a:cxn>
                <a:cxn ang="0">
                  <a:pos x="234" y="1"/>
                </a:cxn>
                <a:cxn ang="0">
                  <a:pos x="220" y="12"/>
                </a:cxn>
                <a:cxn ang="0">
                  <a:pos x="205" y="23"/>
                </a:cxn>
                <a:cxn ang="0">
                  <a:pos x="191" y="35"/>
                </a:cxn>
                <a:cxn ang="0">
                  <a:pos x="177" y="47"/>
                </a:cxn>
                <a:cxn ang="0">
                  <a:pos x="151" y="73"/>
                </a:cxn>
                <a:cxn ang="0">
                  <a:pos x="126" y="100"/>
                </a:cxn>
                <a:cxn ang="0">
                  <a:pos x="126" y="100"/>
                </a:cxn>
                <a:cxn ang="0">
                  <a:pos x="110" y="114"/>
                </a:cxn>
                <a:cxn ang="0">
                  <a:pos x="96" y="128"/>
                </a:cxn>
                <a:cxn ang="0">
                  <a:pos x="64" y="156"/>
                </a:cxn>
                <a:cxn ang="0">
                  <a:pos x="32" y="182"/>
                </a:cxn>
                <a:cxn ang="0">
                  <a:pos x="16" y="196"/>
                </a:cxn>
                <a:cxn ang="0">
                  <a:pos x="1" y="210"/>
                </a:cxn>
                <a:cxn ang="0">
                  <a:pos x="1" y="210"/>
                </a:cxn>
                <a:cxn ang="0">
                  <a:pos x="0" y="212"/>
                </a:cxn>
                <a:cxn ang="0">
                  <a:pos x="0" y="215"/>
                </a:cxn>
                <a:cxn ang="0">
                  <a:pos x="2" y="217"/>
                </a:cxn>
                <a:cxn ang="0">
                  <a:pos x="5" y="219"/>
                </a:cxn>
                <a:cxn ang="0">
                  <a:pos x="9" y="219"/>
                </a:cxn>
                <a:cxn ang="0">
                  <a:pos x="9" y="219"/>
                </a:cxn>
                <a:cxn ang="0">
                  <a:pos x="12" y="217"/>
                </a:cxn>
                <a:cxn ang="0">
                  <a:pos x="13" y="215"/>
                </a:cxn>
                <a:cxn ang="0">
                  <a:pos x="14" y="213"/>
                </a:cxn>
                <a:cxn ang="0">
                  <a:pos x="13" y="211"/>
                </a:cxn>
                <a:cxn ang="0">
                  <a:pos x="13" y="211"/>
                </a:cxn>
                <a:cxn ang="0">
                  <a:pos x="40" y="188"/>
                </a:cxn>
                <a:cxn ang="0">
                  <a:pos x="67" y="165"/>
                </a:cxn>
                <a:cxn ang="0">
                  <a:pos x="94" y="142"/>
                </a:cxn>
                <a:cxn ang="0">
                  <a:pos x="120" y="118"/>
                </a:cxn>
                <a:cxn ang="0">
                  <a:pos x="120" y="118"/>
                </a:cxn>
                <a:cxn ang="0">
                  <a:pos x="149" y="89"/>
                </a:cxn>
                <a:cxn ang="0">
                  <a:pos x="177" y="62"/>
                </a:cxn>
                <a:cxn ang="0">
                  <a:pos x="192" y="47"/>
                </a:cxn>
                <a:cxn ang="0">
                  <a:pos x="207" y="34"/>
                </a:cxn>
                <a:cxn ang="0">
                  <a:pos x="223" y="21"/>
                </a:cxn>
                <a:cxn ang="0">
                  <a:pos x="239" y="9"/>
                </a:cxn>
                <a:cxn ang="0">
                  <a:pos x="239" y="9"/>
                </a:cxn>
                <a:cxn ang="0">
                  <a:pos x="240" y="8"/>
                </a:cxn>
                <a:cxn ang="0">
                  <a:pos x="241" y="6"/>
                </a:cxn>
                <a:cxn ang="0">
                  <a:pos x="241" y="4"/>
                </a:cxn>
                <a:cxn ang="0">
                  <a:pos x="240" y="2"/>
                </a:cxn>
                <a:cxn ang="0">
                  <a:pos x="239" y="1"/>
                </a:cxn>
                <a:cxn ang="0">
                  <a:pos x="238" y="0"/>
                </a:cxn>
                <a:cxn ang="0">
                  <a:pos x="236" y="0"/>
                </a:cxn>
                <a:cxn ang="0">
                  <a:pos x="234" y="1"/>
                </a:cxn>
                <a:cxn ang="0">
                  <a:pos x="234" y="1"/>
                </a:cxn>
              </a:cxnLst>
              <a:rect l="0" t="0" r="r" b="b"/>
              <a:pathLst>
                <a:path w="241" h="219">
                  <a:moveTo>
                    <a:pt x="234" y="1"/>
                  </a:moveTo>
                  <a:lnTo>
                    <a:pt x="234" y="1"/>
                  </a:lnTo>
                  <a:lnTo>
                    <a:pt x="220" y="12"/>
                  </a:lnTo>
                  <a:lnTo>
                    <a:pt x="205" y="23"/>
                  </a:lnTo>
                  <a:lnTo>
                    <a:pt x="191" y="35"/>
                  </a:lnTo>
                  <a:lnTo>
                    <a:pt x="177" y="47"/>
                  </a:lnTo>
                  <a:lnTo>
                    <a:pt x="151" y="73"/>
                  </a:lnTo>
                  <a:lnTo>
                    <a:pt x="126" y="100"/>
                  </a:lnTo>
                  <a:lnTo>
                    <a:pt x="126" y="100"/>
                  </a:lnTo>
                  <a:lnTo>
                    <a:pt x="110" y="114"/>
                  </a:lnTo>
                  <a:lnTo>
                    <a:pt x="96" y="128"/>
                  </a:lnTo>
                  <a:lnTo>
                    <a:pt x="64" y="156"/>
                  </a:lnTo>
                  <a:lnTo>
                    <a:pt x="32" y="182"/>
                  </a:lnTo>
                  <a:lnTo>
                    <a:pt x="16" y="196"/>
                  </a:lnTo>
                  <a:lnTo>
                    <a:pt x="1" y="210"/>
                  </a:lnTo>
                  <a:lnTo>
                    <a:pt x="1" y="210"/>
                  </a:lnTo>
                  <a:lnTo>
                    <a:pt x="0" y="212"/>
                  </a:lnTo>
                  <a:lnTo>
                    <a:pt x="0" y="215"/>
                  </a:lnTo>
                  <a:lnTo>
                    <a:pt x="2" y="217"/>
                  </a:lnTo>
                  <a:lnTo>
                    <a:pt x="5" y="219"/>
                  </a:lnTo>
                  <a:lnTo>
                    <a:pt x="9" y="219"/>
                  </a:lnTo>
                  <a:lnTo>
                    <a:pt x="9" y="219"/>
                  </a:lnTo>
                  <a:lnTo>
                    <a:pt x="12" y="217"/>
                  </a:lnTo>
                  <a:lnTo>
                    <a:pt x="13" y="215"/>
                  </a:lnTo>
                  <a:lnTo>
                    <a:pt x="14" y="213"/>
                  </a:lnTo>
                  <a:lnTo>
                    <a:pt x="13" y="211"/>
                  </a:lnTo>
                  <a:lnTo>
                    <a:pt x="13" y="211"/>
                  </a:lnTo>
                  <a:lnTo>
                    <a:pt x="40" y="188"/>
                  </a:lnTo>
                  <a:lnTo>
                    <a:pt x="67" y="165"/>
                  </a:lnTo>
                  <a:lnTo>
                    <a:pt x="94" y="142"/>
                  </a:lnTo>
                  <a:lnTo>
                    <a:pt x="120" y="118"/>
                  </a:lnTo>
                  <a:lnTo>
                    <a:pt x="120" y="118"/>
                  </a:lnTo>
                  <a:lnTo>
                    <a:pt x="149" y="89"/>
                  </a:lnTo>
                  <a:lnTo>
                    <a:pt x="177" y="62"/>
                  </a:lnTo>
                  <a:lnTo>
                    <a:pt x="192" y="47"/>
                  </a:lnTo>
                  <a:lnTo>
                    <a:pt x="207" y="34"/>
                  </a:lnTo>
                  <a:lnTo>
                    <a:pt x="223" y="21"/>
                  </a:lnTo>
                  <a:lnTo>
                    <a:pt x="239" y="9"/>
                  </a:lnTo>
                  <a:lnTo>
                    <a:pt x="239" y="9"/>
                  </a:lnTo>
                  <a:lnTo>
                    <a:pt x="240" y="8"/>
                  </a:lnTo>
                  <a:lnTo>
                    <a:pt x="241" y="6"/>
                  </a:lnTo>
                  <a:lnTo>
                    <a:pt x="241" y="4"/>
                  </a:lnTo>
                  <a:lnTo>
                    <a:pt x="240" y="2"/>
                  </a:lnTo>
                  <a:lnTo>
                    <a:pt x="239" y="1"/>
                  </a:lnTo>
                  <a:lnTo>
                    <a:pt x="238" y="0"/>
                  </a:lnTo>
                  <a:lnTo>
                    <a:pt x="236" y="0"/>
                  </a:lnTo>
                  <a:lnTo>
                    <a:pt x="234" y="1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17" name="Freeform 615">
              <a:extLst>
                <a:ext uri="{FF2B5EF4-FFF2-40B4-BE49-F238E27FC236}">
                  <a16:creationId xmlns:a16="http://schemas.microsoft.com/office/drawing/2014/main" id="{181E5063-47C8-4BEB-BB18-2EF159A2B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4876" y="4406900"/>
              <a:ext cx="119063" cy="117475"/>
            </a:xfrm>
            <a:custGeom>
              <a:avLst/>
              <a:gdLst/>
              <a:ahLst/>
              <a:cxnLst>
                <a:cxn ang="0">
                  <a:pos x="216" y="1"/>
                </a:cxn>
                <a:cxn ang="0">
                  <a:pos x="203" y="9"/>
                </a:cxn>
                <a:cxn ang="0">
                  <a:pos x="193" y="19"/>
                </a:cxn>
                <a:cxn ang="0">
                  <a:pos x="173" y="43"/>
                </a:cxn>
                <a:cxn ang="0">
                  <a:pos x="159" y="58"/>
                </a:cxn>
                <a:cxn ang="0">
                  <a:pos x="129" y="91"/>
                </a:cxn>
                <a:cxn ang="0">
                  <a:pos x="48" y="173"/>
                </a:cxn>
                <a:cxn ang="0">
                  <a:pos x="37" y="182"/>
                </a:cxn>
                <a:cxn ang="0">
                  <a:pos x="15" y="200"/>
                </a:cxn>
                <a:cxn ang="0">
                  <a:pos x="5" y="209"/>
                </a:cxn>
                <a:cxn ang="0">
                  <a:pos x="3" y="212"/>
                </a:cxn>
                <a:cxn ang="0">
                  <a:pos x="1" y="216"/>
                </a:cxn>
                <a:cxn ang="0">
                  <a:pos x="1" y="220"/>
                </a:cxn>
                <a:cxn ang="0">
                  <a:pos x="6" y="223"/>
                </a:cxn>
                <a:cxn ang="0">
                  <a:pos x="9" y="221"/>
                </a:cxn>
                <a:cxn ang="0">
                  <a:pos x="11" y="218"/>
                </a:cxn>
                <a:cxn ang="0">
                  <a:pos x="11" y="218"/>
                </a:cxn>
                <a:cxn ang="0">
                  <a:pos x="14" y="216"/>
                </a:cxn>
                <a:cxn ang="0">
                  <a:pos x="14" y="213"/>
                </a:cxn>
                <a:cxn ang="0">
                  <a:pos x="34" y="196"/>
                </a:cxn>
                <a:cxn ang="0">
                  <a:pos x="54" y="179"/>
                </a:cxn>
                <a:cxn ang="0">
                  <a:pos x="113" y="120"/>
                </a:cxn>
                <a:cxn ang="0">
                  <a:pos x="141" y="91"/>
                </a:cxn>
                <a:cxn ang="0">
                  <a:pos x="168" y="63"/>
                </a:cxn>
                <a:cxn ang="0">
                  <a:pos x="189" y="43"/>
                </a:cxn>
                <a:cxn ang="0">
                  <a:pos x="194" y="36"/>
                </a:cxn>
                <a:cxn ang="0">
                  <a:pos x="205" y="19"/>
                </a:cxn>
                <a:cxn ang="0">
                  <a:pos x="221" y="9"/>
                </a:cxn>
                <a:cxn ang="0">
                  <a:pos x="223" y="8"/>
                </a:cxn>
                <a:cxn ang="0">
                  <a:pos x="223" y="5"/>
                </a:cxn>
                <a:cxn ang="0">
                  <a:pos x="220" y="1"/>
                </a:cxn>
                <a:cxn ang="0">
                  <a:pos x="216" y="1"/>
                </a:cxn>
              </a:cxnLst>
              <a:rect l="0" t="0" r="r" b="b"/>
              <a:pathLst>
                <a:path w="223" h="223">
                  <a:moveTo>
                    <a:pt x="216" y="1"/>
                  </a:moveTo>
                  <a:lnTo>
                    <a:pt x="216" y="1"/>
                  </a:lnTo>
                  <a:lnTo>
                    <a:pt x="209" y="4"/>
                  </a:lnTo>
                  <a:lnTo>
                    <a:pt x="203" y="9"/>
                  </a:lnTo>
                  <a:lnTo>
                    <a:pt x="198" y="14"/>
                  </a:lnTo>
                  <a:lnTo>
                    <a:pt x="193" y="19"/>
                  </a:lnTo>
                  <a:lnTo>
                    <a:pt x="184" y="31"/>
                  </a:lnTo>
                  <a:lnTo>
                    <a:pt x="173" y="43"/>
                  </a:lnTo>
                  <a:lnTo>
                    <a:pt x="173" y="43"/>
                  </a:lnTo>
                  <a:lnTo>
                    <a:pt x="159" y="58"/>
                  </a:lnTo>
                  <a:lnTo>
                    <a:pt x="143" y="75"/>
                  </a:lnTo>
                  <a:lnTo>
                    <a:pt x="129" y="91"/>
                  </a:lnTo>
                  <a:lnTo>
                    <a:pt x="113" y="107"/>
                  </a:lnTo>
                  <a:lnTo>
                    <a:pt x="48" y="173"/>
                  </a:lnTo>
                  <a:lnTo>
                    <a:pt x="48" y="173"/>
                  </a:lnTo>
                  <a:lnTo>
                    <a:pt x="37" y="182"/>
                  </a:lnTo>
                  <a:lnTo>
                    <a:pt x="27" y="191"/>
                  </a:lnTo>
                  <a:lnTo>
                    <a:pt x="15" y="200"/>
                  </a:lnTo>
                  <a:lnTo>
                    <a:pt x="10" y="204"/>
                  </a:lnTo>
                  <a:lnTo>
                    <a:pt x="5" y="209"/>
                  </a:lnTo>
                  <a:lnTo>
                    <a:pt x="5" y="209"/>
                  </a:lnTo>
                  <a:lnTo>
                    <a:pt x="3" y="212"/>
                  </a:lnTo>
                  <a:lnTo>
                    <a:pt x="1" y="216"/>
                  </a:lnTo>
                  <a:lnTo>
                    <a:pt x="1" y="216"/>
                  </a:lnTo>
                  <a:lnTo>
                    <a:pt x="0" y="219"/>
                  </a:lnTo>
                  <a:lnTo>
                    <a:pt x="1" y="220"/>
                  </a:lnTo>
                  <a:lnTo>
                    <a:pt x="3" y="222"/>
                  </a:lnTo>
                  <a:lnTo>
                    <a:pt x="6" y="223"/>
                  </a:lnTo>
                  <a:lnTo>
                    <a:pt x="8" y="222"/>
                  </a:lnTo>
                  <a:lnTo>
                    <a:pt x="9" y="221"/>
                  </a:lnTo>
                  <a:lnTo>
                    <a:pt x="9" y="221"/>
                  </a:lnTo>
                  <a:lnTo>
                    <a:pt x="11" y="218"/>
                  </a:lnTo>
                  <a:lnTo>
                    <a:pt x="11" y="218"/>
                  </a:lnTo>
                  <a:lnTo>
                    <a:pt x="11" y="218"/>
                  </a:lnTo>
                  <a:lnTo>
                    <a:pt x="12" y="218"/>
                  </a:lnTo>
                  <a:lnTo>
                    <a:pt x="14" y="216"/>
                  </a:lnTo>
                  <a:lnTo>
                    <a:pt x="14" y="213"/>
                  </a:lnTo>
                  <a:lnTo>
                    <a:pt x="14" y="213"/>
                  </a:lnTo>
                  <a:lnTo>
                    <a:pt x="23" y="204"/>
                  </a:lnTo>
                  <a:lnTo>
                    <a:pt x="34" y="196"/>
                  </a:lnTo>
                  <a:lnTo>
                    <a:pt x="45" y="189"/>
                  </a:lnTo>
                  <a:lnTo>
                    <a:pt x="54" y="179"/>
                  </a:lnTo>
                  <a:lnTo>
                    <a:pt x="113" y="120"/>
                  </a:lnTo>
                  <a:lnTo>
                    <a:pt x="113" y="120"/>
                  </a:lnTo>
                  <a:lnTo>
                    <a:pt x="128" y="106"/>
                  </a:lnTo>
                  <a:lnTo>
                    <a:pt x="141" y="91"/>
                  </a:lnTo>
                  <a:lnTo>
                    <a:pt x="168" y="63"/>
                  </a:lnTo>
                  <a:lnTo>
                    <a:pt x="168" y="63"/>
                  </a:lnTo>
                  <a:lnTo>
                    <a:pt x="181" y="49"/>
                  </a:lnTo>
                  <a:lnTo>
                    <a:pt x="189" y="43"/>
                  </a:lnTo>
                  <a:lnTo>
                    <a:pt x="194" y="36"/>
                  </a:lnTo>
                  <a:lnTo>
                    <a:pt x="194" y="36"/>
                  </a:lnTo>
                  <a:lnTo>
                    <a:pt x="199" y="26"/>
                  </a:lnTo>
                  <a:lnTo>
                    <a:pt x="205" y="19"/>
                  </a:lnTo>
                  <a:lnTo>
                    <a:pt x="212" y="13"/>
                  </a:lnTo>
                  <a:lnTo>
                    <a:pt x="221" y="9"/>
                  </a:lnTo>
                  <a:lnTo>
                    <a:pt x="221" y="9"/>
                  </a:lnTo>
                  <a:lnTo>
                    <a:pt x="223" y="8"/>
                  </a:lnTo>
                  <a:lnTo>
                    <a:pt x="223" y="6"/>
                  </a:lnTo>
                  <a:lnTo>
                    <a:pt x="223" y="5"/>
                  </a:lnTo>
                  <a:lnTo>
                    <a:pt x="223" y="3"/>
                  </a:lnTo>
                  <a:lnTo>
                    <a:pt x="220" y="1"/>
                  </a:lnTo>
                  <a:lnTo>
                    <a:pt x="218" y="0"/>
                  </a:lnTo>
                  <a:lnTo>
                    <a:pt x="216" y="1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18" name="Freeform 616">
              <a:extLst>
                <a:ext uri="{FF2B5EF4-FFF2-40B4-BE49-F238E27FC236}">
                  <a16:creationId xmlns:a16="http://schemas.microsoft.com/office/drawing/2014/main" id="{A2D769A7-4104-4B66-A217-EFA1D6AFF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51" y="4446588"/>
              <a:ext cx="122238" cy="122238"/>
            </a:xfrm>
            <a:custGeom>
              <a:avLst/>
              <a:gdLst/>
              <a:ahLst/>
              <a:cxnLst>
                <a:cxn ang="0">
                  <a:pos x="223" y="2"/>
                </a:cxn>
                <a:cxn ang="0">
                  <a:pos x="223" y="2"/>
                </a:cxn>
                <a:cxn ang="0">
                  <a:pos x="221" y="5"/>
                </a:cxn>
                <a:cxn ang="0">
                  <a:pos x="218" y="8"/>
                </a:cxn>
                <a:cxn ang="0">
                  <a:pos x="211" y="12"/>
                </a:cxn>
                <a:cxn ang="0">
                  <a:pos x="205" y="15"/>
                </a:cxn>
                <a:cxn ang="0">
                  <a:pos x="203" y="18"/>
                </a:cxn>
                <a:cxn ang="0">
                  <a:pos x="200" y="20"/>
                </a:cxn>
                <a:cxn ang="0">
                  <a:pos x="200" y="20"/>
                </a:cxn>
                <a:cxn ang="0">
                  <a:pos x="178" y="50"/>
                </a:cxn>
                <a:cxn ang="0">
                  <a:pos x="178" y="50"/>
                </a:cxn>
                <a:cxn ang="0">
                  <a:pos x="164" y="69"/>
                </a:cxn>
                <a:cxn ang="0">
                  <a:pos x="149" y="87"/>
                </a:cxn>
                <a:cxn ang="0">
                  <a:pos x="133" y="104"/>
                </a:cxn>
                <a:cxn ang="0">
                  <a:pos x="115" y="121"/>
                </a:cxn>
                <a:cxn ang="0">
                  <a:pos x="115" y="121"/>
                </a:cxn>
                <a:cxn ang="0">
                  <a:pos x="86" y="146"/>
                </a:cxn>
                <a:cxn ang="0">
                  <a:pos x="56" y="170"/>
                </a:cxn>
                <a:cxn ang="0">
                  <a:pos x="41" y="183"/>
                </a:cxn>
                <a:cxn ang="0">
                  <a:pos x="27" y="195"/>
                </a:cxn>
                <a:cxn ang="0">
                  <a:pos x="14" y="210"/>
                </a:cxn>
                <a:cxn ang="0">
                  <a:pos x="1" y="224"/>
                </a:cxn>
                <a:cxn ang="0">
                  <a:pos x="1" y="224"/>
                </a:cxn>
                <a:cxn ang="0">
                  <a:pos x="0" y="225"/>
                </a:cxn>
                <a:cxn ang="0">
                  <a:pos x="0" y="227"/>
                </a:cxn>
                <a:cxn ang="0">
                  <a:pos x="2" y="230"/>
                </a:cxn>
                <a:cxn ang="0">
                  <a:pos x="3" y="231"/>
                </a:cxn>
                <a:cxn ang="0">
                  <a:pos x="5" y="232"/>
                </a:cxn>
                <a:cxn ang="0">
                  <a:pos x="6" y="231"/>
                </a:cxn>
                <a:cxn ang="0">
                  <a:pos x="8" y="230"/>
                </a:cxn>
                <a:cxn ang="0">
                  <a:pos x="8" y="230"/>
                </a:cxn>
                <a:cxn ang="0">
                  <a:pos x="21" y="215"/>
                </a:cxn>
                <a:cxn ang="0">
                  <a:pos x="35" y="200"/>
                </a:cxn>
                <a:cxn ang="0">
                  <a:pos x="50" y="187"/>
                </a:cxn>
                <a:cxn ang="0">
                  <a:pos x="66" y="174"/>
                </a:cxn>
                <a:cxn ang="0">
                  <a:pos x="98" y="148"/>
                </a:cxn>
                <a:cxn ang="0">
                  <a:pos x="129" y="122"/>
                </a:cxn>
                <a:cxn ang="0">
                  <a:pos x="129" y="122"/>
                </a:cxn>
                <a:cxn ang="0">
                  <a:pos x="144" y="107"/>
                </a:cxn>
                <a:cxn ang="0">
                  <a:pos x="158" y="93"/>
                </a:cxn>
                <a:cxn ang="0">
                  <a:pos x="170" y="77"/>
                </a:cxn>
                <a:cxn ang="0">
                  <a:pos x="181" y="61"/>
                </a:cxn>
                <a:cxn ang="0">
                  <a:pos x="181" y="61"/>
                </a:cxn>
                <a:cxn ang="0">
                  <a:pos x="189" y="51"/>
                </a:cxn>
                <a:cxn ang="0">
                  <a:pos x="197" y="39"/>
                </a:cxn>
                <a:cxn ang="0">
                  <a:pos x="206" y="29"/>
                </a:cxn>
                <a:cxn ang="0">
                  <a:pos x="211" y="25"/>
                </a:cxn>
                <a:cxn ang="0">
                  <a:pos x="217" y="22"/>
                </a:cxn>
                <a:cxn ang="0">
                  <a:pos x="217" y="22"/>
                </a:cxn>
                <a:cxn ang="0">
                  <a:pos x="222" y="19"/>
                </a:cxn>
                <a:cxn ang="0">
                  <a:pos x="225" y="14"/>
                </a:cxn>
                <a:cxn ang="0">
                  <a:pos x="231" y="7"/>
                </a:cxn>
                <a:cxn ang="0">
                  <a:pos x="231" y="7"/>
                </a:cxn>
                <a:cxn ang="0">
                  <a:pos x="232" y="5"/>
                </a:cxn>
                <a:cxn ang="0">
                  <a:pos x="232" y="3"/>
                </a:cxn>
                <a:cxn ang="0">
                  <a:pos x="231" y="2"/>
                </a:cxn>
                <a:cxn ang="0">
                  <a:pos x="230" y="1"/>
                </a:cxn>
                <a:cxn ang="0">
                  <a:pos x="228" y="0"/>
                </a:cxn>
                <a:cxn ang="0">
                  <a:pos x="226" y="0"/>
                </a:cxn>
                <a:cxn ang="0">
                  <a:pos x="225" y="0"/>
                </a:cxn>
                <a:cxn ang="0">
                  <a:pos x="223" y="2"/>
                </a:cxn>
                <a:cxn ang="0">
                  <a:pos x="223" y="2"/>
                </a:cxn>
              </a:cxnLst>
              <a:rect l="0" t="0" r="r" b="b"/>
              <a:pathLst>
                <a:path w="232" h="232">
                  <a:moveTo>
                    <a:pt x="223" y="2"/>
                  </a:moveTo>
                  <a:lnTo>
                    <a:pt x="223" y="2"/>
                  </a:lnTo>
                  <a:lnTo>
                    <a:pt x="221" y="5"/>
                  </a:lnTo>
                  <a:lnTo>
                    <a:pt x="218" y="8"/>
                  </a:lnTo>
                  <a:lnTo>
                    <a:pt x="211" y="12"/>
                  </a:lnTo>
                  <a:lnTo>
                    <a:pt x="205" y="15"/>
                  </a:lnTo>
                  <a:lnTo>
                    <a:pt x="203" y="18"/>
                  </a:lnTo>
                  <a:lnTo>
                    <a:pt x="200" y="20"/>
                  </a:lnTo>
                  <a:lnTo>
                    <a:pt x="200" y="20"/>
                  </a:lnTo>
                  <a:lnTo>
                    <a:pt x="178" y="50"/>
                  </a:lnTo>
                  <a:lnTo>
                    <a:pt x="178" y="50"/>
                  </a:lnTo>
                  <a:lnTo>
                    <a:pt x="164" y="69"/>
                  </a:lnTo>
                  <a:lnTo>
                    <a:pt x="149" y="87"/>
                  </a:lnTo>
                  <a:lnTo>
                    <a:pt x="133" y="104"/>
                  </a:lnTo>
                  <a:lnTo>
                    <a:pt x="115" y="121"/>
                  </a:lnTo>
                  <a:lnTo>
                    <a:pt x="115" y="121"/>
                  </a:lnTo>
                  <a:lnTo>
                    <a:pt x="86" y="146"/>
                  </a:lnTo>
                  <a:lnTo>
                    <a:pt x="56" y="170"/>
                  </a:lnTo>
                  <a:lnTo>
                    <a:pt x="41" y="183"/>
                  </a:lnTo>
                  <a:lnTo>
                    <a:pt x="27" y="195"/>
                  </a:lnTo>
                  <a:lnTo>
                    <a:pt x="14" y="210"/>
                  </a:lnTo>
                  <a:lnTo>
                    <a:pt x="1" y="224"/>
                  </a:lnTo>
                  <a:lnTo>
                    <a:pt x="1" y="224"/>
                  </a:lnTo>
                  <a:lnTo>
                    <a:pt x="0" y="225"/>
                  </a:lnTo>
                  <a:lnTo>
                    <a:pt x="0" y="227"/>
                  </a:lnTo>
                  <a:lnTo>
                    <a:pt x="2" y="230"/>
                  </a:lnTo>
                  <a:lnTo>
                    <a:pt x="3" y="231"/>
                  </a:lnTo>
                  <a:lnTo>
                    <a:pt x="5" y="232"/>
                  </a:lnTo>
                  <a:lnTo>
                    <a:pt x="6" y="231"/>
                  </a:lnTo>
                  <a:lnTo>
                    <a:pt x="8" y="230"/>
                  </a:lnTo>
                  <a:lnTo>
                    <a:pt x="8" y="230"/>
                  </a:lnTo>
                  <a:lnTo>
                    <a:pt x="21" y="215"/>
                  </a:lnTo>
                  <a:lnTo>
                    <a:pt x="35" y="200"/>
                  </a:lnTo>
                  <a:lnTo>
                    <a:pt x="50" y="187"/>
                  </a:lnTo>
                  <a:lnTo>
                    <a:pt x="66" y="174"/>
                  </a:lnTo>
                  <a:lnTo>
                    <a:pt x="98" y="148"/>
                  </a:lnTo>
                  <a:lnTo>
                    <a:pt x="129" y="122"/>
                  </a:lnTo>
                  <a:lnTo>
                    <a:pt x="129" y="122"/>
                  </a:lnTo>
                  <a:lnTo>
                    <a:pt x="144" y="107"/>
                  </a:lnTo>
                  <a:lnTo>
                    <a:pt x="158" y="93"/>
                  </a:lnTo>
                  <a:lnTo>
                    <a:pt x="170" y="77"/>
                  </a:lnTo>
                  <a:lnTo>
                    <a:pt x="181" y="61"/>
                  </a:lnTo>
                  <a:lnTo>
                    <a:pt x="181" y="61"/>
                  </a:lnTo>
                  <a:lnTo>
                    <a:pt x="189" y="51"/>
                  </a:lnTo>
                  <a:lnTo>
                    <a:pt x="197" y="39"/>
                  </a:lnTo>
                  <a:lnTo>
                    <a:pt x="206" y="29"/>
                  </a:lnTo>
                  <a:lnTo>
                    <a:pt x="211" y="25"/>
                  </a:lnTo>
                  <a:lnTo>
                    <a:pt x="217" y="22"/>
                  </a:lnTo>
                  <a:lnTo>
                    <a:pt x="217" y="22"/>
                  </a:lnTo>
                  <a:lnTo>
                    <a:pt x="222" y="19"/>
                  </a:lnTo>
                  <a:lnTo>
                    <a:pt x="225" y="14"/>
                  </a:lnTo>
                  <a:lnTo>
                    <a:pt x="231" y="7"/>
                  </a:lnTo>
                  <a:lnTo>
                    <a:pt x="231" y="7"/>
                  </a:lnTo>
                  <a:lnTo>
                    <a:pt x="232" y="5"/>
                  </a:lnTo>
                  <a:lnTo>
                    <a:pt x="232" y="3"/>
                  </a:lnTo>
                  <a:lnTo>
                    <a:pt x="231" y="2"/>
                  </a:lnTo>
                  <a:lnTo>
                    <a:pt x="230" y="1"/>
                  </a:lnTo>
                  <a:lnTo>
                    <a:pt x="228" y="0"/>
                  </a:lnTo>
                  <a:lnTo>
                    <a:pt x="226" y="0"/>
                  </a:lnTo>
                  <a:lnTo>
                    <a:pt x="225" y="0"/>
                  </a:lnTo>
                  <a:lnTo>
                    <a:pt x="223" y="2"/>
                  </a:lnTo>
                  <a:lnTo>
                    <a:pt x="223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19" name="Freeform 617">
              <a:extLst>
                <a:ext uri="{FF2B5EF4-FFF2-40B4-BE49-F238E27FC236}">
                  <a16:creationId xmlns:a16="http://schemas.microsoft.com/office/drawing/2014/main" id="{F4DBD4AA-4855-4629-9413-63D4CFE79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0276" y="4495800"/>
              <a:ext cx="103188" cy="106363"/>
            </a:xfrm>
            <a:custGeom>
              <a:avLst/>
              <a:gdLst/>
              <a:ahLst/>
              <a:cxnLst>
                <a:cxn ang="0">
                  <a:pos x="185" y="4"/>
                </a:cxn>
                <a:cxn ang="0">
                  <a:pos x="180" y="15"/>
                </a:cxn>
                <a:cxn ang="0">
                  <a:pos x="172" y="26"/>
                </a:cxn>
                <a:cxn ang="0">
                  <a:pos x="152" y="46"/>
                </a:cxn>
                <a:cxn ang="0">
                  <a:pos x="141" y="60"/>
                </a:cxn>
                <a:cxn ang="0">
                  <a:pos x="116" y="85"/>
                </a:cxn>
                <a:cxn ang="0">
                  <a:pos x="102" y="96"/>
                </a:cxn>
                <a:cxn ang="0">
                  <a:pos x="76" y="122"/>
                </a:cxn>
                <a:cxn ang="0">
                  <a:pos x="49" y="149"/>
                </a:cxn>
                <a:cxn ang="0">
                  <a:pos x="36" y="160"/>
                </a:cxn>
                <a:cxn ang="0">
                  <a:pos x="13" y="181"/>
                </a:cxn>
                <a:cxn ang="0">
                  <a:pos x="1" y="191"/>
                </a:cxn>
                <a:cxn ang="0">
                  <a:pos x="0" y="197"/>
                </a:cxn>
                <a:cxn ang="0">
                  <a:pos x="4" y="199"/>
                </a:cxn>
                <a:cxn ang="0">
                  <a:pos x="5" y="199"/>
                </a:cxn>
                <a:cxn ang="0">
                  <a:pos x="15" y="194"/>
                </a:cxn>
                <a:cxn ang="0">
                  <a:pos x="17" y="193"/>
                </a:cxn>
                <a:cxn ang="0">
                  <a:pos x="18" y="190"/>
                </a:cxn>
                <a:cxn ang="0">
                  <a:pos x="18" y="188"/>
                </a:cxn>
                <a:cxn ang="0">
                  <a:pos x="55" y="156"/>
                </a:cxn>
                <a:cxn ang="0">
                  <a:pos x="70" y="142"/>
                </a:cxn>
                <a:cxn ang="0">
                  <a:pos x="99" y="112"/>
                </a:cxn>
                <a:cxn ang="0">
                  <a:pos x="115" y="98"/>
                </a:cxn>
                <a:cxn ang="0">
                  <a:pos x="142" y="73"/>
                </a:cxn>
                <a:cxn ang="0">
                  <a:pos x="164" y="45"/>
                </a:cxn>
                <a:cxn ang="0">
                  <a:pos x="169" y="40"/>
                </a:cxn>
                <a:cxn ang="0">
                  <a:pos x="182" y="27"/>
                </a:cxn>
                <a:cxn ang="0">
                  <a:pos x="189" y="18"/>
                </a:cxn>
                <a:cxn ang="0">
                  <a:pos x="193" y="6"/>
                </a:cxn>
                <a:cxn ang="0">
                  <a:pos x="193" y="4"/>
                </a:cxn>
                <a:cxn ang="0">
                  <a:pos x="190" y="1"/>
                </a:cxn>
                <a:cxn ang="0">
                  <a:pos x="187" y="1"/>
                </a:cxn>
                <a:cxn ang="0">
                  <a:pos x="185" y="4"/>
                </a:cxn>
              </a:cxnLst>
              <a:rect l="0" t="0" r="r" b="b"/>
              <a:pathLst>
                <a:path w="193" h="199">
                  <a:moveTo>
                    <a:pt x="185" y="4"/>
                  </a:moveTo>
                  <a:lnTo>
                    <a:pt x="185" y="4"/>
                  </a:lnTo>
                  <a:lnTo>
                    <a:pt x="183" y="9"/>
                  </a:lnTo>
                  <a:lnTo>
                    <a:pt x="180" y="15"/>
                  </a:lnTo>
                  <a:lnTo>
                    <a:pt x="176" y="21"/>
                  </a:lnTo>
                  <a:lnTo>
                    <a:pt x="172" y="26"/>
                  </a:lnTo>
                  <a:lnTo>
                    <a:pt x="161" y="36"/>
                  </a:lnTo>
                  <a:lnTo>
                    <a:pt x="152" y="46"/>
                  </a:lnTo>
                  <a:lnTo>
                    <a:pt x="152" y="46"/>
                  </a:lnTo>
                  <a:lnTo>
                    <a:pt x="141" y="60"/>
                  </a:lnTo>
                  <a:lnTo>
                    <a:pt x="128" y="72"/>
                  </a:lnTo>
                  <a:lnTo>
                    <a:pt x="116" y="85"/>
                  </a:lnTo>
                  <a:lnTo>
                    <a:pt x="102" y="96"/>
                  </a:lnTo>
                  <a:lnTo>
                    <a:pt x="102" y="96"/>
                  </a:lnTo>
                  <a:lnTo>
                    <a:pt x="88" y="108"/>
                  </a:lnTo>
                  <a:lnTo>
                    <a:pt x="76" y="122"/>
                  </a:lnTo>
                  <a:lnTo>
                    <a:pt x="62" y="136"/>
                  </a:lnTo>
                  <a:lnTo>
                    <a:pt x="49" y="149"/>
                  </a:lnTo>
                  <a:lnTo>
                    <a:pt x="49" y="149"/>
                  </a:lnTo>
                  <a:lnTo>
                    <a:pt x="36" y="160"/>
                  </a:lnTo>
                  <a:lnTo>
                    <a:pt x="24" y="170"/>
                  </a:lnTo>
                  <a:lnTo>
                    <a:pt x="13" y="181"/>
                  </a:lnTo>
                  <a:lnTo>
                    <a:pt x="1" y="191"/>
                  </a:lnTo>
                  <a:lnTo>
                    <a:pt x="1" y="191"/>
                  </a:lnTo>
                  <a:lnTo>
                    <a:pt x="0" y="194"/>
                  </a:lnTo>
                  <a:lnTo>
                    <a:pt x="0" y="197"/>
                  </a:lnTo>
                  <a:lnTo>
                    <a:pt x="2" y="199"/>
                  </a:lnTo>
                  <a:lnTo>
                    <a:pt x="4" y="199"/>
                  </a:lnTo>
                  <a:lnTo>
                    <a:pt x="5" y="199"/>
                  </a:lnTo>
                  <a:lnTo>
                    <a:pt x="5" y="199"/>
                  </a:lnTo>
                  <a:lnTo>
                    <a:pt x="11" y="197"/>
                  </a:lnTo>
                  <a:lnTo>
                    <a:pt x="15" y="194"/>
                  </a:lnTo>
                  <a:lnTo>
                    <a:pt x="15" y="194"/>
                  </a:lnTo>
                  <a:lnTo>
                    <a:pt x="17" y="193"/>
                  </a:lnTo>
                  <a:lnTo>
                    <a:pt x="18" y="192"/>
                  </a:lnTo>
                  <a:lnTo>
                    <a:pt x="18" y="190"/>
                  </a:lnTo>
                  <a:lnTo>
                    <a:pt x="18" y="188"/>
                  </a:lnTo>
                  <a:lnTo>
                    <a:pt x="18" y="188"/>
                  </a:lnTo>
                  <a:lnTo>
                    <a:pt x="36" y="172"/>
                  </a:lnTo>
                  <a:lnTo>
                    <a:pt x="55" y="156"/>
                  </a:lnTo>
                  <a:lnTo>
                    <a:pt x="55" y="156"/>
                  </a:lnTo>
                  <a:lnTo>
                    <a:pt x="70" y="142"/>
                  </a:lnTo>
                  <a:lnTo>
                    <a:pt x="85" y="126"/>
                  </a:lnTo>
                  <a:lnTo>
                    <a:pt x="99" y="112"/>
                  </a:lnTo>
                  <a:lnTo>
                    <a:pt x="115" y="98"/>
                  </a:lnTo>
                  <a:lnTo>
                    <a:pt x="115" y="98"/>
                  </a:lnTo>
                  <a:lnTo>
                    <a:pt x="128" y="86"/>
                  </a:lnTo>
                  <a:lnTo>
                    <a:pt x="142" y="73"/>
                  </a:lnTo>
                  <a:lnTo>
                    <a:pt x="154" y="60"/>
                  </a:lnTo>
                  <a:lnTo>
                    <a:pt x="164" y="45"/>
                  </a:lnTo>
                  <a:lnTo>
                    <a:pt x="164" y="45"/>
                  </a:lnTo>
                  <a:lnTo>
                    <a:pt x="169" y="40"/>
                  </a:lnTo>
                  <a:lnTo>
                    <a:pt x="173" y="36"/>
                  </a:lnTo>
                  <a:lnTo>
                    <a:pt x="182" y="27"/>
                  </a:lnTo>
                  <a:lnTo>
                    <a:pt x="186" y="23"/>
                  </a:lnTo>
                  <a:lnTo>
                    <a:pt x="189" y="18"/>
                  </a:lnTo>
                  <a:lnTo>
                    <a:pt x="192" y="12"/>
                  </a:lnTo>
                  <a:lnTo>
                    <a:pt x="193" y="6"/>
                  </a:lnTo>
                  <a:lnTo>
                    <a:pt x="193" y="6"/>
                  </a:lnTo>
                  <a:lnTo>
                    <a:pt x="193" y="4"/>
                  </a:lnTo>
                  <a:lnTo>
                    <a:pt x="193" y="3"/>
                  </a:lnTo>
                  <a:lnTo>
                    <a:pt x="190" y="1"/>
                  </a:lnTo>
                  <a:lnTo>
                    <a:pt x="188" y="0"/>
                  </a:lnTo>
                  <a:lnTo>
                    <a:pt x="187" y="1"/>
                  </a:lnTo>
                  <a:lnTo>
                    <a:pt x="185" y="2"/>
                  </a:lnTo>
                  <a:lnTo>
                    <a:pt x="185" y="4"/>
                  </a:lnTo>
                  <a:lnTo>
                    <a:pt x="185" y="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20" name="Freeform 618">
              <a:extLst>
                <a:ext uri="{FF2B5EF4-FFF2-40B4-BE49-F238E27FC236}">
                  <a16:creationId xmlns:a16="http://schemas.microsoft.com/office/drawing/2014/main" id="{CFA2E473-1925-4EF3-B6A0-4A9C157742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5201" y="4533900"/>
              <a:ext cx="73025" cy="82550"/>
            </a:xfrm>
            <a:custGeom>
              <a:avLst/>
              <a:gdLst/>
              <a:ahLst/>
              <a:cxnLst>
                <a:cxn ang="0">
                  <a:pos x="128" y="4"/>
                </a:cxn>
                <a:cxn ang="0">
                  <a:pos x="128" y="4"/>
                </a:cxn>
                <a:cxn ang="0">
                  <a:pos x="126" y="10"/>
                </a:cxn>
                <a:cxn ang="0">
                  <a:pos x="122" y="14"/>
                </a:cxn>
                <a:cxn ang="0">
                  <a:pos x="114" y="24"/>
                </a:cxn>
                <a:cxn ang="0">
                  <a:pos x="104" y="33"/>
                </a:cxn>
                <a:cxn ang="0">
                  <a:pos x="95" y="42"/>
                </a:cxn>
                <a:cxn ang="0">
                  <a:pos x="95" y="42"/>
                </a:cxn>
                <a:cxn ang="0">
                  <a:pos x="78" y="62"/>
                </a:cxn>
                <a:cxn ang="0">
                  <a:pos x="59" y="83"/>
                </a:cxn>
                <a:cxn ang="0">
                  <a:pos x="59" y="83"/>
                </a:cxn>
                <a:cxn ang="0">
                  <a:pos x="50" y="94"/>
                </a:cxn>
                <a:cxn ang="0">
                  <a:pos x="42" y="106"/>
                </a:cxn>
                <a:cxn ang="0">
                  <a:pos x="32" y="116"/>
                </a:cxn>
                <a:cxn ang="0">
                  <a:pos x="27" y="121"/>
                </a:cxn>
                <a:cxn ang="0">
                  <a:pos x="22" y="126"/>
                </a:cxn>
                <a:cxn ang="0">
                  <a:pos x="22" y="126"/>
                </a:cxn>
                <a:cxn ang="0">
                  <a:pos x="16" y="131"/>
                </a:cxn>
                <a:cxn ang="0">
                  <a:pos x="10" y="137"/>
                </a:cxn>
                <a:cxn ang="0">
                  <a:pos x="4" y="143"/>
                </a:cxn>
                <a:cxn ang="0">
                  <a:pos x="0" y="150"/>
                </a:cxn>
                <a:cxn ang="0">
                  <a:pos x="0" y="150"/>
                </a:cxn>
                <a:cxn ang="0">
                  <a:pos x="0" y="152"/>
                </a:cxn>
                <a:cxn ang="0">
                  <a:pos x="0" y="154"/>
                </a:cxn>
                <a:cxn ang="0">
                  <a:pos x="2" y="156"/>
                </a:cxn>
                <a:cxn ang="0">
                  <a:pos x="4" y="157"/>
                </a:cxn>
                <a:cxn ang="0">
                  <a:pos x="7" y="157"/>
                </a:cxn>
                <a:cxn ang="0">
                  <a:pos x="8" y="156"/>
                </a:cxn>
                <a:cxn ang="0">
                  <a:pos x="9" y="154"/>
                </a:cxn>
                <a:cxn ang="0">
                  <a:pos x="9" y="154"/>
                </a:cxn>
                <a:cxn ang="0">
                  <a:pos x="12" y="150"/>
                </a:cxn>
                <a:cxn ang="0">
                  <a:pos x="15" y="145"/>
                </a:cxn>
                <a:cxn ang="0">
                  <a:pos x="23" y="137"/>
                </a:cxn>
                <a:cxn ang="0">
                  <a:pos x="42" y="122"/>
                </a:cxn>
                <a:cxn ang="0">
                  <a:pos x="42" y="122"/>
                </a:cxn>
                <a:cxn ang="0">
                  <a:pos x="44" y="119"/>
                </a:cxn>
                <a:cxn ang="0">
                  <a:pos x="47" y="115"/>
                </a:cxn>
                <a:cxn ang="0">
                  <a:pos x="51" y="108"/>
                </a:cxn>
                <a:cxn ang="0">
                  <a:pos x="51" y="108"/>
                </a:cxn>
                <a:cxn ang="0">
                  <a:pos x="63" y="92"/>
                </a:cxn>
                <a:cxn ang="0">
                  <a:pos x="77" y="78"/>
                </a:cxn>
                <a:cxn ang="0">
                  <a:pos x="77" y="78"/>
                </a:cxn>
                <a:cxn ang="0">
                  <a:pos x="94" y="58"/>
                </a:cxn>
                <a:cxn ang="0">
                  <a:pos x="113" y="37"/>
                </a:cxn>
                <a:cxn ang="0">
                  <a:pos x="113" y="37"/>
                </a:cxn>
                <a:cxn ang="0">
                  <a:pos x="126" y="23"/>
                </a:cxn>
                <a:cxn ang="0">
                  <a:pos x="133" y="16"/>
                </a:cxn>
                <a:cxn ang="0">
                  <a:pos x="136" y="12"/>
                </a:cxn>
                <a:cxn ang="0">
                  <a:pos x="138" y="6"/>
                </a:cxn>
                <a:cxn ang="0">
                  <a:pos x="138" y="6"/>
                </a:cxn>
                <a:cxn ang="0">
                  <a:pos x="138" y="4"/>
                </a:cxn>
                <a:cxn ang="0">
                  <a:pos x="137" y="3"/>
                </a:cxn>
                <a:cxn ang="0">
                  <a:pos x="136" y="1"/>
                </a:cxn>
                <a:cxn ang="0">
                  <a:pos x="134" y="1"/>
                </a:cxn>
                <a:cxn ang="0">
                  <a:pos x="133" y="0"/>
                </a:cxn>
                <a:cxn ang="0">
                  <a:pos x="130" y="1"/>
                </a:cxn>
                <a:cxn ang="0">
                  <a:pos x="129" y="2"/>
                </a:cxn>
                <a:cxn ang="0">
                  <a:pos x="128" y="4"/>
                </a:cxn>
                <a:cxn ang="0">
                  <a:pos x="128" y="4"/>
                </a:cxn>
              </a:cxnLst>
              <a:rect l="0" t="0" r="r" b="b"/>
              <a:pathLst>
                <a:path w="138" h="157">
                  <a:moveTo>
                    <a:pt x="128" y="4"/>
                  </a:moveTo>
                  <a:lnTo>
                    <a:pt x="128" y="4"/>
                  </a:lnTo>
                  <a:lnTo>
                    <a:pt x="126" y="10"/>
                  </a:lnTo>
                  <a:lnTo>
                    <a:pt x="122" y="14"/>
                  </a:lnTo>
                  <a:lnTo>
                    <a:pt x="114" y="24"/>
                  </a:lnTo>
                  <a:lnTo>
                    <a:pt x="104" y="33"/>
                  </a:lnTo>
                  <a:lnTo>
                    <a:pt x="95" y="42"/>
                  </a:lnTo>
                  <a:lnTo>
                    <a:pt x="95" y="42"/>
                  </a:lnTo>
                  <a:lnTo>
                    <a:pt x="78" y="62"/>
                  </a:lnTo>
                  <a:lnTo>
                    <a:pt x="59" y="83"/>
                  </a:lnTo>
                  <a:lnTo>
                    <a:pt x="59" y="83"/>
                  </a:lnTo>
                  <a:lnTo>
                    <a:pt x="50" y="94"/>
                  </a:lnTo>
                  <a:lnTo>
                    <a:pt x="42" y="106"/>
                  </a:lnTo>
                  <a:lnTo>
                    <a:pt x="32" y="116"/>
                  </a:lnTo>
                  <a:lnTo>
                    <a:pt x="27" y="121"/>
                  </a:lnTo>
                  <a:lnTo>
                    <a:pt x="22" y="126"/>
                  </a:lnTo>
                  <a:lnTo>
                    <a:pt x="22" y="126"/>
                  </a:lnTo>
                  <a:lnTo>
                    <a:pt x="16" y="131"/>
                  </a:lnTo>
                  <a:lnTo>
                    <a:pt x="10" y="137"/>
                  </a:lnTo>
                  <a:lnTo>
                    <a:pt x="4" y="143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0" y="152"/>
                  </a:lnTo>
                  <a:lnTo>
                    <a:pt x="0" y="154"/>
                  </a:lnTo>
                  <a:lnTo>
                    <a:pt x="2" y="156"/>
                  </a:lnTo>
                  <a:lnTo>
                    <a:pt x="4" y="157"/>
                  </a:lnTo>
                  <a:lnTo>
                    <a:pt x="7" y="157"/>
                  </a:lnTo>
                  <a:lnTo>
                    <a:pt x="8" y="156"/>
                  </a:lnTo>
                  <a:lnTo>
                    <a:pt x="9" y="154"/>
                  </a:lnTo>
                  <a:lnTo>
                    <a:pt x="9" y="154"/>
                  </a:lnTo>
                  <a:lnTo>
                    <a:pt x="12" y="150"/>
                  </a:lnTo>
                  <a:lnTo>
                    <a:pt x="15" y="145"/>
                  </a:lnTo>
                  <a:lnTo>
                    <a:pt x="23" y="137"/>
                  </a:lnTo>
                  <a:lnTo>
                    <a:pt x="42" y="122"/>
                  </a:lnTo>
                  <a:lnTo>
                    <a:pt x="42" y="122"/>
                  </a:lnTo>
                  <a:lnTo>
                    <a:pt x="44" y="119"/>
                  </a:lnTo>
                  <a:lnTo>
                    <a:pt x="47" y="115"/>
                  </a:lnTo>
                  <a:lnTo>
                    <a:pt x="51" y="108"/>
                  </a:lnTo>
                  <a:lnTo>
                    <a:pt x="51" y="108"/>
                  </a:lnTo>
                  <a:lnTo>
                    <a:pt x="63" y="92"/>
                  </a:lnTo>
                  <a:lnTo>
                    <a:pt x="77" y="78"/>
                  </a:lnTo>
                  <a:lnTo>
                    <a:pt x="77" y="78"/>
                  </a:lnTo>
                  <a:lnTo>
                    <a:pt x="94" y="58"/>
                  </a:lnTo>
                  <a:lnTo>
                    <a:pt x="113" y="37"/>
                  </a:lnTo>
                  <a:lnTo>
                    <a:pt x="113" y="37"/>
                  </a:lnTo>
                  <a:lnTo>
                    <a:pt x="126" y="23"/>
                  </a:lnTo>
                  <a:lnTo>
                    <a:pt x="133" y="16"/>
                  </a:lnTo>
                  <a:lnTo>
                    <a:pt x="136" y="12"/>
                  </a:lnTo>
                  <a:lnTo>
                    <a:pt x="138" y="6"/>
                  </a:lnTo>
                  <a:lnTo>
                    <a:pt x="138" y="6"/>
                  </a:lnTo>
                  <a:lnTo>
                    <a:pt x="138" y="4"/>
                  </a:lnTo>
                  <a:lnTo>
                    <a:pt x="137" y="3"/>
                  </a:lnTo>
                  <a:lnTo>
                    <a:pt x="136" y="1"/>
                  </a:lnTo>
                  <a:lnTo>
                    <a:pt x="134" y="1"/>
                  </a:lnTo>
                  <a:lnTo>
                    <a:pt x="133" y="0"/>
                  </a:lnTo>
                  <a:lnTo>
                    <a:pt x="130" y="1"/>
                  </a:lnTo>
                  <a:lnTo>
                    <a:pt x="129" y="2"/>
                  </a:lnTo>
                  <a:lnTo>
                    <a:pt x="128" y="4"/>
                  </a:lnTo>
                  <a:lnTo>
                    <a:pt x="128" y="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21" name="Freeform 619">
              <a:extLst>
                <a:ext uri="{FF2B5EF4-FFF2-40B4-BE49-F238E27FC236}">
                  <a16:creationId xmlns:a16="http://schemas.microsoft.com/office/drawing/2014/main" id="{41176538-787F-4CFE-BC78-8C65718FB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5363" y="4567238"/>
              <a:ext cx="55563" cy="61913"/>
            </a:xfrm>
            <a:custGeom>
              <a:avLst/>
              <a:gdLst/>
              <a:ahLst/>
              <a:cxnLst>
                <a:cxn ang="0">
                  <a:pos x="96" y="1"/>
                </a:cxn>
                <a:cxn ang="0">
                  <a:pos x="96" y="1"/>
                </a:cxn>
                <a:cxn ang="0">
                  <a:pos x="70" y="27"/>
                </a:cxn>
                <a:cxn ang="0">
                  <a:pos x="44" y="53"/>
                </a:cxn>
                <a:cxn ang="0">
                  <a:pos x="31" y="66"/>
                </a:cxn>
                <a:cxn ang="0">
                  <a:pos x="19" y="81"/>
                </a:cxn>
                <a:cxn ang="0">
                  <a:pos x="8" y="95"/>
                </a:cxn>
                <a:cxn ang="0">
                  <a:pos x="0" y="112"/>
                </a:cxn>
                <a:cxn ang="0">
                  <a:pos x="0" y="112"/>
                </a:cxn>
                <a:cxn ang="0">
                  <a:pos x="0" y="114"/>
                </a:cxn>
                <a:cxn ang="0">
                  <a:pos x="0" y="116"/>
                </a:cxn>
                <a:cxn ang="0">
                  <a:pos x="3" y="118"/>
                </a:cxn>
                <a:cxn ang="0">
                  <a:pos x="4" y="119"/>
                </a:cxn>
                <a:cxn ang="0">
                  <a:pos x="6" y="119"/>
                </a:cxn>
                <a:cxn ang="0">
                  <a:pos x="7" y="118"/>
                </a:cxn>
                <a:cxn ang="0">
                  <a:pos x="8" y="116"/>
                </a:cxn>
                <a:cxn ang="0">
                  <a:pos x="8" y="116"/>
                </a:cxn>
                <a:cxn ang="0">
                  <a:pos x="17" y="100"/>
                </a:cxn>
                <a:cxn ang="0">
                  <a:pos x="27" y="86"/>
                </a:cxn>
                <a:cxn ang="0">
                  <a:pos x="38" y="72"/>
                </a:cxn>
                <a:cxn ang="0">
                  <a:pos x="51" y="58"/>
                </a:cxn>
                <a:cxn ang="0">
                  <a:pos x="77" y="33"/>
                </a:cxn>
                <a:cxn ang="0">
                  <a:pos x="102" y="9"/>
                </a:cxn>
                <a:cxn ang="0">
                  <a:pos x="102" y="9"/>
                </a:cxn>
                <a:cxn ang="0">
                  <a:pos x="103" y="6"/>
                </a:cxn>
                <a:cxn ang="0">
                  <a:pos x="104" y="4"/>
                </a:cxn>
                <a:cxn ang="0">
                  <a:pos x="103" y="3"/>
                </a:cxn>
                <a:cxn ang="0">
                  <a:pos x="102" y="1"/>
                </a:cxn>
                <a:cxn ang="0">
                  <a:pos x="101" y="0"/>
                </a:cxn>
                <a:cxn ang="0">
                  <a:pos x="99" y="0"/>
                </a:cxn>
                <a:cxn ang="0">
                  <a:pos x="98" y="0"/>
                </a:cxn>
                <a:cxn ang="0">
                  <a:pos x="96" y="1"/>
                </a:cxn>
                <a:cxn ang="0">
                  <a:pos x="96" y="1"/>
                </a:cxn>
              </a:cxnLst>
              <a:rect l="0" t="0" r="r" b="b"/>
              <a:pathLst>
                <a:path w="104" h="119">
                  <a:moveTo>
                    <a:pt x="96" y="1"/>
                  </a:moveTo>
                  <a:lnTo>
                    <a:pt x="96" y="1"/>
                  </a:lnTo>
                  <a:lnTo>
                    <a:pt x="70" y="27"/>
                  </a:lnTo>
                  <a:lnTo>
                    <a:pt x="44" y="53"/>
                  </a:lnTo>
                  <a:lnTo>
                    <a:pt x="31" y="66"/>
                  </a:lnTo>
                  <a:lnTo>
                    <a:pt x="19" y="81"/>
                  </a:lnTo>
                  <a:lnTo>
                    <a:pt x="8" y="95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114"/>
                  </a:lnTo>
                  <a:lnTo>
                    <a:pt x="0" y="116"/>
                  </a:lnTo>
                  <a:lnTo>
                    <a:pt x="3" y="118"/>
                  </a:lnTo>
                  <a:lnTo>
                    <a:pt x="4" y="119"/>
                  </a:lnTo>
                  <a:lnTo>
                    <a:pt x="6" y="119"/>
                  </a:lnTo>
                  <a:lnTo>
                    <a:pt x="7" y="118"/>
                  </a:lnTo>
                  <a:lnTo>
                    <a:pt x="8" y="116"/>
                  </a:lnTo>
                  <a:lnTo>
                    <a:pt x="8" y="116"/>
                  </a:lnTo>
                  <a:lnTo>
                    <a:pt x="17" y="100"/>
                  </a:lnTo>
                  <a:lnTo>
                    <a:pt x="27" y="86"/>
                  </a:lnTo>
                  <a:lnTo>
                    <a:pt x="38" y="72"/>
                  </a:lnTo>
                  <a:lnTo>
                    <a:pt x="51" y="58"/>
                  </a:lnTo>
                  <a:lnTo>
                    <a:pt x="77" y="33"/>
                  </a:lnTo>
                  <a:lnTo>
                    <a:pt x="102" y="9"/>
                  </a:lnTo>
                  <a:lnTo>
                    <a:pt x="102" y="9"/>
                  </a:lnTo>
                  <a:lnTo>
                    <a:pt x="103" y="6"/>
                  </a:lnTo>
                  <a:lnTo>
                    <a:pt x="104" y="4"/>
                  </a:lnTo>
                  <a:lnTo>
                    <a:pt x="103" y="3"/>
                  </a:lnTo>
                  <a:lnTo>
                    <a:pt x="102" y="1"/>
                  </a:lnTo>
                  <a:lnTo>
                    <a:pt x="101" y="0"/>
                  </a:lnTo>
                  <a:lnTo>
                    <a:pt x="99" y="0"/>
                  </a:lnTo>
                  <a:lnTo>
                    <a:pt x="98" y="0"/>
                  </a:lnTo>
                  <a:lnTo>
                    <a:pt x="96" y="1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22" name="Freeform 620">
              <a:extLst>
                <a:ext uri="{FF2B5EF4-FFF2-40B4-BE49-F238E27FC236}">
                  <a16:creationId xmlns:a16="http://schemas.microsoft.com/office/drawing/2014/main" id="{8B705756-62F9-43E5-92A5-62B036B37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9026" y="4152900"/>
              <a:ext cx="84138" cy="90488"/>
            </a:xfrm>
            <a:custGeom>
              <a:avLst/>
              <a:gdLst/>
              <a:ahLst/>
              <a:cxnLst>
                <a:cxn ang="0">
                  <a:pos x="154" y="1"/>
                </a:cxn>
                <a:cxn ang="0">
                  <a:pos x="154" y="1"/>
                </a:cxn>
                <a:cxn ang="0">
                  <a:pos x="142" y="10"/>
                </a:cxn>
                <a:cxn ang="0">
                  <a:pos x="132" y="18"/>
                </a:cxn>
                <a:cxn ang="0">
                  <a:pos x="112" y="36"/>
                </a:cxn>
                <a:cxn ang="0">
                  <a:pos x="93" y="56"/>
                </a:cxn>
                <a:cxn ang="0">
                  <a:pos x="75" y="76"/>
                </a:cxn>
                <a:cxn ang="0">
                  <a:pos x="75" y="76"/>
                </a:cxn>
                <a:cxn ang="0">
                  <a:pos x="52" y="100"/>
                </a:cxn>
                <a:cxn ang="0">
                  <a:pos x="29" y="125"/>
                </a:cxn>
                <a:cxn ang="0">
                  <a:pos x="29" y="125"/>
                </a:cxn>
                <a:cxn ang="0">
                  <a:pos x="20" y="135"/>
                </a:cxn>
                <a:cxn ang="0">
                  <a:pos x="12" y="144"/>
                </a:cxn>
                <a:cxn ang="0">
                  <a:pos x="6" y="153"/>
                </a:cxn>
                <a:cxn ang="0">
                  <a:pos x="0" y="165"/>
                </a:cxn>
                <a:cxn ang="0">
                  <a:pos x="0" y="165"/>
                </a:cxn>
                <a:cxn ang="0">
                  <a:pos x="0" y="167"/>
                </a:cxn>
                <a:cxn ang="0">
                  <a:pos x="0" y="170"/>
                </a:cxn>
                <a:cxn ang="0">
                  <a:pos x="2" y="171"/>
                </a:cxn>
                <a:cxn ang="0">
                  <a:pos x="4" y="172"/>
                </a:cxn>
                <a:cxn ang="0">
                  <a:pos x="4" y="172"/>
                </a:cxn>
                <a:cxn ang="0">
                  <a:pos x="9" y="172"/>
                </a:cxn>
                <a:cxn ang="0">
                  <a:pos x="13" y="171"/>
                </a:cxn>
                <a:cxn ang="0">
                  <a:pos x="16" y="168"/>
                </a:cxn>
                <a:cxn ang="0">
                  <a:pos x="18" y="163"/>
                </a:cxn>
                <a:cxn ang="0">
                  <a:pos x="18" y="163"/>
                </a:cxn>
                <a:cxn ang="0">
                  <a:pos x="18" y="161"/>
                </a:cxn>
                <a:cxn ang="0">
                  <a:pos x="17" y="159"/>
                </a:cxn>
                <a:cxn ang="0">
                  <a:pos x="16" y="158"/>
                </a:cxn>
                <a:cxn ang="0">
                  <a:pos x="14" y="157"/>
                </a:cxn>
                <a:cxn ang="0">
                  <a:pos x="14" y="157"/>
                </a:cxn>
                <a:cxn ang="0">
                  <a:pos x="20" y="148"/>
                </a:cxn>
                <a:cxn ang="0">
                  <a:pos x="28" y="139"/>
                </a:cxn>
                <a:cxn ang="0">
                  <a:pos x="43" y="121"/>
                </a:cxn>
                <a:cxn ang="0">
                  <a:pos x="60" y="105"/>
                </a:cxn>
                <a:cxn ang="0">
                  <a:pos x="75" y="89"/>
                </a:cxn>
                <a:cxn ang="0">
                  <a:pos x="75" y="89"/>
                </a:cxn>
                <a:cxn ang="0">
                  <a:pos x="95" y="67"/>
                </a:cxn>
                <a:cxn ang="0">
                  <a:pos x="114" y="47"/>
                </a:cxn>
                <a:cxn ang="0">
                  <a:pos x="125" y="36"/>
                </a:cxn>
                <a:cxn ang="0">
                  <a:pos x="135" y="27"/>
                </a:cxn>
                <a:cxn ang="0">
                  <a:pos x="146" y="18"/>
                </a:cxn>
                <a:cxn ang="0">
                  <a:pos x="158" y="10"/>
                </a:cxn>
                <a:cxn ang="0">
                  <a:pos x="158" y="10"/>
                </a:cxn>
                <a:cxn ang="0">
                  <a:pos x="160" y="9"/>
                </a:cxn>
                <a:cxn ang="0">
                  <a:pos x="160" y="6"/>
                </a:cxn>
                <a:cxn ang="0">
                  <a:pos x="160" y="4"/>
                </a:cxn>
                <a:cxn ang="0">
                  <a:pos x="160" y="3"/>
                </a:cxn>
                <a:cxn ang="0">
                  <a:pos x="159" y="1"/>
                </a:cxn>
                <a:cxn ang="0">
                  <a:pos x="157" y="1"/>
                </a:cxn>
                <a:cxn ang="0">
                  <a:pos x="156" y="0"/>
                </a:cxn>
                <a:cxn ang="0">
                  <a:pos x="154" y="1"/>
                </a:cxn>
                <a:cxn ang="0">
                  <a:pos x="154" y="1"/>
                </a:cxn>
              </a:cxnLst>
              <a:rect l="0" t="0" r="r" b="b"/>
              <a:pathLst>
                <a:path w="160" h="172">
                  <a:moveTo>
                    <a:pt x="154" y="1"/>
                  </a:moveTo>
                  <a:lnTo>
                    <a:pt x="154" y="1"/>
                  </a:lnTo>
                  <a:lnTo>
                    <a:pt x="142" y="10"/>
                  </a:lnTo>
                  <a:lnTo>
                    <a:pt x="132" y="18"/>
                  </a:lnTo>
                  <a:lnTo>
                    <a:pt x="112" y="36"/>
                  </a:lnTo>
                  <a:lnTo>
                    <a:pt x="93" y="56"/>
                  </a:lnTo>
                  <a:lnTo>
                    <a:pt x="75" y="76"/>
                  </a:lnTo>
                  <a:lnTo>
                    <a:pt x="75" y="76"/>
                  </a:lnTo>
                  <a:lnTo>
                    <a:pt x="52" y="100"/>
                  </a:lnTo>
                  <a:lnTo>
                    <a:pt x="29" y="125"/>
                  </a:lnTo>
                  <a:lnTo>
                    <a:pt x="29" y="125"/>
                  </a:lnTo>
                  <a:lnTo>
                    <a:pt x="20" y="135"/>
                  </a:lnTo>
                  <a:lnTo>
                    <a:pt x="12" y="144"/>
                  </a:lnTo>
                  <a:lnTo>
                    <a:pt x="6" y="153"/>
                  </a:lnTo>
                  <a:lnTo>
                    <a:pt x="0" y="165"/>
                  </a:lnTo>
                  <a:lnTo>
                    <a:pt x="0" y="165"/>
                  </a:lnTo>
                  <a:lnTo>
                    <a:pt x="0" y="167"/>
                  </a:lnTo>
                  <a:lnTo>
                    <a:pt x="0" y="170"/>
                  </a:lnTo>
                  <a:lnTo>
                    <a:pt x="2" y="171"/>
                  </a:lnTo>
                  <a:lnTo>
                    <a:pt x="4" y="172"/>
                  </a:lnTo>
                  <a:lnTo>
                    <a:pt x="4" y="172"/>
                  </a:lnTo>
                  <a:lnTo>
                    <a:pt x="9" y="172"/>
                  </a:lnTo>
                  <a:lnTo>
                    <a:pt x="13" y="171"/>
                  </a:lnTo>
                  <a:lnTo>
                    <a:pt x="16" y="168"/>
                  </a:lnTo>
                  <a:lnTo>
                    <a:pt x="18" y="163"/>
                  </a:lnTo>
                  <a:lnTo>
                    <a:pt x="18" y="163"/>
                  </a:lnTo>
                  <a:lnTo>
                    <a:pt x="18" y="161"/>
                  </a:lnTo>
                  <a:lnTo>
                    <a:pt x="17" y="159"/>
                  </a:lnTo>
                  <a:lnTo>
                    <a:pt x="16" y="158"/>
                  </a:lnTo>
                  <a:lnTo>
                    <a:pt x="14" y="157"/>
                  </a:lnTo>
                  <a:lnTo>
                    <a:pt x="14" y="157"/>
                  </a:lnTo>
                  <a:lnTo>
                    <a:pt x="20" y="148"/>
                  </a:lnTo>
                  <a:lnTo>
                    <a:pt x="28" y="139"/>
                  </a:lnTo>
                  <a:lnTo>
                    <a:pt x="43" y="121"/>
                  </a:lnTo>
                  <a:lnTo>
                    <a:pt x="60" y="105"/>
                  </a:lnTo>
                  <a:lnTo>
                    <a:pt x="75" y="89"/>
                  </a:lnTo>
                  <a:lnTo>
                    <a:pt x="75" y="89"/>
                  </a:lnTo>
                  <a:lnTo>
                    <a:pt x="95" y="67"/>
                  </a:lnTo>
                  <a:lnTo>
                    <a:pt x="114" y="47"/>
                  </a:lnTo>
                  <a:lnTo>
                    <a:pt x="125" y="36"/>
                  </a:lnTo>
                  <a:lnTo>
                    <a:pt x="135" y="27"/>
                  </a:lnTo>
                  <a:lnTo>
                    <a:pt x="146" y="18"/>
                  </a:lnTo>
                  <a:lnTo>
                    <a:pt x="158" y="10"/>
                  </a:lnTo>
                  <a:lnTo>
                    <a:pt x="158" y="10"/>
                  </a:lnTo>
                  <a:lnTo>
                    <a:pt x="160" y="9"/>
                  </a:lnTo>
                  <a:lnTo>
                    <a:pt x="160" y="6"/>
                  </a:lnTo>
                  <a:lnTo>
                    <a:pt x="160" y="4"/>
                  </a:lnTo>
                  <a:lnTo>
                    <a:pt x="160" y="3"/>
                  </a:lnTo>
                  <a:lnTo>
                    <a:pt x="159" y="1"/>
                  </a:lnTo>
                  <a:lnTo>
                    <a:pt x="157" y="1"/>
                  </a:lnTo>
                  <a:lnTo>
                    <a:pt x="156" y="0"/>
                  </a:lnTo>
                  <a:lnTo>
                    <a:pt x="154" y="1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23" name="Freeform 621">
              <a:extLst>
                <a:ext uri="{FF2B5EF4-FFF2-40B4-BE49-F238E27FC236}">
                  <a16:creationId xmlns:a16="http://schemas.microsoft.com/office/drawing/2014/main" id="{8FBF2D93-E15C-43A3-A458-1508BCA3A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6651" y="4149725"/>
              <a:ext cx="92075" cy="88900"/>
            </a:xfrm>
            <a:custGeom>
              <a:avLst/>
              <a:gdLst/>
              <a:ahLst/>
              <a:cxnLst>
                <a:cxn ang="0">
                  <a:pos x="168" y="1"/>
                </a:cxn>
                <a:cxn ang="0">
                  <a:pos x="168" y="1"/>
                </a:cxn>
                <a:cxn ang="0">
                  <a:pos x="144" y="19"/>
                </a:cxn>
                <a:cxn ang="0">
                  <a:pos x="123" y="37"/>
                </a:cxn>
                <a:cxn ang="0">
                  <a:pos x="102" y="57"/>
                </a:cxn>
                <a:cxn ang="0">
                  <a:pos x="81" y="78"/>
                </a:cxn>
                <a:cxn ang="0">
                  <a:pos x="81" y="78"/>
                </a:cxn>
                <a:cxn ang="0">
                  <a:pos x="56" y="101"/>
                </a:cxn>
                <a:cxn ang="0">
                  <a:pos x="44" y="114"/>
                </a:cxn>
                <a:cxn ang="0">
                  <a:pos x="31" y="125"/>
                </a:cxn>
                <a:cxn ang="0">
                  <a:pos x="31" y="125"/>
                </a:cxn>
                <a:cxn ang="0">
                  <a:pos x="21" y="132"/>
                </a:cxn>
                <a:cxn ang="0">
                  <a:pos x="13" y="140"/>
                </a:cxn>
                <a:cxn ang="0">
                  <a:pos x="6" y="149"/>
                </a:cxn>
                <a:cxn ang="0">
                  <a:pos x="3" y="154"/>
                </a:cxn>
                <a:cxn ang="0">
                  <a:pos x="0" y="159"/>
                </a:cxn>
                <a:cxn ang="0">
                  <a:pos x="0" y="159"/>
                </a:cxn>
                <a:cxn ang="0">
                  <a:pos x="0" y="160"/>
                </a:cxn>
                <a:cxn ang="0">
                  <a:pos x="0" y="162"/>
                </a:cxn>
                <a:cxn ang="0">
                  <a:pos x="2" y="165"/>
                </a:cxn>
                <a:cxn ang="0">
                  <a:pos x="5" y="166"/>
                </a:cxn>
                <a:cxn ang="0">
                  <a:pos x="6" y="165"/>
                </a:cxn>
                <a:cxn ang="0">
                  <a:pos x="8" y="164"/>
                </a:cxn>
                <a:cxn ang="0">
                  <a:pos x="12" y="160"/>
                </a:cxn>
                <a:cxn ang="0">
                  <a:pos x="12" y="160"/>
                </a:cxn>
                <a:cxn ang="0">
                  <a:pos x="13" y="157"/>
                </a:cxn>
                <a:cxn ang="0">
                  <a:pos x="13" y="155"/>
                </a:cxn>
                <a:cxn ang="0">
                  <a:pos x="13" y="155"/>
                </a:cxn>
                <a:cxn ang="0">
                  <a:pos x="20" y="147"/>
                </a:cxn>
                <a:cxn ang="0">
                  <a:pos x="27" y="140"/>
                </a:cxn>
                <a:cxn ang="0">
                  <a:pos x="44" y="126"/>
                </a:cxn>
                <a:cxn ang="0">
                  <a:pos x="44" y="126"/>
                </a:cxn>
                <a:cxn ang="0">
                  <a:pos x="55" y="116"/>
                </a:cxn>
                <a:cxn ang="0">
                  <a:pos x="67" y="106"/>
                </a:cxn>
                <a:cxn ang="0">
                  <a:pos x="88" y="84"/>
                </a:cxn>
                <a:cxn ang="0">
                  <a:pos x="88" y="84"/>
                </a:cxn>
                <a:cxn ang="0">
                  <a:pos x="108" y="64"/>
                </a:cxn>
                <a:cxn ang="0">
                  <a:pos x="129" y="45"/>
                </a:cxn>
                <a:cxn ang="0">
                  <a:pos x="149" y="26"/>
                </a:cxn>
                <a:cxn ang="0">
                  <a:pos x="172" y="9"/>
                </a:cxn>
                <a:cxn ang="0">
                  <a:pos x="172" y="9"/>
                </a:cxn>
                <a:cxn ang="0">
                  <a:pos x="174" y="7"/>
                </a:cxn>
                <a:cxn ang="0">
                  <a:pos x="174" y="5"/>
                </a:cxn>
                <a:cxn ang="0">
                  <a:pos x="174" y="2"/>
                </a:cxn>
                <a:cxn ang="0">
                  <a:pos x="173" y="1"/>
                </a:cxn>
                <a:cxn ang="0">
                  <a:pos x="171" y="0"/>
                </a:cxn>
                <a:cxn ang="0">
                  <a:pos x="169" y="0"/>
                </a:cxn>
                <a:cxn ang="0">
                  <a:pos x="168" y="1"/>
                </a:cxn>
                <a:cxn ang="0">
                  <a:pos x="168" y="1"/>
                </a:cxn>
              </a:cxnLst>
              <a:rect l="0" t="0" r="r" b="b"/>
              <a:pathLst>
                <a:path w="174" h="166">
                  <a:moveTo>
                    <a:pt x="168" y="1"/>
                  </a:moveTo>
                  <a:lnTo>
                    <a:pt x="168" y="1"/>
                  </a:lnTo>
                  <a:lnTo>
                    <a:pt x="144" y="19"/>
                  </a:lnTo>
                  <a:lnTo>
                    <a:pt x="123" y="37"/>
                  </a:lnTo>
                  <a:lnTo>
                    <a:pt x="102" y="57"/>
                  </a:lnTo>
                  <a:lnTo>
                    <a:pt x="81" y="78"/>
                  </a:lnTo>
                  <a:lnTo>
                    <a:pt x="81" y="78"/>
                  </a:lnTo>
                  <a:lnTo>
                    <a:pt x="56" y="101"/>
                  </a:lnTo>
                  <a:lnTo>
                    <a:pt x="44" y="114"/>
                  </a:lnTo>
                  <a:lnTo>
                    <a:pt x="31" y="125"/>
                  </a:lnTo>
                  <a:lnTo>
                    <a:pt x="31" y="125"/>
                  </a:lnTo>
                  <a:lnTo>
                    <a:pt x="21" y="132"/>
                  </a:lnTo>
                  <a:lnTo>
                    <a:pt x="13" y="140"/>
                  </a:lnTo>
                  <a:lnTo>
                    <a:pt x="6" y="149"/>
                  </a:lnTo>
                  <a:lnTo>
                    <a:pt x="3" y="154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160"/>
                  </a:lnTo>
                  <a:lnTo>
                    <a:pt x="0" y="162"/>
                  </a:lnTo>
                  <a:lnTo>
                    <a:pt x="2" y="165"/>
                  </a:lnTo>
                  <a:lnTo>
                    <a:pt x="5" y="166"/>
                  </a:lnTo>
                  <a:lnTo>
                    <a:pt x="6" y="165"/>
                  </a:lnTo>
                  <a:lnTo>
                    <a:pt x="8" y="164"/>
                  </a:lnTo>
                  <a:lnTo>
                    <a:pt x="12" y="160"/>
                  </a:lnTo>
                  <a:lnTo>
                    <a:pt x="12" y="160"/>
                  </a:lnTo>
                  <a:lnTo>
                    <a:pt x="13" y="157"/>
                  </a:lnTo>
                  <a:lnTo>
                    <a:pt x="13" y="155"/>
                  </a:lnTo>
                  <a:lnTo>
                    <a:pt x="13" y="155"/>
                  </a:lnTo>
                  <a:lnTo>
                    <a:pt x="20" y="147"/>
                  </a:lnTo>
                  <a:lnTo>
                    <a:pt x="27" y="140"/>
                  </a:lnTo>
                  <a:lnTo>
                    <a:pt x="44" y="126"/>
                  </a:lnTo>
                  <a:lnTo>
                    <a:pt x="44" y="126"/>
                  </a:lnTo>
                  <a:lnTo>
                    <a:pt x="55" y="116"/>
                  </a:lnTo>
                  <a:lnTo>
                    <a:pt x="67" y="106"/>
                  </a:lnTo>
                  <a:lnTo>
                    <a:pt x="88" y="84"/>
                  </a:lnTo>
                  <a:lnTo>
                    <a:pt x="88" y="84"/>
                  </a:lnTo>
                  <a:lnTo>
                    <a:pt x="108" y="64"/>
                  </a:lnTo>
                  <a:lnTo>
                    <a:pt x="129" y="45"/>
                  </a:lnTo>
                  <a:lnTo>
                    <a:pt x="149" y="26"/>
                  </a:lnTo>
                  <a:lnTo>
                    <a:pt x="172" y="9"/>
                  </a:lnTo>
                  <a:lnTo>
                    <a:pt x="172" y="9"/>
                  </a:lnTo>
                  <a:lnTo>
                    <a:pt x="174" y="7"/>
                  </a:lnTo>
                  <a:lnTo>
                    <a:pt x="174" y="5"/>
                  </a:lnTo>
                  <a:lnTo>
                    <a:pt x="174" y="2"/>
                  </a:lnTo>
                  <a:lnTo>
                    <a:pt x="173" y="1"/>
                  </a:lnTo>
                  <a:lnTo>
                    <a:pt x="171" y="0"/>
                  </a:lnTo>
                  <a:lnTo>
                    <a:pt x="169" y="0"/>
                  </a:lnTo>
                  <a:lnTo>
                    <a:pt x="168" y="1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24" name="Freeform 622">
              <a:extLst>
                <a:ext uri="{FF2B5EF4-FFF2-40B4-BE49-F238E27FC236}">
                  <a16:creationId xmlns:a16="http://schemas.microsoft.com/office/drawing/2014/main" id="{6EB644F8-A237-4341-BBBE-5B4EBD9577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3638" y="4144963"/>
              <a:ext cx="120650" cy="98425"/>
            </a:xfrm>
            <a:custGeom>
              <a:avLst/>
              <a:gdLst/>
              <a:ahLst/>
              <a:cxnLst>
                <a:cxn ang="0">
                  <a:pos x="221" y="0"/>
                </a:cxn>
                <a:cxn ang="0">
                  <a:pos x="221" y="0"/>
                </a:cxn>
                <a:cxn ang="0">
                  <a:pos x="166" y="38"/>
                </a:cxn>
                <a:cxn ang="0">
                  <a:pos x="139" y="58"/>
                </a:cxn>
                <a:cxn ang="0">
                  <a:pos x="112" y="78"/>
                </a:cxn>
                <a:cxn ang="0">
                  <a:pos x="112" y="78"/>
                </a:cxn>
                <a:cxn ang="0">
                  <a:pos x="84" y="102"/>
                </a:cxn>
                <a:cxn ang="0">
                  <a:pos x="55" y="125"/>
                </a:cxn>
                <a:cxn ang="0">
                  <a:pos x="27" y="150"/>
                </a:cxn>
                <a:cxn ang="0">
                  <a:pos x="15" y="163"/>
                </a:cxn>
                <a:cxn ang="0">
                  <a:pos x="2" y="176"/>
                </a:cxn>
                <a:cxn ang="0">
                  <a:pos x="2" y="176"/>
                </a:cxn>
                <a:cxn ang="0">
                  <a:pos x="0" y="179"/>
                </a:cxn>
                <a:cxn ang="0">
                  <a:pos x="1" y="182"/>
                </a:cxn>
                <a:cxn ang="0">
                  <a:pos x="2" y="184"/>
                </a:cxn>
                <a:cxn ang="0">
                  <a:pos x="5" y="185"/>
                </a:cxn>
                <a:cxn ang="0">
                  <a:pos x="5" y="185"/>
                </a:cxn>
                <a:cxn ang="0">
                  <a:pos x="10" y="184"/>
                </a:cxn>
                <a:cxn ang="0">
                  <a:pos x="12" y="183"/>
                </a:cxn>
                <a:cxn ang="0">
                  <a:pos x="14" y="181"/>
                </a:cxn>
                <a:cxn ang="0">
                  <a:pos x="15" y="176"/>
                </a:cxn>
                <a:cxn ang="0">
                  <a:pos x="15" y="176"/>
                </a:cxn>
                <a:cxn ang="0">
                  <a:pos x="25" y="166"/>
                </a:cxn>
                <a:cxn ang="0">
                  <a:pos x="36" y="156"/>
                </a:cxn>
                <a:cxn ang="0">
                  <a:pos x="59" y="136"/>
                </a:cxn>
                <a:cxn ang="0">
                  <a:pos x="82" y="117"/>
                </a:cxn>
                <a:cxn ang="0">
                  <a:pos x="106" y="97"/>
                </a:cxn>
                <a:cxn ang="0">
                  <a:pos x="106" y="97"/>
                </a:cxn>
                <a:cxn ang="0">
                  <a:pos x="135" y="73"/>
                </a:cxn>
                <a:cxn ang="0">
                  <a:pos x="164" y="50"/>
                </a:cxn>
                <a:cxn ang="0">
                  <a:pos x="194" y="29"/>
                </a:cxn>
                <a:cxn ang="0">
                  <a:pos x="225" y="8"/>
                </a:cxn>
                <a:cxn ang="0">
                  <a:pos x="225" y="8"/>
                </a:cxn>
                <a:cxn ang="0">
                  <a:pos x="227" y="7"/>
                </a:cxn>
                <a:cxn ang="0">
                  <a:pos x="227" y="5"/>
                </a:cxn>
                <a:cxn ang="0">
                  <a:pos x="227" y="4"/>
                </a:cxn>
                <a:cxn ang="0">
                  <a:pos x="227" y="2"/>
                </a:cxn>
                <a:cxn ang="0">
                  <a:pos x="226" y="1"/>
                </a:cxn>
                <a:cxn ang="0">
                  <a:pos x="224" y="0"/>
                </a:cxn>
                <a:cxn ang="0">
                  <a:pos x="223" y="0"/>
                </a:cxn>
                <a:cxn ang="0">
                  <a:pos x="221" y="0"/>
                </a:cxn>
                <a:cxn ang="0">
                  <a:pos x="221" y="0"/>
                </a:cxn>
              </a:cxnLst>
              <a:rect l="0" t="0" r="r" b="b"/>
              <a:pathLst>
                <a:path w="227" h="185">
                  <a:moveTo>
                    <a:pt x="221" y="0"/>
                  </a:moveTo>
                  <a:lnTo>
                    <a:pt x="221" y="0"/>
                  </a:lnTo>
                  <a:lnTo>
                    <a:pt x="166" y="38"/>
                  </a:lnTo>
                  <a:lnTo>
                    <a:pt x="139" y="58"/>
                  </a:lnTo>
                  <a:lnTo>
                    <a:pt x="112" y="78"/>
                  </a:lnTo>
                  <a:lnTo>
                    <a:pt x="112" y="78"/>
                  </a:lnTo>
                  <a:lnTo>
                    <a:pt x="84" y="102"/>
                  </a:lnTo>
                  <a:lnTo>
                    <a:pt x="55" y="125"/>
                  </a:lnTo>
                  <a:lnTo>
                    <a:pt x="27" y="150"/>
                  </a:lnTo>
                  <a:lnTo>
                    <a:pt x="15" y="163"/>
                  </a:lnTo>
                  <a:lnTo>
                    <a:pt x="2" y="176"/>
                  </a:lnTo>
                  <a:lnTo>
                    <a:pt x="2" y="176"/>
                  </a:lnTo>
                  <a:lnTo>
                    <a:pt x="0" y="179"/>
                  </a:lnTo>
                  <a:lnTo>
                    <a:pt x="1" y="182"/>
                  </a:lnTo>
                  <a:lnTo>
                    <a:pt x="2" y="184"/>
                  </a:lnTo>
                  <a:lnTo>
                    <a:pt x="5" y="185"/>
                  </a:lnTo>
                  <a:lnTo>
                    <a:pt x="5" y="185"/>
                  </a:lnTo>
                  <a:lnTo>
                    <a:pt x="10" y="184"/>
                  </a:lnTo>
                  <a:lnTo>
                    <a:pt x="12" y="183"/>
                  </a:lnTo>
                  <a:lnTo>
                    <a:pt x="14" y="181"/>
                  </a:lnTo>
                  <a:lnTo>
                    <a:pt x="15" y="176"/>
                  </a:lnTo>
                  <a:lnTo>
                    <a:pt x="15" y="176"/>
                  </a:lnTo>
                  <a:lnTo>
                    <a:pt x="25" y="166"/>
                  </a:lnTo>
                  <a:lnTo>
                    <a:pt x="36" y="156"/>
                  </a:lnTo>
                  <a:lnTo>
                    <a:pt x="59" y="136"/>
                  </a:lnTo>
                  <a:lnTo>
                    <a:pt x="82" y="117"/>
                  </a:lnTo>
                  <a:lnTo>
                    <a:pt x="106" y="97"/>
                  </a:lnTo>
                  <a:lnTo>
                    <a:pt x="106" y="97"/>
                  </a:lnTo>
                  <a:lnTo>
                    <a:pt x="135" y="73"/>
                  </a:lnTo>
                  <a:lnTo>
                    <a:pt x="164" y="50"/>
                  </a:lnTo>
                  <a:lnTo>
                    <a:pt x="194" y="29"/>
                  </a:lnTo>
                  <a:lnTo>
                    <a:pt x="225" y="8"/>
                  </a:lnTo>
                  <a:lnTo>
                    <a:pt x="225" y="8"/>
                  </a:lnTo>
                  <a:lnTo>
                    <a:pt x="227" y="7"/>
                  </a:lnTo>
                  <a:lnTo>
                    <a:pt x="227" y="5"/>
                  </a:lnTo>
                  <a:lnTo>
                    <a:pt x="227" y="4"/>
                  </a:lnTo>
                  <a:lnTo>
                    <a:pt x="227" y="2"/>
                  </a:lnTo>
                  <a:lnTo>
                    <a:pt x="226" y="1"/>
                  </a:lnTo>
                  <a:lnTo>
                    <a:pt x="224" y="0"/>
                  </a:lnTo>
                  <a:lnTo>
                    <a:pt x="223" y="0"/>
                  </a:lnTo>
                  <a:lnTo>
                    <a:pt x="221" y="0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25" name="Freeform 623">
              <a:extLst>
                <a:ext uri="{FF2B5EF4-FFF2-40B4-BE49-F238E27FC236}">
                  <a16:creationId xmlns:a16="http://schemas.microsoft.com/office/drawing/2014/main" id="{C3EAE602-57A8-4BAF-95DC-768CDE2E3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4438" y="4154488"/>
              <a:ext cx="107950" cy="84138"/>
            </a:xfrm>
            <a:custGeom>
              <a:avLst/>
              <a:gdLst/>
              <a:ahLst/>
              <a:cxnLst>
                <a:cxn ang="0">
                  <a:pos x="198" y="1"/>
                </a:cxn>
                <a:cxn ang="0">
                  <a:pos x="198" y="1"/>
                </a:cxn>
                <a:cxn ang="0">
                  <a:pos x="185" y="8"/>
                </a:cxn>
                <a:cxn ang="0">
                  <a:pos x="174" y="15"/>
                </a:cxn>
                <a:cxn ang="0">
                  <a:pos x="162" y="23"/>
                </a:cxn>
                <a:cxn ang="0">
                  <a:pos x="152" y="31"/>
                </a:cxn>
                <a:cxn ang="0">
                  <a:pos x="131" y="50"/>
                </a:cxn>
                <a:cxn ang="0">
                  <a:pos x="112" y="69"/>
                </a:cxn>
                <a:cxn ang="0">
                  <a:pos x="112" y="69"/>
                </a:cxn>
                <a:cxn ang="0">
                  <a:pos x="86" y="90"/>
                </a:cxn>
                <a:cxn ang="0">
                  <a:pos x="59" y="111"/>
                </a:cxn>
                <a:cxn ang="0">
                  <a:pos x="31" y="130"/>
                </a:cxn>
                <a:cxn ang="0">
                  <a:pos x="2" y="148"/>
                </a:cxn>
                <a:cxn ang="0">
                  <a:pos x="2" y="148"/>
                </a:cxn>
                <a:cxn ang="0">
                  <a:pos x="1" y="149"/>
                </a:cxn>
                <a:cxn ang="0">
                  <a:pos x="0" y="151"/>
                </a:cxn>
                <a:cxn ang="0">
                  <a:pos x="0" y="153"/>
                </a:cxn>
                <a:cxn ang="0">
                  <a:pos x="1" y="154"/>
                </a:cxn>
                <a:cxn ang="0">
                  <a:pos x="2" y="156"/>
                </a:cxn>
                <a:cxn ang="0">
                  <a:pos x="3" y="157"/>
                </a:cxn>
                <a:cxn ang="0">
                  <a:pos x="5" y="157"/>
                </a:cxn>
                <a:cxn ang="0">
                  <a:pos x="8" y="156"/>
                </a:cxn>
                <a:cxn ang="0">
                  <a:pos x="8" y="156"/>
                </a:cxn>
                <a:cxn ang="0">
                  <a:pos x="33" y="140"/>
                </a:cxn>
                <a:cxn ang="0">
                  <a:pos x="58" y="122"/>
                </a:cxn>
                <a:cxn ang="0">
                  <a:pos x="82" y="105"/>
                </a:cxn>
                <a:cxn ang="0">
                  <a:pos x="106" y="85"/>
                </a:cxn>
                <a:cxn ang="0">
                  <a:pos x="106" y="85"/>
                </a:cxn>
                <a:cxn ang="0">
                  <a:pos x="129" y="66"/>
                </a:cxn>
                <a:cxn ang="0">
                  <a:pos x="152" y="44"/>
                </a:cxn>
                <a:cxn ang="0">
                  <a:pos x="163" y="35"/>
                </a:cxn>
                <a:cxn ang="0">
                  <a:pos x="176" y="25"/>
                </a:cxn>
                <a:cxn ang="0">
                  <a:pos x="188" y="17"/>
                </a:cxn>
                <a:cxn ang="0">
                  <a:pos x="202" y="10"/>
                </a:cxn>
                <a:cxn ang="0">
                  <a:pos x="202" y="10"/>
                </a:cxn>
                <a:cxn ang="0">
                  <a:pos x="204" y="9"/>
                </a:cxn>
                <a:cxn ang="0">
                  <a:pos x="204" y="7"/>
                </a:cxn>
                <a:cxn ang="0">
                  <a:pos x="204" y="5"/>
                </a:cxn>
                <a:cxn ang="0">
                  <a:pos x="204" y="4"/>
                </a:cxn>
                <a:cxn ang="0">
                  <a:pos x="201" y="1"/>
                </a:cxn>
                <a:cxn ang="0">
                  <a:pos x="199" y="0"/>
                </a:cxn>
                <a:cxn ang="0">
                  <a:pos x="198" y="1"/>
                </a:cxn>
                <a:cxn ang="0">
                  <a:pos x="198" y="1"/>
                </a:cxn>
              </a:cxnLst>
              <a:rect l="0" t="0" r="r" b="b"/>
              <a:pathLst>
                <a:path w="204" h="157">
                  <a:moveTo>
                    <a:pt x="198" y="1"/>
                  </a:moveTo>
                  <a:lnTo>
                    <a:pt x="198" y="1"/>
                  </a:lnTo>
                  <a:lnTo>
                    <a:pt x="185" y="8"/>
                  </a:lnTo>
                  <a:lnTo>
                    <a:pt x="174" y="15"/>
                  </a:lnTo>
                  <a:lnTo>
                    <a:pt x="162" y="23"/>
                  </a:lnTo>
                  <a:lnTo>
                    <a:pt x="152" y="31"/>
                  </a:lnTo>
                  <a:lnTo>
                    <a:pt x="131" y="50"/>
                  </a:lnTo>
                  <a:lnTo>
                    <a:pt x="112" y="69"/>
                  </a:lnTo>
                  <a:lnTo>
                    <a:pt x="112" y="69"/>
                  </a:lnTo>
                  <a:lnTo>
                    <a:pt x="86" y="90"/>
                  </a:lnTo>
                  <a:lnTo>
                    <a:pt x="59" y="111"/>
                  </a:lnTo>
                  <a:lnTo>
                    <a:pt x="31" y="130"/>
                  </a:lnTo>
                  <a:lnTo>
                    <a:pt x="2" y="148"/>
                  </a:lnTo>
                  <a:lnTo>
                    <a:pt x="2" y="148"/>
                  </a:lnTo>
                  <a:lnTo>
                    <a:pt x="1" y="149"/>
                  </a:lnTo>
                  <a:lnTo>
                    <a:pt x="0" y="151"/>
                  </a:lnTo>
                  <a:lnTo>
                    <a:pt x="0" y="153"/>
                  </a:lnTo>
                  <a:lnTo>
                    <a:pt x="1" y="154"/>
                  </a:lnTo>
                  <a:lnTo>
                    <a:pt x="2" y="156"/>
                  </a:lnTo>
                  <a:lnTo>
                    <a:pt x="3" y="157"/>
                  </a:lnTo>
                  <a:lnTo>
                    <a:pt x="5" y="157"/>
                  </a:lnTo>
                  <a:lnTo>
                    <a:pt x="8" y="156"/>
                  </a:lnTo>
                  <a:lnTo>
                    <a:pt x="8" y="156"/>
                  </a:lnTo>
                  <a:lnTo>
                    <a:pt x="33" y="140"/>
                  </a:lnTo>
                  <a:lnTo>
                    <a:pt x="58" y="122"/>
                  </a:lnTo>
                  <a:lnTo>
                    <a:pt x="82" y="105"/>
                  </a:lnTo>
                  <a:lnTo>
                    <a:pt x="106" y="85"/>
                  </a:lnTo>
                  <a:lnTo>
                    <a:pt x="106" y="85"/>
                  </a:lnTo>
                  <a:lnTo>
                    <a:pt x="129" y="66"/>
                  </a:lnTo>
                  <a:lnTo>
                    <a:pt x="152" y="44"/>
                  </a:lnTo>
                  <a:lnTo>
                    <a:pt x="163" y="35"/>
                  </a:lnTo>
                  <a:lnTo>
                    <a:pt x="176" y="25"/>
                  </a:lnTo>
                  <a:lnTo>
                    <a:pt x="188" y="17"/>
                  </a:lnTo>
                  <a:lnTo>
                    <a:pt x="202" y="10"/>
                  </a:lnTo>
                  <a:lnTo>
                    <a:pt x="202" y="10"/>
                  </a:lnTo>
                  <a:lnTo>
                    <a:pt x="204" y="9"/>
                  </a:lnTo>
                  <a:lnTo>
                    <a:pt x="204" y="7"/>
                  </a:lnTo>
                  <a:lnTo>
                    <a:pt x="204" y="5"/>
                  </a:lnTo>
                  <a:lnTo>
                    <a:pt x="204" y="4"/>
                  </a:lnTo>
                  <a:lnTo>
                    <a:pt x="201" y="1"/>
                  </a:lnTo>
                  <a:lnTo>
                    <a:pt x="199" y="0"/>
                  </a:lnTo>
                  <a:lnTo>
                    <a:pt x="198" y="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26" name="Freeform 624">
              <a:extLst>
                <a:ext uri="{FF2B5EF4-FFF2-40B4-BE49-F238E27FC236}">
                  <a16:creationId xmlns:a16="http://schemas.microsoft.com/office/drawing/2014/main" id="{2E2AAA36-E959-4785-8C4E-A86F6C74D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6188" y="4152900"/>
              <a:ext cx="115888" cy="90488"/>
            </a:xfrm>
            <a:custGeom>
              <a:avLst/>
              <a:gdLst/>
              <a:ahLst/>
              <a:cxnLst>
                <a:cxn ang="0">
                  <a:pos x="211" y="1"/>
                </a:cxn>
                <a:cxn ang="0">
                  <a:pos x="211" y="1"/>
                </a:cxn>
                <a:cxn ang="0">
                  <a:pos x="185" y="21"/>
                </a:cxn>
                <a:cxn ang="0">
                  <a:pos x="159" y="41"/>
                </a:cxn>
                <a:cxn ang="0">
                  <a:pos x="135" y="61"/>
                </a:cxn>
                <a:cxn ang="0">
                  <a:pos x="109" y="81"/>
                </a:cxn>
                <a:cxn ang="0">
                  <a:pos x="109" y="81"/>
                </a:cxn>
                <a:cxn ang="0">
                  <a:pos x="55" y="122"/>
                </a:cxn>
                <a:cxn ang="0">
                  <a:pos x="28" y="142"/>
                </a:cxn>
                <a:cxn ang="0">
                  <a:pos x="1" y="163"/>
                </a:cxn>
                <a:cxn ang="0">
                  <a:pos x="1" y="163"/>
                </a:cxn>
                <a:cxn ang="0">
                  <a:pos x="0" y="166"/>
                </a:cxn>
                <a:cxn ang="0">
                  <a:pos x="0" y="167"/>
                </a:cxn>
                <a:cxn ang="0">
                  <a:pos x="0" y="169"/>
                </a:cxn>
                <a:cxn ang="0">
                  <a:pos x="1" y="170"/>
                </a:cxn>
                <a:cxn ang="0">
                  <a:pos x="4" y="172"/>
                </a:cxn>
                <a:cxn ang="0">
                  <a:pos x="6" y="171"/>
                </a:cxn>
                <a:cxn ang="0">
                  <a:pos x="9" y="170"/>
                </a:cxn>
                <a:cxn ang="0">
                  <a:pos x="9" y="170"/>
                </a:cxn>
                <a:cxn ang="0">
                  <a:pos x="32" y="151"/>
                </a:cxn>
                <a:cxn ang="0">
                  <a:pos x="58" y="132"/>
                </a:cxn>
                <a:cxn ang="0">
                  <a:pos x="83" y="114"/>
                </a:cxn>
                <a:cxn ang="0">
                  <a:pos x="108" y="94"/>
                </a:cxn>
                <a:cxn ang="0">
                  <a:pos x="108" y="94"/>
                </a:cxn>
                <a:cxn ang="0">
                  <a:pos x="121" y="84"/>
                </a:cxn>
                <a:cxn ang="0">
                  <a:pos x="135" y="74"/>
                </a:cxn>
                <a:cxn ang="0">
                  <a:pos x="149" y="63"/>
                </a:cxn>
                <a:cxn ang="0">
                  <a:pos x="162" y="53"/>
                </a:cxn>
                <a:cxn ang="0">
                  <a:pos x="162" y="53"/>
                </a:cxn>
                <a:cxn ang="0">
                  <a:pos x="188" y="31"/>
                </a:cxn>
                <a:cxn ang="0">
                  <a:pos x="202" y="20"/>
                </a:cxn>
                <a:cxn ang="0">
                  <a:pos x="216" y="10"/>
                </a:cxn>
                <a:cxn ang="0">
                  <a:pos x="216" y="10"/>
                </a:cxn>
                <a:cxn ang="0">
                  <a:pos x="217" y="9"/>
                </a:cxn>
                <a:cxn ang="0">
                  <a:pos x="218" y="6"/>
                </a:cxn>
                <a:cxn ang="0">
                  <a:pos x="217" y="3"/>
                </a:cxn>
                <a:cxn ang="0">
                  <a:pos x="216" y="1"/>
                </a:cxn>
                <a:cxn ang="0">
                  <a:pos x="214" y="1"/>
                </a:cxn>
                <a:cxn ang="0">
                  <a:pos x="213" y="0"/>
                </a:cxn>
                <a:cxn ang="0">
                  <a:pos x="211" y="1"/>
                </a:cxn>
                <a:cxn ang="0">
                  <a:pos x="211" y="1"/>
                </a:cxn>
              </a:cxnLst>
              <a:rect l="0" t="0" r="r" b="b"/>
              <a:pathLst>
                <a:path w="218" h="172">
                  <a:moveTo>
                    <a:pt x="211" y="1"/>
                  </a:moveTo>
                  <a:lnTo>
                    <a:pt x="211" y="1"/>
                  </a:lnTo>
                  <a:lnTo>
                    <a:pt x="185" y="21"/>
                  </a:lnTo>
                  <a:lnTo>
                    <a:pt x="159" y="41"/>
                  </a:lnTo>
                  <a:lnTo>
                    <a:pt x="135" y="61"/>
                  </a:lnTo>
                  <a:lnTo>
                    <a:pt x="109" y="81"/>
                  </a:lnTo>
                  <a:lnTo>
                    <a:pt x="109" y="81"/>
                  </a:lnTo>
                  <a:lnTo>
                    <a:pt x="55" y="122"/>
                  </a:lnTo>
                  <a:lnTo>
                    <a:pt x="28" y="142"/>
                  </a:lnTo>
                  <a:lnTo>
                    <a:pt x="1" y="163"/>
                  </a:lnTo>
                  <a:lnTo>
                    <a:pt x="1" y="163"/>
                  </a:lnTo>
                  <a:lnTo>
                    <a:pt x="0" y="166"/>
                  </a:lnTo>
                  <a:lnTo>
                    <a:pt x="0" y="167"/>
                  </a:lnTo>
                  <a:lnTo>
                    <a:pt x="0" y="169"/>
                  </a:lnTo>
                  <a:lnTo>
                    <a:pt x="1" y="170"/>
                  </a:lnTo>
                  <a:lnTo>
                    <a:pt x="4" y="172"/>
                  </a:lnTo>
                  <a:lnTo>
                    <a:pt x="6" y="171"/>
                  </a:lnTo>
                  <a:lnTo>
                    <a:pt x="9" y="170"/>
                  </a:lnTo>
                  <a:lnTo>
                    <a:pt x="9" y="170"/>
                  </a:lnTo>
                  <a:lnTo>
                    <a:pt x="32" y="151"/>
                  </a:lnTo>
                  <a:lnTo>
                    <a:pt x="58" y="132"/>
                  </a:lnTo>
                  <a:lnTo>
                    <a:pt x="83" y="114"/>
                  </a:lnTo>
                  <a:lnTo>
                    <a:pt x="108" y="94"/>
                  </a:lnTo>
                  <a:lnTo>
                    <a:pt x="108" y="94"/>
                  </a:lnTo>
                  <a:lnTo>
                    <a:pt x="121" y="84"/>
                  </a:lnTo>
                  <a:lnTo>
                    <a:pt x="135" y="74"/>
                  </a:lnTo>
                  <a:lnTo>
                    <a:pt x="149" y="63"/>
                  </a:lnTo>
                  <a:lnTo>
                    <a:pt x="162" y="53"/>
                  </a:lnTo>
                  <a:lnTo>
                    <a:pt x="162" y="53"/>
                  </a:lnTo>
                  <a:lnTo>
                    <a:pt x="188" y="31"/>
                  </a:lnTo>
                  <a:lnTo>
                    <a:pt x="202" y="20"/>
                  </a:lnTo>
                  <a:lnTo>
                    <a:pt x="216" y="10"/>
                  </a:lnTo>
                  <a:lnTo>
                    <a:pt x="216" y="10"/>
                  </a:lnTo>
                  <a:lnTo>
                    <a:pt x="217" y="9"/>
                  </a:lnTo>
                  <a:lnTo>
                    <a:pt x="218" y="6"/>
                  </a:lnTo>
                  <a:lnTo>
                    <a:pt x="217" y="3"/>
                  </a:lnTo>
                  <a:lnTo>
                    <a:pt x="216" y="1"/>
                  </a:lnTo>
                  <a:lnTo>
                    <a:pt x="214" y="1"/>
                  </a:lnTo>
                  <a:lnTo>
                    <a:pt x="213" y="0"/>
                  </a:lnTo>
                  <a:lnTo>
                    <a:pt x="211" y="1"/>
                  </a:lnTo>
                  <a:lnTo>
                    <a:pt x="211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27" name="Freeform 625">
              <a:extLst>
                <a:ext uri="{FF2B5EF4-FFF2-40B4-BE49-F238E27FC236}">
                  <a16:creationId xmlns:a16="http://schemas.microsoft.com/office/drawing/2014/main" id="{AFC2DCF1-F6A4-457C-A8DC-94759F01B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6988" y="4149725"/>
              <a:ext cx="103188" cy="90488"/>
            </a:xfrm>
            <a:custGeom>
              <a:avLst/>
              <a:gdLst/>
              <a:ahLst/>
              <a:cxnLst>
                <a:cxn ang="0">
                  <a:pos x="187" y="1"/>
                </a:cxn>
                <a:cxn ang="0">
                  <a:pos x="187" y="1"/>
                </a:cxn>
                <a:cxn ang="0">
                  <a:pos x="175" y="9"/>
                </a:cxn>
                <a:cxn ang="0">
                  <a:pos x="163" y="18"/>
                </a:cxn>
                <a:cxn ang="0">
                  <a:pos x="141" y="37"/>
                </a:cxn>
                <a:cxn ang="0">
                  <a:pos x="119" y="58"/>
                </a:cxn>
                <a:cxn ang="0">
                  <a:pos x="98" y="80"/>
                </a:cxn>
                <a:cxn ang="0">
                  <a:pos x="98" y="80"/>
                </a:cxn>
                <a:cxn ang="0">
                  <a:pos x="87" y="90"/>
                </a:cxn>
                <a:cxn ang="0">
                  <a:pos x="76" y="101"/>
                </a:cxn>
                <a:cxn ang="0">
                  <a:pos x="50" y="121"/>
                </a:cxn>
                <a:cxn ang="0">
                  <a:pos x="25" y="142"/>
                </a:cxn>
                <a:cxn ang="0">
                  <a:pos x="13" y="152"/>
                </a:cxn>
                <a:cxn ang="0">
                  <a:pos x="1" y="162"/>
                </a:cxn>
                <a:cxn ang="0">
                  <a:pos x="1" y="162"/>
                </a:cxn>
                <a:cxn ang="0">
                  <a:pos x="0" y="164"/>
                </a:cxn>
                <a:cxn ang="0">
                  <a:pos x="0" y="166"/>
                </a:cxn>
                <a:cxn ang="0">
                  <a:pos x="0" y="167"/>
                </a:cxn>
                <a:cxn ang="0">
                  <a:pos x="1" y="170"/>
                </a:cxn>
                <a:cxn ang="0">
                  <a:pos x="2" y="171"/>
                </a:cxn>
                <a:cxn ang="0">
                  <a:pos x="4" y="171"/>
                </a:cxn>
                <a:cxn ang="0">
                  <a:pos x="6" y="171"/>
                </a:cxn>
                <a:cxn ang="0">
                  <a:pos x="8" y="170"/>
                </a:cxn>
                <a:cxn ang="0">
                  <a:pos x="8" y="170"/>
                </a:cxn>
                <a:cxn ang="0">
                  <a:pos x="19" y="159"/>
                </a:cxn>
                <a:cxn ang="0">
                  <a:pos x="30" y="150"/>
                </a:cxn>
                <a:cxn ang="0">
                  <a:pos x="54" y="131"/>
                </a:cxn>
                <a:cxn ang="0">
                  <a:pos x="78" y="112"/>
                </a:cxn>
                <a:cxn ang="0">
                  <a:pos x="88" y="102"/>
                </a:cxn>
                <a:cxn ang="0">
                  <a:pos x="99" y="92"/>
                </a:cxn>
                <a:cxn ang="0">
                  <a:pos x="99" y="92"/>
                </a:cxn>
                <a:cxn ang="0">
                  <a:pos x="121" y="69"/>
                </a:cxn>
                <a:cxn ang="0">
                  <a:pos x="144" y="48"/>
                </a:cxn>
                <a:cxn ang="0">
                  <a:pos x="167" y="27"/>
                </a:cxn>
                <a:cxn ang="0">
                  <a:pos x="179" y="18"/>
                </a:cxn>
                <a:cxn ang="0">
                  <a:pos x="191" y="9"/>
                </a:cxn>
                <a:cxn ang="0">
                  <a:pos x="191" y="9"/>
                </a:cxn>
                <a:cxn ang="0">
                  <a:pos x="193" y="7"/>
                </a:cxn>
                <a:cxn ang="0">
                  <a:pos x="194" y="6"/>
                </a:cxn>
                <a:cxn ang="0">
                  <a:pos x="193" y="4"/>
                </a:cxn>
                <a:cxn ang="0">
                  <a:pos x="193" y="2"/>
                </a:cxn>
                <a:cxn ang="0">
                  <a:pos x="192" y="1"/>
                </a:cxn>
                <a:cxn ang="0">
                  <a:pos x="190" y="0"/>
                </a:cxn>
                <a:cxn ang="0">
                  <a:pos x="189" y="0"/>
                </a:cxn>
                <a:cxn ang="0">
                  <a:pos x="187" y="1"/>
                </a:cxn>
                <a:cxn ang="0">
                  <a:pos x="187" y="1"/>
                </a:cxn>
              </a:cxnLst>
              <a:rect l="0" t="0" r="r" b="b"/>
              <a:pathLst>
                <a:path w="194" h="171">
                  <a:moveTo>
                    <a:pt x="187" y="1"/>
                  </a:moveTo>
                  <a:lnTo>
                    <a:pt x="187" y="1"/>
                  </a:lnTo>
                  <a:lnTo>
                    <a:pt x="175" y="9"/>
                  </a:lnTo>
                  <a:lnTo>
                    <a:pt x="163" y="18"/>
                  </a:lnTo>
                  <a:lnTo>
                    <a:pt x="141" y="37"/>
                  </a:lnTo>
                  <a:lnTo>
                    <a:pt x="119" y="58"/>
                  </a:lnTo>
                  <a:lnTo>
                    <a:pt x="98" y="80"/>
                  </a:lnTo>
                  <a:lnTo>
                    <a:pt x="98" y="80"/>
                  </a:lnTo>
                  <a:lnTo>
                    <a:pt x="87" y="90"/>
                  </a:lnTo>
                  <a:lnTo>
                    <a:pt x="76" y="101"/>
                  </a:lnTo>
                  <a:lnTo>
                    <a:pt x="50" y="121"/>
                  </a:lnTo>
                  <a:lnTo>
                    <a:pt x="25" y="142"/>
                  </a:lnTo>
                  <a:lnTo>
                    <a:pt x="13" y="152"/>
                  </a:lnTo>
                  <a:lnTo>
                    <a:pt x="1" y="162"/>
                  </a:lnTo>
                  <a:lnTo>
                    <a:pt x="1" y="162"/>
                  </a:lnTo>
                  <a:lnTo>
                    <a:pt x="0" y="164"/>
                  </a:lnTo>
                  <a:lnTo>
                    <a:pt x="0" y="166"/>
                  </a:lnTo>
                  <a:lnTo>
                    <a:pt x="0" y="167"/>
                  </a:lnTo>
                  <a:lnTo>
                    <a:pt x="1" y="170"/>
                  </a:lnTo>
                  <a:lnTo>
                    <a:pt x="2" y="171"/>
                  </a:lnTo>
                  <a:lnTo>
                    <a:pt x="4" y="171"/>
                  </a:lnTo>
                  <a:lnTo>
                    <a:pt x="6" y="171"/>
                  </a:lnTo>
                  <a:lnTo>
                    <a:pt x="8" y="170"/>
                  </a:lnTo>
                  <a:lnTo>
                    <a:pt x="8" y="170"/>
                  </a:lnTo>
                  <a:lnTo>
                    <a:pt x="19" y="159"/>
                  </a:lnTo>
                  <a:lnTo>
                    <a:pt x="30" y="150"/>
                  </a:lnTo>
                  <a:lnTo>
                    <a:pt x="54" y="131"/>
                  </a:lnTo>
                  <a:lnTo>
                    <a:pt x="78" y="112"/>
                  </a:lnTo>
                  <a:lnTo>
                    <a:pt x="88" y="102"/>
                  </a:lnTo>
                  <a:lnTo>
                    <a:pt x="99" y="92"/>
                  </a:lnTo>
                  <a:lnTo>
                    <a:pt x="99" y="92"/>
                  </a:lnTo>
                  <a:lnTo>
                    <a:pt x="121" y="69"/>
                  </a:lnTo>
                  <a:lnTo>
                    <a:pt x="144" y="48"/>
                  </a:lnTo>
                  <a:lnTo>
                    <a:pt x="167" y="27"/>
                  </a:lnTo>
                  <a:lnTo>
                    <a:pt x="179" y="18"/>
                  </a:lnTo>
                  <a:lnTo>
                    <a:pt x="191" y="9"/>
                  </a:lnTo>
                  <a:lnTo>
                    <a:pt x="191" y="9"/>
                  </a:lnTo>
                  <a:lnTo>
                    <a:pt x="193" y="7"/>
                  </a:lnTo>
                  <a:lnTo>
                    <a:pt x="194" y="6"/>
                  </a:lnTo>
                  <a:lnTo>
                    <a:pt x="193" y="4"/>
                  </a:lnTo>
                  <a:lnTo>
                    <a:pt x="193" y="2"/>
                  </a:lnTo>
                  <a:lnTo>
                    <a:pt x="192" y="1"/>
                  </a:lnTo>
                  <a:lnTo>
                    <a:pt x="190" y="0"/>
                  </a:lnTo>
                  <a:lnTo>
                    <a:pt x="189" y="0"/>
                  </a:lnTo>
                  <a:lnTo>
                    <a:pt x="187" y="1"/>
                  </a:lnTo>
                  <a:lnTo>
                    <a:pt x="187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28" name="Freeform 626">
              <a:extLst>
                <a:ext uri="{FF2B5EF4-FFF2-40B4-BE49-F238E27FC236}">
                  <a16:creationId xmlns:a16="http://schemas.microsoft.com/office/drawing/2014/main" id="{AD3C96B2-AA9E-4D0A-B229-778521598E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201" y="4148138"/>
              <a:ext cx="111125" cy="95250"/>
            </a:xfrm>
            <a:custGeom>
              <a:avLst/>
              <a:gdLst/>
              <a:ahLst/>
              <a:cxnLst>
                <a:cxn ang="0">
                  <a:pos x="203" y="1"/>
                </a:cxn>
                <a:cxn ang="0">
                  <a:pos x="203" y="1"/>
                </a:cxn>
                <a:cxn ang="0">
                  <a:pos x="189" y="7"/>
                </a:cxn>
                <a:cxn ang="0">
                  <a:pos x="176" y="15"/>
                </a:cxn>
                <a:cxn ang="0">
                  <a:pos x="163" y="25"/>
                </a:cxn>
                <a:cxn ang="0">
                  <a:pos x="151" y="35"/>
                </a:cxn>
                <a:cxn ang="0">
                  <a:pos x="127" y="58"/>
                </a:cxn>
                <a:cxn ang="0">
                  <a:pos x="105" y="80"/>
                </a:cxn>
                <a:cxn ang="0">
                  <a:pos x="105" y="80"/>
                </a:cxn>
                <a:cxn ang="0">
                  <a:pos x="93" y="91"/>
                </a:cxn>
                <a:cxn ang="0">
                  <a:pos x="82" y="103"/>
                </a:cxn>
                <a:cxn ang="0">
                  <a:pos x="69" y="115"/>
                </a:cxn>
                <a:cxn ang="0">
                  <a:pos x="58" y="126"/>
                </a:cxn>
                <a:cxn ang="0">
                  <a:pos x="58" y="126"/>
                </a:cxn>
                <a:cxn ang="0">
                  <a:pos x="30" y="150"/>
                </a:cxn>
                <a:cxn ang="0">
                  <a:pos x="2" y="172"/>
                </a:cxn>
                <a:cxn ang="0">
                  <a:pos x="2" y="172"/>
                </a:cxn>
                <a:cxn ang="0">
                  <a:pos x="0" y="175"/>
                </a:cxn>
                <a:cxn ang="0">
                  <a:pos x="0" y="176"/>
                </a:cxn>
                <a:cxn ang="0">
                  <a:pos x="1" y="178"/>
                </a:cxn>
                <a:cxn ang="0">
                  <a:pos x="2" y="179"/>
                </a:cxn>
                <a:cxn ang="0">
                  <a:pos x="5" y="181"/>
                </a:cxn>
                <a:cxn ang="0">
                  <a:pos x="6" y="180"/>
                </a:cxn>
                <a:cxn ang="0">
                  <a:pos x="9" y="179"/>
                </a:cxn>
                <a:cxn ang="0">
                  <a:pos x="9" y="179"/>
                </a:cxn>
                <a:cxn ang="0">
                  <a:pos x="55" y="140"/>
                </a:cxn>
                <a:cxn ang="0">
                  <a:pos x="78" y="121"/>
                </a:cxn>
                <a:cxn ang="0">
                  <a:pos x="88" y="109"/>
                </a:cxn>
                <a:cxn ang="0">
                  <a:pos x="98" y="98"/>
                </a:cxn>
                <a:cxn ang="0">
                  <a:pos x="98" y="98"/>
                </a:cxn>
                <a:cxn ang="0">
                  <a:pos x="110" y="88"/>
                </a:cxn>
                <a:cxn ang="0">
                  <a:pos x="121" y="77"/>
                </a:cxn>
                <a:cxn ang="0">
                  <a:pos x="144" y="57"/>
                </a:cxn>
                <a:cxn ang="0">
                  <a:pos x="144" y="57"/>
                </a:cxn>
                <a:cxn ang="0">
                  <a:pos x="158" y="43"/>
                </a:cxn>
                <a:cxn ang="0">
                  <a:pos x="173" y="30"/>
                </a:cxn>
                <a:cxn ang="0">
                  <a:pos x="180" y="24"/>
                </a:cxn>
                <a:cxn ang="0">
                  <a:pos x="188" y="19"/>
                </a:cxn>
                <a:cxn ang="0">
                  <a:pos x="197" y="13"/>
                </a:cxn>
                <a:cxn ang="0">
                  <a:pos x="206" y="9"/>
                </a:cxn>
                <a:cxn ang="0">
                  <a:pos x="206" y="9"/>
                </a:cxn>
                <a:cxn ang="0">
                  <a:pos x="208" y="8"/>
                </a:cxn>
                <a:cxn ang="0">
                  <a:pos x="209" y="7"/>
                </a:cxn>
                <a:cxn ang="0">
                  <a:pos x="209" y="3"/>
                </a:cxn>
                <a:cxn ang="0">
                  <a:pos x="208" y="2"/>
                </a:cxn>
                <a:cxn ang="0">
                  <a:pos x="207" y="1"/>
                </a:cxn>
                <a:cxn ang="0">
                  <a:pos x="205" y="0"/>
                </a:cxn>
                <a:cxn ang="0">
                  <a:pos x="203" y="1"/>
                </a:cxn>
                <a:cxn ang="0">
                  <a:pos x="203" y="1"/>
                </a:cxn>
              </a:cxnLst>
              <a:rect l="0" t="0" r="r" b="b"/>
              <a:pathLst>
                <a:path w="209" h="181">
                  <a:moveTo>
                    <a:pt x="203" y="1"/>
                  </a:moveTo>
                  <a:lnTo>
                    <a:pt x="203" y="1"/>
                  </a:lnTo>
                  <a:lnTo>
                    <a:pt x="189" y="7"/>
                  </a:lnTo>
                  <a:lnTo>
                    <a:pt x="176" y="15"/>
                  </a:lnTo>
                  <a:lnTo>
                    <a:pt x="163" y="25"/>
                  </a:lnTo>
                  <a:lnTo>
                    <a:pt x="151" y="35"/>
                  </a:lnTo>
                  <a:lnTo>
                    <a:pt x="127" y="58"/>
                  </a:lnTo>
                  <a:lnTo>
                    <a:pt x="105" y="80"/>
                  </a:lnTo>
                  <a:lnTo>
                    <a:pt x="105" y="80"/>
                  </a:lnTo>
                  <a:lnTo>
                    <a:pt x="93" y="91"/>
                  </a:lnTo>
                  <a:lnTo>
                    <a:pt x="82" y="103"/>
                  </a:lnTo>
                  <a:lnTo>
                    <a:pt x="69" y="115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30" y="150"/>
                  </a:lnTo>
                  <a:lnTo>
                    <a:pt x="2" y="172"/>
                  </a:lnTo>
                  <a:lnTo>
                    <a:pt x="2" y="172"/>
                  </a:lnTo>
                  <a:lnTo>
                    <a:pt x="0" y="175"/>
                  </a:lnTo>
                  <a:lnTo>
                    <a:pt x="0" y="176"/>
                  </a:lnTo>
                  <a:lnTo>
                    <a:pt x="1" y="178"/>
                  </a:lnTo>
                  <a:lnTo>
                    <a:pt x="2" y="179"/>
                  </a:lnTo>
                  <a:lnTo>
                    <a:pt x="5" y="181"/>
                  </a:lnTo>
                  <a:lnTo>
                    <a:pt x="6" y="180"/>
                  </a:lnTo>
                  <a:lnTo>
                    <a:pt x="9" y="179"/>
                  </a:lnTo>
                  <a:lnTo>
                    <a:pt x="9" y="179"/>
                  </a:lnTo>
                  <a:lnTo>
                    <a:pt x="55" y="140"/>
                  </a:lnTo>
                  <a:lnTo>
                    <a:pt x="78" y="121"/>
                  </a:lnTo>
                  <a:lnTo>
                    <a:pt x="88" y="109"/>
                  </a:lnTo>
                  <a:lnTo>
                    <a:pt x="98" y="98"/>
                  </a:lnTo>
                  <a:lnTo>
                    <a:pt x="98" y="98"/>
                  </a:lnTo>
                  <a:lnTo>
                    <a:pt x="110" y="88"/>
                  </a:lnTo>
                  <a:lnTo>
                    <a:pt x="121" y="77"/>
                  </a:lnTo>
                  <a:lnTo>
                    <a:pt x="144" y="57"/>
                  </a:lnTo>
                  <a:lnTo>
                    <a:pt x="144" y="57"/>
                  </a:lnTo>
                  <a:lnTo>
                    <a:pt x="158" y="43"/>
                  </a:lnTo>
                  <a:lnTo>
                    <a:pt x="173" y="30"/>
                  </a:lnTo>
                  <a:lnTo>
                    <a:pt x="180" y="24"/>
                  </a:lnTo>
                  <a:lnTo>
                    <a:pt x="188" y="19"/>
                  </a:lnTo>
                  <a:lnTo>
                    <a:pt x="197" y="13"/>
                  </a:lnTo>
                  <a:lnTo>
                    <a:pt x="206" y="9"/>
                  </a:lnTo>
                  <a:lnTo>
                    <a:pt x="206" y="9"/>
                  </a:lnTo>
                  <a:lnTo>
                    <a:pt x="208" y="8"/>
                  </a:lnTo>
                  <a:lnTo>
                    <a:pt x="209" y="7"/>
                  </a:lnTo>
                  <a:lnTo>
                    <a:pt x="209" y="3"/>
                  </a:lnTo>
                  <a:lnTo>
                    <a:pt x="208" y="2"/>
                  </a:lnTo>
                  <a:lnTo>
                    <a:pt x="207" y="1"/>
                  </a:lnTo>
                  <a:lnTo>
                    <a:pt x="205" y="0"/>
                  </a:lnTo>
                  <a:lnTo>
                    <a:pt x="203" y="1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29" name="Freeform 627">
              <a:extLst>
                <a:ext uri="{FF2B5EF4-FFF2-40B4-BE49-F238E27FC236}">
                  <a16:creationId xmlns:a16="http://schemas.microsoft.com/office/drawing/2014/main" id="{9FD9C4C7-8F52-4F9C-A6E6-440D10F9C1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4301" y="4165600"/>
              <a:ext cx="101600" cy="84138"/>
            </a:xfrm>
            <a:custGeom>
              <a:avLst/>
              <a:gdLst/>
              <a:ahLst/>
              <a:cxnLst>
                <a:cxn ang="0">
                  <a:pos x="182" y="1"/>
                </a:cxn>
                <a:cxn ang="0">
                  <a:pos x="182" y="1"/>
                </a:cxn>
                <a:cxn ang="0">
                  <a:pos x="158" y="18"/>
                </a:cxn>
                <a:cxn ang="0">
                  <a:pos x="133" y="34"/>
                </a:cxn>
                <a:cxn ang="0">
                  <a:pos x="110" y="53"/>
                </a:cxn>
                <a:cxn ang="0">
                  <a:pos x="87" y="72"/>
                </a:cxn>
                <a:cxn ang="0">
                  <a:pos x="87" y="72"/>
                </a:cxn>
                <a:cxn ang="0">
                  <a:pos x="65" y="92"/>
                </a:cxn>
                <a:cxn ang="0">
                  <a:pos x="42" y="112"/>
                </a:cxn>
                <a:cxn ang="0">
                  <a:pos x="31" y="122"/>
                </a:cxn>
                <a:cxn ang="0">
                  <a:pos x="20" y="132"/>
                </a:cxn>
                <a:cxn ang="0">
                  <a:pos x="10" y="143"/>
                </a:cxn>
                <a:cxn ang="0">
                  <a:pos x="1" y="155"/>
                </a:cxn>
                <a:cxn ang="0">
                  <a:pos x="1" y="155"/>
                </a:cxn>
                <a:cxn ang="0">
                  <a:pos x="0" y="156"/>
                </a:cxn>
                <a:cxn ang="0">
                  <a:pos x="0" y="158"/>
                </a:cxn>
                <a:cxn ang="0">
                  <a:pos x="1" y="159"/>
                </a:cxn>
                <a:cxn ang="0">
                  <a:pos x="2" y="161"/>
                </a:cxn>
                <a:cxn ang="0">
                  <a:pos x="6" y="161"/>
                </a:cxn>
                <a:cxn ang="0">
                  <a:pos x="7" y="161"/>
                </a:cxn>
                <a:cxn ang="0">
                  <a:pos x="9" y="159"/>
                </a:cxn>
                <a:cxn ang="0">
                  <a:pos x="9" y="159"/>
                </a:cxn>
                <a:cxn ang="0">
                  <a:pos x="17" y="149"/>
                </a:cxn>
                <a:cxn ang="0">
                  <a:pos x="26" y="138"/>
                </a:cxn>
                <a:cxn ang="0">
                  <a:pos x="47" y="121"/>
                </a:cxn>
                <a:cxn ang="0">
                  <a:pos x="68" y="103"/>
                </a:cxn>
                <a:cxn ang="0">
                  <a:pos x="88" y="85"/>
                </a:cxn>
                <a:cxn ang="0">
                  <a:pos x="88" y="85"/>
                </a:cxn>
                <a:cxn ang="0">
                  <a:pos x="111" y="64"/>
                </a:cxn>
                <a:cxn ang="0">
                  <a:pos x="136" y="44"/>
                </a:cxn>
                <a:cxn ang="0">
                  <a:pos x="161" y="27"/>
                </a:cxn>
                <a:cxn ang="0">
                  <a:pos x="188" y="9"/>
                </a:cxn>
                <a:cxn ang="0">
                  <a:pos x="188" y="9"/>
                </a:cxn>
                <a:cxn ang="0">
                  <a:pos x="189" y="8"/>
                </a:cxn>
                <a:cxn ang="0">
                  <a:pos x="190" y="6"/>
                </a:cxn>
                <a:cxn ang="0">
                  <a:pos x="190" y="4"/>
                </a:cxn>
                <a:cxn ang="0">
                  <a:pos x="189" y="3"/>
                </a:cxn>
                <a:cxn ang="0">
                  <a:pos x="188" y="1"/>
                </a:cxn>
                <a:cxn ang="0">
                  <a:pos x="185" y="1"/>
                </a:cxn>
                <a:cxn ang="0">
                  <a:pos x="184" y="0"/>
                </a:cxn>
                <a:cxn ang="0">
                  <a:pos x="182" y="1"/>
                </a:cxn>
                <a:cxn ang="0">
                  <a:pos x="182" y="1"/>
                </a:cxn>
              </a:cxnLst>
              <a:rect l="0" t="0" r="r" b="b"/>
              <a:pathLst>
                <a:path w="190" h="161">
                  <a:moveTo>
                    <a:pt x="182" y="1"/>
                  </a:moveTo>
                  <a:lnTo>
                    <a:pt x="182" y="1"/>
                  </a:lnTo>
                  <a:lnTo>
                    <a:pt x="158" y="18"/>
                  </a:lnTo>
                  <a:lnTo>
                    <a:pt x="133" y="34"/>
                  </a:lnTo>
                  <a:lnTo>
                    <a:pt x="110" y="53"/>
                  </a:lnTo>
                  <a:lnTo>
                    <a:pt x="87" y="72"/>
                  </a:lnTo>
                  <a:lnTo>
                    <a:pt x="87" y="72"/>
                  </a:lnTo>
                  <a:lnTo>
                    <a:pt x="65" y="92"/>
                  </a:lnTo>
                  <a:lnTo>
                    <a:pt x="42" y="112"/>
                  </a:lnTo>
                  <a:lnTo>
                    <a:pt x="31" y="122"/>
                  </a:lnTo>
                  <a:lnTo>
                    <a:pt x="20" y="132"/>
                  </a:lnTo>
                  <a:lnTo>
                    <a:pt x="10" y="143"/>
                  </a:lnTo>
                  <a:lnTo>
                    <a:pt x="1" y="155"/>
                  </a:lnTo>
                  <a:lnTo>
                    <a:pt x="1" y="155"/>
                  </a:lnTo>
                  <a:lnTo>
                    <a:pt x="0" y="156"/>
                  </a:lnTo>
                  <a:lnTo>
                    <a:pt x="0" y="158"/>
                  </a:lnTo>
                  <a:lnTo>
                    <a:pt x="1" y="159"/>
                  </a:lnTo>
                  <a:lnTo>
                    <a:pt x="2" y="161"/>
                  </a:lnTo>
                  <a:lnTo>
                    <a:pt x="6" y="161"/>
                  </a:lnTo>
                  <a:lnTo>
                    <a:pt x="7" y="161"/>
                  </a:lnTo>
                  <a:lnTo>
                    <a:pt x="9" y="159"/>
                  </a:lnTo>
                  <a:lnTo>
                    <a:pt x="9" y="159"/>
                  </a:lnTo>
                  <a:lnTo>
                    <a:pt x="17" y="149"/>
                  </a:lnTo>
                  <a:lnTo>
                    <a:pt x="26" y="138"/>
                  </a:lnTo>
                  <a:lnTo>
                    <a:pt x="47" y="121"/>
                  </a:lnTo>
                  <a:lnTo>
                    <a:pt x="68" y="103"/>
                  </a:lnTo>
                  <a:lnTo>
                    <a:pt x="88" y="85"/>
                  </a:lnTo>
                  <a:lnTo>
                    <a:pt x="88" y="85"/>
                  </a:lnTo>
                  <a:lnTo>
                    <a:pt x="111" y="64"/>
                  </a:lnTo>
                  <a:lnTo>
                    <a:pt x="136" y="44"/>
                  </a:lnTo>
                  <a:lnTo>
                    <a:pt x="161" y="27"/>
                  </a:lnTo>
                  <a:lnTo>
                    <a:pt x="188" y="9"/>
                  </a:lnTo>
                  <a:lnTo>
                    <a:pt x="188" y="9"/>
                  </a:lnTo>
                  <a:lnTo>
                    <a:pt x="189" y="8"/>
                  </a:lnTo>
                  <a:lnTo>
                    <a:pt x="190" y="6"/>
                  </a:lnTo>
                  <a:lnTo>
                    <a:pt x="190" y="4"/>
                  </a:lnTo>
                  <a:lnTo>
                    <a:pt x="189" y="3"/>
                  </a:lnTo>
                  <a:lnTo>
                    <a:pt x="188" y="1"/>
                  </a:lnTo>
                  <a:lnTo>
                    <a:pt x="185" y="1"/>
                  </a:lnTo>
                  <a:lnTo>
                    <a:pt x="184" y="0"/>
                  </a:lnTo>
                  <a:lnTo>
                    <a:pt x="182" y="1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30" name="Freeform 628">
              <a:extLst>
                <a:ext uri="{FF2B5EF4-FFF2-40B4-BE49-F238E27FC236}">
                  <a16:creationId xmlns:a16="http://schemas.microsoft.com/office/drawing/2014/main" id="{E320E00E-BE65-452D-9F6B-3A2F09534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7638" y="4197350"/>
              <a:ext cx="60325" cy="53975"/>
            </a:xfrm>
            <a:custGeom>
              <a:avLst/>
              <a:gdLst/>
              <a:ahLst/>
              <a:cxnLst>
                <a:cxn ang="0">
                  <a:pos x="106" y="1"/>
                </a:cxn>
                <a:cxn ang="0">
                  <a:pos x="106" y="1"/>
                </a:cxn>
                <a:cxn ang="0">
                  <a:pos x="91" y="9"/>
                </a:cxn>
                <a:cxn ang="0">
                  <a:pos x="78" y="19"/>
                </a:cxn>
                <a:cxn ang="0">
                  <a:pos x="65" y="29"/>
                </a:cxn>
                <a:cxn ang="0">
                  <a:pos x="52" y="40"/>
                </a:cxn>
                <a:cxn ang="0">
                  <a:pos x="29" y="63"/>
                </a:cxn>
                <a:cxn ang="0">
                  <a:pos x="29" y="63"/>
                </a:cxn>
                <a:cxn ang="0">
                  <a:pos x="16" y="77"/>
                </a:cxn>
                <a:cxn ang="0">
                  <a:pos x="10" y="85"/>
                </a:cxn>
                <a:cxn ang="0">
                  <a:pos x="2" y="91"/>
                </a:cxn>
                <a:cxn ang="0">
                  <a:pos x="2" y="91"/>
                </a:cxn>
                <a:cxn ang="0">
                  <a:pos x="1" y="92"/>
                </a:cxn>
                <a:cxn ang="0">
                  <a:pos x="0" y="94"/>
                </a:cxn>
                <a:cxn ang="0">
                  <a:pos x="0" y="96"/>
                </a:cxn>
                <a:cxn ang="0">
                  <a:pos x="1" y="97"/>
                </a:cxn>
                <a:cxn ang="0">
                  <a:pos x="2" y="99"/>
                </a:cxn>
                <a:cxn ang="0">
                  <a:pos x="3" y="100"/>
                </a:cxn>
                <a:cxn ang="0">
                  <a:pos x="5" y="100"/>
                </a:cxn>
                <a:cxn ang="0">
                  <a:pos x="7" y="99"/>
                </a:cxn>
                <a:cxn ang="0">
                  <a:pos x="7" y="99"/>
                </a:cxn>
                <a:cxn ang="0">
                  <a:pos x="13" y="95"/>
                </a:cxn>
                <a:cxn ang="0">
                  <a:pos x="18" y="90"/>
                </a:cxn>
                <a:cxn ang="0">
                  <a:pos x="29" y="79"/>
                </a:cxn>
                <a:cxn ang="0">
                  <a:pos x="40" y="67"/>
                </a:cxn>
                <a:cxn ang="0">
                  <a:pos x="50" y="56"/>
                </a:cxn>
                <a:cxn ang="0">
                  <a:pos x="50" y="56"/>
                </a:cxn>
                <a:cxn ang="0">
                  <a:pos x="64" y="42"/>
                </a:cxn>
                <a:cxn ang="0">
                  <a:pos x="78" y="30"/>
                </a:cxn>
                <a:cxn ang="0">
                  <a:pos x="94" y="19"/>
                </a:cxn>
                <a:cxn ang="0">
                  <a:pos x="111" y="9"/>
                </a:cxn>
                <a:cxn ang="0">
                  <a:pos x="111" y="9"/>
                </a:cxn>
                <a:cxn ang="0">
                  <a:pos x="112" y="8"/>
                </a:cxn>
                <a:cxn ang="0">
                  <a:pos x="113" y="6"/>
                </a:cxn>
                <a:cxn ang="0">
                  <a:pos x="113" y="4"/>
                </a:cxn>
                <a:cxn ang="0">
                  <a:pos x="112" y="3"/>
                </a:cxn>
                <a:cxn ang="0">
                  <a:pos x="111" y="1"/>
                </a:cxn>
                <a:cxn ang="0">
                  <a:pos x="110" y="1"/>
                </a:cxn>
                <a:cxn ang="0">
                  <a:pos x="108" y="0"/>
                </a:cxn>
                <a:cxn ang="0">
                  <a:pos x="106" y="1"/>
                </a:cxn>
                <a:cxn ang="0">
                  <a:pos x="106" y="1"/>
                </a:cxn>
              </a:cxnLst>
              <a:rect l="0" t="0" r="r" b="b"/>
              <a:pathLst>
                <a:path w="113" h="100">
                  <a:moveTo>
                    <a:pt x="106" y="1"/>
                  </a:moveTo>
                  <a:lnTo>
                    <a:pt x="106" y="1"/>
                  </a:lnTo>
                  <a:lnTo>
                    <a:pt x="91" y="9"/>
                  </a:lnTo>
                  <a:lnTo>
                    <a:pt x="78" y="19"/>
                  </a:lnTo>
                  <a:lnTo>
                    <a:pt x="65" y="29"/>
                  </a:lnTo>
                  <a:lnTo>
                    <a:pt x="52" y="40"/>
                  </a:lnTo>
                  <a:lnTo>
                    <a:pt x="29" y="63"/>
                  </a:lnTo>
                  <a:lnTo>
                    <a:pt x="29" y="63"/>
                  </a:lnTo>
                  <a:lnTo>
                    <a:pt x="16" y="77"/>
                  </a:lnTo>
                  <a:lnTo>
                    <a:pt x="10" y="85"/>
                  </a:lnTo>
                  <a:lnTo>
                    <a:pt x="2" y="91"/>
                  </a:lnTo>
                  <a:lnTo>
                    <a:pt x="2" y="91"/>
                  </a:lnTo>
                  <a:lnTo>
                    <a:pt x="1" y="92"/>
                  </a:lnTo>
                  <a:lnTo>
                    <a:pt x="0" y="94"/>
                  </a:lnTo>
                  <a:lnTo>
                    <a:pt x="0" y="96"/>
                  </a:lnTo>
                  <a:lnTo>
                    <a:pt x="1" y="97"/>
                  </a:lnTo>
                  <a:lnTo>
                    <a:pt x="2" y="99"/>
                  </a:lnTo>
                  <a:lnTo>
                    <a:pt x="3" y="100"/>
                  </a:lnTo>
                  <a:lnTo>
                    <a:pt x="5" y="100"/>
                  </a:lnTo>
                  <a:lnTo>
                    <a:pt x="7" y="99"/>
                  </a:lnTo>
                  <a:lnTo>
                    <a:pt x="7" y="99"/>
                  </a:lnTo>
                  <a:lnTo>
                    <a:pt x="13" y="95"/>
                  </a:lnTo>
                  <a:lnTo>
                    <a:pt x="18" y="90"/>
                  </a:lnTo>
                  <a:lnTo>
                    <a:pt x="29" y="79"/>
                  </a:lnTo>
                  <a:lnTo>
                    <a:pt x="40" y="67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64" y="42"/>
                  </a:lnTo>
                  <a:lnTo>
                    <a:pt x="78" y="30"/>
                  </a:lnTo>
                  <a:lnTo>
                    <a:pt x="94" y="19"/>
                  </a:lnTo>
                  <a:lnTo>
                    <a:pt x="111" y="9"/>
                  </a:lnTo>
                  <a:lnTo>
                    <a:pt x="111" y="9"/>
                  </a:lnTo>
                  <a:lnTo>
                    <a:pt x="112" y="8"/>
                  </a:lnTo>
                  <a:lnTo>
                    <a:pt x="113" y="6"/>
                  </a:lnTo>
                  <a:lnTo>
                    <a:pt x="113" y="4"/>
                  </a:lnTo>
                  <a:lnTo>
                    <a:pt x="112" y="3"/>
                  </a:lnTo>
                  <a:lnTo>
                    <a:pt x="111" y="1"/>
                  </a:lnTo>
                  <a:lnTo>
                    <a:pt x="110" y="1"/>
                  </a:lnTo>
                  <a:lnTo>
                    <a:pt x="108" y="0"/>
                  </a:lnTo>
                  <a:lnTo>
                    <a:pt x="106" y="1"/>
                  </a:lnTo>
                  <a:lnTo>
                    <a:pt x="106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31" name="Freeform 629">
              <a:extLst>
                <a:ext uri="{FF2B5EF4-FFF2-40B4-BE49-F238E27FC236}">
                  <a16:creationId xmlns:a16="http://schemas.microsoft.com/office/drawing/2014/main" id="{F6770B95-BF56-4046-B644-46ED61D0B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5538" y="4254500"/>
              <a:ext cx="63500" cy="80963"/>
            </a:xfrm>
            <a:custGeom>
              <a:avLst/>
              <a:gdLst/>
              <a:ahLst/>
              <a:cxnLst>
                <a:cxn ang="0">
                  <a:pos x="108" y="3"/>
                </a:cxn>
                <a:cxn ang="0">
                  <a:pos x="108" y="3"/>
                </a:cxn>
                <a:cxn ang="0">
                  <a:pos x="104" y="15"/>
                </a:cxn>
                <a:cxn ang="0">
                  <a:pos x="99" y="25"/>
                </a:cxn>
                <a:cxn ang="0">
                  <a:pos x="94" y="36"/>
                </a:cxn>
                <a:cxn ang="0">
                  <a:pos x="87" y="45"/>
                </a:cxn>
                <a:cxn ang="0">
                  <a:pos x="72" y="64"/>
                </a:cxn>
                <a:cxn ang="0">
                  <a:pos x="58" y="82"/>
                </a:cxn>
                <a:cxn ang="0">
                  <a:pos x="58" y="82"/>
                </a:cxn>
                <a:cxn ang="0">
                  <a:pos x="30" y="115"/>
                </a:cxn>
                <a:cxn ang="0">
                  <a:pos x="17" y="132"/>
                </a:cxn>
                <a:cxn ang="0">
                  <a:pos x="2" y="147"/>
                </a:cxn>
                <a:cxn ang="0">
                  <a:pos x="2" y="147"/>
                </a:cxn>
                <a:cxn ang="0">
                  <a:pos x="1" y="148"/>
                </a:cxn>
                <a:cxn ang="0">
                  <a:pos x="0" y="150"/>
                </a:cxn>
                <a:cxn ang="0">
                  <a:pos x="1" y="152"/>
                </a:cxn>
                <a:cxn ang="0">
                  <a:pos x="2" y="153"/>
                </a:cxn>
                <a:cxn ang="0">
                  <a:pos x="3" y="154"/>
                </a:cxn>
                <a:cxn ang="0">
                  <a:pos x="5" y="155"/>
                </a:cxn>
                <a:cxn ang="0">
                  <a:pos x="7" y="154"/>
                </a:cxn>
                <a:cxn ang="0">
                  <a:pos x="8" y="153"/>
                </a:cxn>
                <a:cxn ang="0">
                  <a:pos x="8" y="153"/>
                </a:cxn>
                <a:cxn ang="0">
                  <a:pos x="26" y="136"/>
                </a:cxn>
                <a:cxn ang="0">
                  <a:pos x="41" y="116"/>
                </a:cxn>
                <a:cxn ang="0">
                  <a:pos x="73" y="78"/>
                </a:cxn>
                <a:cxn ang="0">
                  <a:pos x="73" y="78"/>
                </a:cxn>
                <a:cxn ang="0">
                  <a:pos x="87" y="61"/>
                </a:cxn>
                <a:cxn ang="0">
                  <a:pos x="99" y="45"/>
                </a:cxn>
                <a:cxn ang="0">
                  <a:pos x="105" y="36"/>
                </a:cxn>
                <a:cxn ang="0">
                  <a:pos x="109" y="26"/>
                </a:cxn>
                <a:cxn ang="0">
                  <a:pos x="114" y="16"/>
                </a:cxn>
                <a:cxn ang="0">
                  <a:pos x="117" y="7"/>
                </a:cxn>
                <a:cxn ang="0">
                  <a:pos x="117" y="7"/>
                </a:cxn>
                <a:cxn ang="0">
                  <a:pos x="118" y="5"/>
                </a:cxn>
                <a:cxn ang="0">
                  <a:pos x="117" y="2"/>
                </a:cxn>
                <a:cxn ang="0">
                  <a:pos x="116" y="1"/>
                </a:cxn>
                <a:cxn ang="0">
                  <a:pos x="114" y="0"/>
                </a:cxn>
                <a:cxn ang="0">
                  <a:pos x="112" y="0"/>
                </a:cxn>
                <a:cxn ang="0">
                  <a:pos x="111" y="0"/>
                </a:cxn>
                <a:cxn ang="0">
                  <a:pos x="108" y="1"/>
                </a:cxn>
                <a:cxn ang="0">
                  <a:pos x="108" y="3"/>
                </a:cxn>
                <a:cxn ang="0">
                  <a:pos x="108" y="3"/>
                </a:cxn>
              </a:cxnLst>
              <a:rect l="0" t="0" r="r" b="b"/>
              <a:pathLst>
                <a:path w="118" h="155">
                  <a:moveTo>
                    <a:pt x="108" y="3"/>
                  </a:moveTo>
                  <a:lnTo>
                    <a:pt x="108" y="3"/>
                  </a:lnTo>
                  <a:lnTo>
                    <a:pt x="104" y="15"/>
                  </a:lnTo>
                  <a:lnTo>
                    <a:pt x="99" y="25"/>
                  </a:lnTo>
                  <a:lnTo>
                    <a:pt x="94" y="36"/>
                  </a:lnTo>
                  <a:lnTo>
                    <a:pt x="87" y="45"/>
                  </a:lnTo>
                  <a:lnTo>
                    <a:pt x="72" y="64"/>
                  </a:lnTo>
                  <a:lnTo>
                    <a:pt x="58" y="82"/>
                  </a:lnTo>
                  <a:lnTo>
                    <a:pt x="58" y="82"/>
                  </a:lnTo>
                  <a:lnTo>
                    <a:pt x="30" y="115"/>
                  </a:lnTo>
                  <a:lnTo>
                    <a:pt x="17" y="132"/>
                  </a:lnTo>
                  <a:lnTo>
                    <a:pt x="2" y="147"/>
                  </a:lnTo>
                  <a:lnTo>
                    <a:pt x="2" y="147"/>
                  </a:lnTo>
                  <a:lnTo>
                    <a:pt x="1" y="148"/>
                  </a:lnTo>
                  <a:lnTo>
                    <a:pt x="0" y="150"/>
                  </a:lnTo>
                  <a:lnTo>
                    <a:pt x="1" y="152"/>
                  </a:lnTo>
                  <a:lnTo>
                    <a:pt x="2" y="153"/>
                  </a:lnTo>
                  <a:lnTo>
                    <a:pt x="3" y="154"/>
                  </a:lnTo>
                  <a:lnTo>
                    <a:pt x="5" y="155"/>
                  </a:lnTo>
                  <a:lnTo>
                    <a:pt x="7" y="154"/>
                  </a:lnTo>
                  <a:lnTo>
                    <a:pt x="8" y="153"/>
                  </a:lnTo>
                  <a:lnTo>
                    <a:pt x="8" y="153"/>
                  </a:lnTo>
                  <a:lnTo>
                    <a:pt x="26" y="136"/>
                  </a:lnTo>
                  <a:lnTo>
                    <a:pt x="41" y="116"/>
                  </a:lnTo>
                  <a:lnTo>
                    <a:pt x="73" y="78"/>
                  </a:lnTo>
                  <a:lnTo>
                    <a:pt x="73" y="78"/>
                  </a:lnTo>
                  <a:lnTo>
                    <a:pt x="87" y="61"/>
                  </a:lnTo>
                  <a:lnTo>
                    <a:pt x="99" y="45"/>
                  </a:lnTo>
                  <a:lnTo>
                    <a:pt x="105" y="36"/>
                  </a:lnTo>
                  <a:lnTo>
                    <a:pt x="109" y="26"/>
                  </a:lnTo>
                  <a:lnTo>
                    <a:pt x="114" y="16"/>
                  </a:lnTo>
                  <a:lnTo>
                    <a:pt x="117" y="7"/>
                  </a:lnTo>
                  <a:lnTo>
                    <a:pt x="117" y="7"/>
                  </a:lnTo>
                  <a:lnTo>
                    <a:pt x="118" y="5"/>
                  </a:lnTo>
                  <a:lnTo>
                    <a:pt x="117" y="2"/>
                  </a:lnTo>
                  <a:lnTo>
                    <a:pt x="116" y="1"/>
                  </a:lnTo>
                  <a:lnTo>
                    <a:pt x="114" y="0"/>
                  </a:lnTo>
                  <a:lnTo>
                    <a:pt x="112" y="0"/>
                  </a:lnTo>
                  <a:lnTo>
                    <a:pt x="111" y="0"/>
                  </a:lnTo>
                  <a:lnTo>
                    <a:pt x="108" y="1"/>
                  </a:lnTo>
                  <a:lnTo>
                    <a:pt x="108" y="3"/>
                  </a:lnTo>
                  <a:lnTo>
                    <a:pt x="108" y="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32" name="Freeform 630">
              <a:extLst>
                <a:ext uri="{FF2B5EF4-FFF2-40B4-BE49-F238E27FC236}">
                  <a16:creationId xmlns:a16="http://schemas.microsoft.com/office/drawing/2014/main" id="{7C181A31-2CD2-430A-9650-5664535EF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0151" y="4267200"/>
              <a:ext cx="38100" cy="52388"/>
            </a:xfrm>
            <a:custGeom>
              <a:avLst/>
              <a:gdLst/>
              <a:ahLst/>
              <a:cxnLst>
                <a:cxn ang="0">
                  <a:pos x="65" y="1"/>
                </a:cxn>
                <a:cxn ang="0">
                  <a:pos x="65" y="1"/>
                </a:cxn>
                <a:cxn ang="0">
                  <a:pos x="55" y="11"/>
                </a:cxn>
                <a:cxn ang="0">
                  <a:pos x="46" y="21"/>
                </a:cxn>
                <a:cxn ang="0">
                  <a:pos x="38" y="31"/>
                </a:cxn>
                <a:cxn ang="0">
                  <a:pos x="30" y="44"/>
                </a:cxn>
                <a:cxn ang="0">
                  <a:pos x="16" y="67"/>
                </a:cxn>
                <a:cxn ang="0">
                  <a:pos x="9" y="79"/>
                </a:cxn>
                <a:cxn ang="0">
                  <a:pos x="1" y="90"/>
                </a:cxn>
                <a:cxn ang="0">
                  <a:pos x="1" y="90"/>
                </a:cxn>
                <a:cxn ang="0">
                  <a:pos x="0" y="92"/>
                </a:cxn>
                <a:cxn ang="0">
                  <a:pos x="0" y="94"/>
                </a:cxn>
                <a:cxn ang="0">
                  <a:pos x="1" y="95"/>
                </a:cxn>
                <a:cxn ang="0">
                  <a:pos x="2" y="96"/>
                </a:cxn>
                <a:cxn ang="0">
                  <a:pos x="6" y="97"/>
                </a:cxn>
                <a:cxn ang="0">
                  <a:pos x="8" y="96"/>
                </a:cxn>
                <a:cxn ang="0">
                  <a:pos x="10" y="95"/>
                </a:cxn>
                <a:cxn ang="0">
                  <a:pos x="10" y="95"/>
                </a:cxn>
                <a:cxn ang="0">
                  <a:pos x="17" y="84"/>
                </a:cxn>
                <a:cxn ang="0">
                  <a:pos x="24" y="73"/>
                </a:cxn>
                <a:cxn ang="0">
                  <a:pos x="38" y="49"/>
                </a:cxn>
                <a:cxn ang="0">
                  <a:pos x="45" y="37"/>
                </a:cxn>
                <a:cxn ang="0">
                  <a:pos x="53" y="27"/>
                </a:cxn>
                <a:cxn ang="0">
                  <a:pos x="61" y="17"/>
                </a:cxn>
                <a:cxn ang="0">
                  <a:pos x="72" y="7"/>
                </a:cxn>
                <a:cxn ang="0">
                  <a:pos x="72" y="7"/>
                </a:cxn>
                <a:cxn ang="0">
                  <a:pos x="73" y="6"/>
                </a:cxn>
                <a:cxn ang="0">
                  <a:pos x="74" y="4"/>
                </a:cxn>
                <a:cxn ang="0">
                  <a:pos x="73" y="2"/>
                </a:cxn>
                <a:cxn ang="0">
                  <a:pos x="72" y="1"/>
                </a:cxn>
                <a:cxn ang="0">
                  <a:pos x="69" y="0"/>
                </a:cxn>
                <a:cxn ang="0">
                  <a:pos x="67" y="0"/>
                </a:cxn>
                <a:cxn ang="0">
                  <a:pos x="65" y="1"/>
                </a:cxn>
                <a:cxn ang="0">
                  <a:pos x="65" y="1"/>
                </a:cxn>
              </a:cxnLst>
              <a:rect l="0" t="0" r="r" b="b"/>
              <a:pathLst>
                <a:path w="74" h="97">
                  <a:moveTo>
                    <a:pt x="65" y="1"/>
                  </a:moveTo>
                  <a:lnTo>
                    <a:pt x="65" y="1"/>
                  </a:lnTo>
                  <a:lnTo>
                    <a:pt x="55" y="11"/>
                  </a:lnTo>
                  <a:lnTo>
                    <a:pt x="46" y="21"/>
                  </a:lnTo>
                  <a:lnTo>
                    <a:pt x="38" y="31"/>
                  </a:lnTo>
                  <a:lnTo>
                    <a:pt x="30" y="44"/>
                  </a:lnTo>
                  <a:lnTo>
                    <a:pt x="16" y="67"/>
                  </a:lnTo>
                  <a:lnTo>
                    <a:pt x="9" y="79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0" y="92"/>
                  </a:lnTo>
                  <a:lnTo>
                    <a:pt x="0" y="94"/>
                  </a:lnTo>
                  <a:lnTo>
                    <a:pt x="1" y="95"/>
                  </a:lnTo>
                  <a:lnTo>
                    <a:pt x="2" y="96"/>
                  </a:lnTo>
                  <a:lnTo>
                    <a:pt x="6" y="97"/>
                  </a:lnTo>
                  <a:lnTo>
                    <a:pt x="8" y="96"/>
                  </a:lnTo>
                  <a:lnTo>
                    <a:pt x="10" y="95"/>
                  </a:lnTo>
                  <a:lnTo>
                    <a:pt x="10" y="95"/>
                  </a:lnTo>
                  <a:lnTo>
                    <a:pt x="17" y="84"/>
                  </a:lnTo>
                  <a:lnTo>
                    <a:pt x="24" y="73"/>
                  </a:lnTo>
                  <a:lnTo>
                    <a:pt x="38" y="49"/>
                  </a:lnTo>
                  <a:lnTo>
                    <a:pt x="45" y="37"/>
                  </a:lnTo>
                  <a:lnTo>
                    <a:pt x="53" y="27"/>
                  </a:lnTo>
                  <a:lnTo>
                    <a:pt x="61" y="17"/>
                  </a:lnTo>
                  <a:lnTo>
                    <a:pt x="72" y="7"/>
                  </a:lnTo>
                  <a:lnTo>
                    <a:pt x="72" y="7"/>
                  </a:lnTo>
                  <a:lnTo>
                    <a:pt x="73" y="6"/>
                  </a:lnTo>
                  <a:lnTo>
                    <a:pt x="74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7" y="0"/>
                  </a:lnTo>
                  <a:lnTo>
                    <a:pt x="65" y="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33" name="Freeform 631">
              <a:extLst>
                <a:ext uri="{FF2B5EF4-FFF2-40B4-BE49-F238E27FC236}">
                  <a16:creationId xmlns:a16="http://schemas.microsoft.com/office/drawing/2014/main" id="{7A219085-C17A-4451-9CC2-CDA6BC21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0476" y="4284663"/>
              <a:ext cx="41275" cy="47625"/>
            </a:xfrm>
            <a:custGeom>
              <a:avLst/>
              <a:gdLst/>
              <a:ahLst/>
              <a:cxnLst>
                <a:cxn ang="0">
                  <a:pos x="71" y="1"/>
                </a:cxn>
                <a:cxn ang="0">
                  <a:pos x="71" y="1"/>
                </a:cxn>
                <a:cxn ang="0">
                  <a:pos x="52" y="21"/>
                </a:cxn>
                <a:cxn ang="0">
                  <a:pos x="33" y="40"/>
                </a:cxn>
                <a:cxn ang="0">
                  <a:pos x="17" y="62"/>
                </a:cxn>
                <a:cxn ang="0">
                  <a:pos x="8" y="74"/>
                </a:cxn>
                <a:cxn ang="0">
                  <a:pos x="1" y="85"/>
                </a:cxn>
                <a:cxn ang="0">
                  <a:pos x="1" y="85"/>
                </a:cxn>
                <a:cxn ang="0">
                  <a:pos x="0" y="87"/>
                </a:cxn>
                <a:cxn ang="0">
                  <a:pos x="0" y="88"/>
                </a:cxn>
                <a:cxn ang="0">
                  <a:pos x="1" y="90"/>
                </a:cxn>
                <a:cxn ang="0">
                  <a:pos x="2" y="91"/>
                </a:cxn>
                <a:cxn ang="0">
                  <a:pos x="4" y="91"/>
                </a:cxn>
                <a:cxn ang="0">
                  <a:pos x="6" y="91"/>
                </a:cxn>
                <a:cxn ang="0">
                  <a:pos x="7" y="91"/>
                </a:cxn>
                <a:cxn ang="0">
                  <a:pos x="9" y="89"/>
                </a:cxn>
                <a:cxn ang="0">
                  <a:pos x="9" y="89"/>
                </a:cxn>
                <a:cxn ang="0">
                  <a:pos x="17" y="78"/>
                </a:cxn>
                <a:cxn ang="0">
                  <a:pos x="24" y="67"/>
                </a:cxn>
                <a:cxn ang="0">
                  <a:pos x="41" y="47"/>
                </a:cxn>
                <a:cxn ang="0">
                  <a:pos x="59" y="27"/>
                </a:cxn>
                <a:cxn ang="0">
                  <a:pos x="78" y="8"/>
                </a:cxn>
                <a:cxn ang="0">
                  <a:pos x="78" y="8"/>
                </a:cxn>
                <a:cxn ang="0">
                  <a:pos x="79" y="6"/>
                </a:cxn>
                <a:cxn ang="0">
                  <a:pos x="80" y="4"/>
                </a:cxn>
                <a:cxn ang="0">
                  <a:pos x="79" y="3"/>
                </a:cxn>
                <a:cxn ang="0">
                  <a:pos x="78" y="1"/>
                </a:cxn>
                <a:cxn ang="0">
                  <a:pos x="76" y="0"/>
                </a:cxn>
                <a:cxn ang="0">
                  <a:pos x="74" y="0"/>
                </a:cxn>
                <a:cxn ang="0">
                  <a:pos x="72" y="0"/>
                </a:cxn>
                <a:cxn ang="0">
                  <a:pos x="71" y="1"/>
                </a:cxn>
                <a:cxn ang="0">
                  <a:pos x="71" y="1"/>
                </a:cxn>
              </a:cxnLst>
              <a:rect l="0" t="0" r="r" b="b"/>
              <a:pathLst>
                <a:path w="80" h="91">
                  <a:moveTo>
                    <a:pt x="71" y="1"/>
                  </a:moveTo>
                  <a:lnTo>
                    <a:pt x="71" y="1"/>
                  </a:lnTo>
                  <a:lnTo>
                    <a:pt x="52" y="21"/>
                  </a:lnTo>
                  <a:lnTo>
                    <a:pt x="33" y="40"/>
                  </a:lnTo>
                  <a:lnTo>
                    <a:pt x="17" y="62"/>
                  </a:lnTo>
                  <a:lnTo>
                    <a:pt x="8" y="74"/>
                  </a:lnTo>
                  <a:lnTo>
                    <a:pt x="1" y="85"/>
                  </a:lnTo>
                  <a:lnTo>
                    <a:pt x="1" y="85"/>
                  </a:lnTo>
                  <a:lnTo>
                    <a:pt x="0" y="87"/>
                  </a:lnTo>
                  <a:lnTo>
                    <a:pt x="0" y="88"/>
                  </a:lnTo>
                  <a:lnTo>
                    <a:pt x="1" y="90"/>
                  </a:lnTo>
                  <a:lnTo>
                    <a:pt x="2" y="91"/>
                  </a:lnTo>
                  <a:lnTo>
                    <a:pt x="4" y="91"/>
                  </a:lnTo>
                  <a:lnTo>
                    <a:pt x="6" y="91"/>
                  </a:lnTo>
                  <a:lnTo>
                    <a:pt x="7" y="91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17" y="78"/>
                  </a:lnTo>
                  <a:lnTo>
                    <a:pt x="24" y="67"/>
                  </a:lnTo>
                  <a:lnTo>
                    <a:pt x="41" y="47"/>
                  </a:lnTo>
                  <a:lnTo>
                    <a:pt x="59" y="27"/>
                  </a:lnTo>
                  <a:lnTo>
                    <a:pt x="78" y="8"/>
                  </a:lnTo>
                  <a:lnTo>
                    <a:pt x="78" y="8"/>
                  </a:lnTo>
                  <a:lnTo>
                    <a:pt x="79" y="6"/>
                  </a:lnTo>
                  <a:lnTo>
                    <a:pt x="80" y="4"/>
                  </a:lnTo>
                  <a:lnTo>
                    <a:pt x="79" y="3"/>
                  </a:lnTo>
                  <a:lnTo>
                    <a:pt x="78" y="1"/>
                  </a:lnTo>
                  <a:lnTo>
                    <a:pt x="76" y="0"/>
                  </a:lnTo>
                  <a:lnTo>
                    <a:pt x="74" y="0"/>
                  </a:lnTo>
                  <a:lnTo>
                    <a:pt x="72" y="0"/>
                  </a:lnTo>
                  <a:lnTo>
                    <a:pt x="71" y="1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34" name="Freeform 632">
              <a:extLst>
                <a:ext uri="{FF2B5EF4-FFF2-40B4-BE49-F238E27FC236}">
                  <a16:creationId xmlns:a16="http://schemas.microsoft.com/office/drawing/2014/main" id="{989DCABC-9DD5-4537-AD9E-EA7392F6E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0351" y="4448175"/>
              <a:ext cx="42863" cy="61913"/>
            </a:xfrm>
            <a:custGeom>
              <a:avLst/>
              <a:gdLst/>
              <a:ahLst/>
              <a:cxnLst>
                <a:cxn ang="0">
                  <a:pos x="71" y="2"/>
                </a:cxn>
                <a:cxn ang="0">
                  <a:pos x="71" y="2"/>
                </a:cxn>
                <a:cxn ang="0">
                  <a:pos x="59" y="17"/>
                </a:cxn>
                <a:cxn ang="0">
                  <a:pos x="48" y="31"/>
                </a:cxn>
                <a:cxn ang="0">
                  <a:pos x="37" y="45"/>
                </a:cxn>
                <a:cxn ang="0">
                  <a:pos x="26" y="59"/>
                </a:cxn>
                <a:cxn ang="0">
                  <a:pos x="26" y="59"/>
                </a:cxn>
                <a:cxn ang="0">
                  <a:pos x="17" y="71"/>
                </a:cxn>
                <a:cxn ang="0">
                  <a:pos x="10" y="84"/>
                </a:cxn>
                <a:cxn ang="0">
                  <a:pos x="7" y="90"/>
                </a:cxn>
                <a:cxn ang="0">
                  <a:pos x="3" y="97"/>
                </a:cxn>
                <a:cxn ang="0">
                  <a:pos x="1" y="104"/>
                </a:cxn>
                <a:cxn ang="0">
                  <a:pos x="0" y="112"/>
                </a:cxn>
                <a:cxn ang="0">
                  <a:pos x="0" y="112"/>
                </a:cxn>
                <a:cxn ang="0">
                  <a:pos x="0" y="114"/>
                </a:cxn>
                <a:cxn ang="0">
                  <a:pos x="1" y="116"/>
                </a:cxn>
                <a:cxn ang="0">
                  <a:pos x="2" y="116"/>
                </a:cxn>
                <a:cxn ang="0">
                  <a:pos x="4" y="117"/>
                </a:cxn>
                <a:cxn ang="0">
                  <a:pos x="8" y="116"/>
                </a:cxn>
                <a:cxn ang="0">
                  <a:pos x="10" y="114"/>
                </a:cxn>
                <a:cxn ang="0">
                  <a:pos x="10" y="112"/>
                </a:cxn>
                <a:cxn ang="0">
                  <a:pos x="10" y="112"/>
                </a:cxn>
                <a:cxn ang="0">
                  <a:pos x="12" y="103"/>
                </a:cxn>
                <a:cxn ang="0">
                  <a:pos x="14" y="94"/>
                </a:cxn>
                <a:cxn ang="0">
                  <a:pos x="19" y="86"/>
                </a:cxn>
                <a:cxn ang="0">
                  <a:pos x="23" y="78"/>
                </a:cxn>
                <a:cxn ang="0">
                  <a:pos x="34" y="62"/>
                </a:cxn>
                <a:cxn ang="0">
                  <a:pos x="47" y="48"/>
                </a:cxn>
                <a:cxn ang="0">
                  <a:pos x="47" y="48"/>
                </a:cxn>
                <a:cxn ang="0">
                  <a:pos x="62" y="28"/>
                </a:cxn>
                <a:cxn ang="0">
                  <a:pos x="79" y="7"/>
                </a:cxn>
                <a:cxn ang="0">
                  <a:pos x="79" y="7"/>
                </a:cxn>
                <a:cxn ang="0">
                  <a:pos x="80" y="5"/>
                </a:cxn>
                <a:cxn ang="0">
                  <a:pos x="79" y="3"/>
                </a:cxn>
                <a:cxn ang="0">
                  <a:pos x="79" y="2"/>
                </a:cxn>
                <a:cxn ang="0">
                  <a:pos x="77" y="1"/>
                </a:cxn>
                <a:cxn ang="0">
                  <a:pos x="74" y="0"/>
                </a:cxn>
                <a:cxn ang="0">
                  <a:pos x="72" y="1"/>
                </a:cxn>
                <a:cxn ang="0">
                  <a:pos x="71" y="2"/>
                </a:cxn>
                <a:cxn ang="0">
                  <a:pos x="71" y="2"/>
                </a:cxn>
              </a:cxnLst>
              <a:rect l="0" t="0" r="r" b="b"/>
              <a:pathLst>
                <a:path w="80" h="117">
                  <a:moveTo>
                    <a:pt x="71" y="2"/>
                  </a:moveTo>
                  <a:lnTo>
                    <a:pt x="71" y="2"/>
                  </a:lnTo>
                  <a:lnTo>
                    <a:pt x="59" y="17"/>
                  </a:lnTo>
                  <a:lnTo>
                    <a:pt x="48" y="31"/>
                  </a:lnTo>
                  <a:lnTo>
                    <a:pt x="37" y="45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17" y="71"/>
                  </a:lnTo>
                  <a:lnTo>
                    <a:pt x="10" y="84"/>
                  </a:lnTo>
                  <a:lnTo>
                    <a:pt x="7" y="90"/>
                  </a:lnTo>
                  <a:lnTo>
                    <a:pt x="3" y="97"/>
                  </a:lnTo>
                  <a:lnTo>
                    <a:pt x="1" y="104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114"/>
                  </a:lnTo>
                  <a:lnTo>
                    <a:pt x="1" y="116"/>
                  </a:lnTo>
                  <a:lnTo>
                    <a:pt x="2" y="116"/>
                  </a:lnTo>
                  <a:lnTo>
                    <a:pt x="4" y="117"/>
                  </a:lnTo>
                  <a:lnTo>
                    <a:pt x="8" y="116"/>
                  </a:lnTo>
                  <a:lnTo>
                    <a:pt x="10" y="114"/>
                  </a:lnTo>
                  <a:lnTo>
                    <a:pt x="10" y="112"/>
                  </a:lnTo>
                  <a:lnTo>
                    <a:pt x="10" y="112"/>
                  </a:lnTo>
                  <a:lnTo>
                    <a:pt x="12" y="103"/>
                  </a:lnTo>
                  <a:lnTo>
                    <a:pt x="14" y="94"/>
                  </a:lnTo>
                  <a:lnTo>
                    <a:pt x="19" y="86"/>
                  </a:lnTo>
                  <a:lnTo>
                    <a:pt x="23" y="78"/>
                  </a:lnTo>
                  <a:lnTo>
                    <a:pt x="34" y="62"/>
                  </a:lnTo>
                  <a:lnTo>
                    <a:pt x="47" y="48"/>
                  </a:lnTo>
                  <a:lnTo>
                    <a:pt x="47" y="48"/>
                  </a:lnTo>
                  <a:lnTo>
                    <a:pt x="62" y="28"/>
                  </a:lnTo>
                  <a:lnTo>
                    <a:pt x="79" y="7"/>
                  </a:lnTo>
                  <a:lnTo>
                    <a:pt x="79" y="7"/>
                  </a:lnTo>
                  <a:lnTo>
                    <a:pt x="80" y="5"/>
                  </a:lnTo>
                  <a:lnTo>
                    <a:pt x="79" y="3"/>
                  </a:lnTo>
                  <a:lnTo>
                    <a:pt x="79" y="2"/>
                  </a:lnTo>
                  <a:lnTo>
                    <a:pt x="77" y="1"/>
                  </a:lnTo>
                  <a:lnTo>
                    <a:pt x="74" y="0"/>
                  </a:lnTo>
                  <a:lnTo>
                    <a:pt x="72" y="1"/>
                  </a:lnTo>
                  <a:lnTo>
                    <a:pt x="71" y="2"/>
                  </a:lnTo>
                  <a:lnTo>
                    <a:pt x="71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35" name="Freeform 633">
              <a:extLst>
                <a:ext uri="{FF2B5EF4-FFF2-40B4-BE49-F238E27FC236}">
                  <a16:creationId xmlns:a16="http://schemas.microsoft.com/office/drawing/2014/main" id="{2D93A6DC-644A-49DB-B1CD-536F1A346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451" y="4475163"/>
              <a:ext cx="30163" cy="31750"/>
            </a:xfrm>
            <a:custGeom>
              <a:avLst/>
              <a:gdLst/>
              <a:ahLst/>
              <a:cxnLst>
                <a:cxn ang="0">
                  <a:pos x="52" y="0"/>
                </a:cxn>
                <a:cxn ang="0">
                  <a:pos x="52" y="0"/>
                </a:cxn>
                <a:cxn ang="0">
                  <a:pos x="45" y="6"/>
                </a:cxn>
                <a:cxn ang="0">
                  <a:pos x="39" y="11"/>
                </a:cxn>
                <a:cxn ang="0">
                  <a:pos x="25" y="25"/>
                </a:cxn>
                <a:cxn ang="0">
                  <a:pos x="14" y="38"/>
                </a:cxn>
                <a:cxn ang="0">
                  <a:pos x="2" y="51"/>
                </a:cxn>
                <a:cxn ang="0">
                  <a:pos x="2" y="51"/>
                </a:cxn>
                <a:cxn ang="0">
                  <a:pos x="0" y="53"/>
                </a:cxn>
                <a:cxn ang="0">
                  <a:pos x="0" y="54"/>
                </a:cxn>
                <a:cxn ang="0">
                  <a:pos x="1" y="57"/>
                </a:cxn>
                <a:cxn ang="0">
                  <a:pos x="2" y="58"/>
                </a:cxn>
                <a:cxn ang="0">
                  <a:pos x="3" y="59"/>
                </a:cxn>
                <a:cxn ang="0">
                  <a:pos x="5" y="60"/>
                </a:cxn>
                <a:cxn ang="0">
                  <a:pos x="6" y="60"/>
                </a:cxn>
                <a:cxn ang="0">
                  <a:pos x="8" y="58"/>
                </a:cxn>
                <a:cxn ang="0">
                  <a:pos x="8" y="58"/>
                </a:cxn>
                <a:cxn ang="0">
                  <a:pos x="20" y="45"/>
                </a:cxn>
                <a:cxn ang="0">
                  <a:pos x="32" y="32"/>
                </a:cxn>
                <a:cxn ang="0">
                  <a:pos x="44" y="19"/>
                </a:cxn>
                <a:cxn ang="0">
                  <a:pos x="50" y="13"/>
                </a:cxn>
                <a:cxn ang="0">
                  <a:pos x="57" y="8"/>
                </a:cxn>
                <a:cxn ang="0">
                  <a:pos x="57" y="8"/>
                </a:cxn>
                <a:cxn ang="0">
                  <a:pos x="58" y="7"/>
                </a:cxn>
                <a:cxn ang="0">
                  <a:pos x="59" y="5"/>
                </a:cxn>
                <a:cxn ang="0">
                  <a:pos x="58" y="2"/>
                </a:cxn>
                <a:cxn ang="0">
                  <a:pos x="57" y="0"/>
                </a:cxn>
                <a:cxn ang="0">
                  <a:pos x="56" y="0"/>
                </a:cxn>
                <a:cxn ang="0">
                  <a:pos x="54" y="0"/>
                </a:cxn>
                <a:cxn ang="0">
                  <a:pos x="52" y="0"/>
                </a:cxn>
                <a:cxn ang="0">
                  <a:pos x="52" y="0"/>
                </a:cxn>
              </a:cxnLst>
              <a:rect l="0" t="0" r="r" b="b"/>
              <a:pathLst>
                <a:path w="59" h="60">
                  <a:moveTo>
                    <a:pt x="52" y="0"/>
                  </a:moveTo>
                  <a:lnTo>
                    <a:pt x="52" y="0"/>
                  </a:lnTo>
                  <a:lnTo>
                    <a:pt x="45" y="6"/>
                  </a:lnTo>
                  <a:lnTo>
                    <a:pt x="39" y="11"/>
                  </a:lnTo>
                  <a:lnTo>
                    <a:pt x="25" y="25"/>
                  </a:lnTo>
                  <a:lnTo>
                    <a:pt x="14" y="38"/>
                  </a:lnTo>
                  <a:lnTo>
                    <a:pt x="2" y="51"/>
                  </a:lnTo>
                  <a:lnTo>
                    <a:pt x="2" y="51"/>
                  </a:lnTo>
                  <a:lnTo>
                    <a:pt x="0" y="53"/>
                  </a:lnTo>
                  <a:lnTo>
                    <a:pt x="0" y="54"/>
                  </a:lnTo>
                  <a:lnTo>
                    <a:pt x="1" y="57"/>
                  </a:lnTo>
                  <a:lnTo>
                    <a:pt x="2" y="58"/>
                  </a:lnTo>
                  <a:lnTo>
                    <a:pt x="3" y="59"/>
                  </a:lnTo>
                  <a:lnTo>
                    <a:pt x="5" y="60"/>
                  </a:lnTo>
                  <a:lnTo>
                    <a:pt x="6" y="60"/>
                  </a:lnTo>
                  <a:lnTo>
                    <a:pt x="8" y="58"/>
                  </a:lnTo>
                  <a:lnTo>
                    <a:pt x="8" y="58"/>
                  </a:lnTo>
                  <a:lnTo>
                    <a:pt x="20" y="45"/>
                  </a:lnTo>
                  <a:lnTo>
                    <a:pt x="32" y="32"/>
                  </a:lnTo>
                  <a:lnTo>
                    <a:pt x="44" y="19"/>
                  </a:lnTo>
                  <a:lnTo>
                    <a:pt x="50" y="13"/>
                  </a:lnTo>
                  <a:lnTo>
                    <a:pt x="57" y="8"/>
                  </a:lnTo>
                  <a:lnTo>
                    <a:pt x="57" y="8"/>
                  </a:lnTo>
                  <a:lnTo>
                    <a:pt x="58" y="7"/>
                  </a:lnTo>
                  <a:lnTo>
                    <a:pt x="59" y="5"/>
                  </a:lnTo>
                  <a:lnTo>
                    <a:pt x="58" y="2"/>
                  </a:lnTo>
                  <a:lnTo>
                    <a:pt x="57" y="0"/>
                  </a:lnTo>
                  <a:lnTo>
                    <a:pt x="56" y="0"/>
                  </a:lnTo>
                  <a:lnTo>
                    <a:pt x="54" y="0"/>
                  </a:lnTo>
                  <a:lnTo>
                    <a:pt x="52" y="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36" name="Freeform 634">
              <a:extLst>
                <a:ext uri="{FF2B5EF4-FFF2-40B4-BE49-F238E27FC236}">
                  <a16:creationId xmlns:a16="http://schemas.microsoft.com/office/drawing/2014/main" id="{480FF9FC-5DB9-4EC1-A986-0212F52D3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9976" y="4575175"/>
              <a:ext cx="44450" cy="61913"/>
            </a:xfrm>
            <a:custGeom>
              <a:avLst/>
              <a:gdLst/>
              <a:ahLst/>
              <a:cxnLst>
                <a:cxn ang="0">
                  <a:pos x="77" y="2"/>
                </a:cxn>
                <a:cxn ang="0">
                  <a:pos x="77" y="2"/>
                </a:cxn>
                <a:cxn ang="0">
                  <a:pos x="66" y="13"/>
                </a:cxn>
                <a:cxn ang="0">
                  <a:pos x="55" y="27"/>
                </a:cxn>
                <a:cxn ang="0">
                  <a:pos x="45" y="39"/>
                </a:cxn>
                <a:cxn ang="0">
                  <a:pos x="35" y="52"/>
                </a:cxn>
                <a:cxn ang="0">
                  <a:pos x="17" y="80"/>
                </a:cxn>
                <a:cxn ang="0">
                  <a:pos x="1" y="110"/>
                </a:cxn>
                <a:cxn ang="0">
                  <a:pos x="1" y="110"/>
                </a:cxn>
                <a:cxn ang="0">
                  <a:pos x="0" y="112"/>
                </a:cxn>
                <a:cxn ang="0">
                  <a:pos x="1" y="113"/>
                </a:cxn>
                <a:cxn ang="0">
                  <a:pos x="2" y="115"/>
                </a:cxn>
                <a:cxn ang="0">
                  <a:pos x="3" y="116"/>
                </a:cxn>
                <a:cxn ang="0">
                  <a:pos x="4" y="116"/>
                </a:cxn>
                <a:cxn ang="0">
                  <a:pos x="6" y="116"/>
                </a:cxn>
                <a:cxn ang="0">
                  <a:pos x="8" y="116"/>
                </a:cxn>
                <a:cxn ang="0">
                  <a:pos x="9" y="114"/>
                </a:cxn>
                <a:cxn ang="0">
                  <a:pos x="9" y="114"/>
                </a:cxn>
                <a:cxn ang="0">
                  <a:pos x="24" y="85"/>
                </a:cxn>
                <a:cxn ang="0">
                  <a:pos x="42" y="59"/>
                </a:cxn>
                <a:cxn ang="0">
                  <a:pos x="52" y="45"/>
                </a:cxn>
                <a:cxn ang="0">
                  <a:pos x="62" y="33"/>
                </a:cxn>
                <a:cxn ang="0">
                  <a:pos x="73" y="20"/>
                </a:cxn>
                <a:cxn ang="0">
                  <a:pos x="84" y="8"/>
                </a:cxn>
                <a:cxn ang="0">
                  <a:pos x="84" y="8"/>
                </a:cxn>
                <a:cxn ang="0">
                  <a:pos x="85" y="6"/>
                </a:cxn>
                <a:cxn ang="0">
                  <a:pos x="85" y="5"/>
                </a:cxn>
                <a:cxn ang="0">
                  <a:pos x="84" y="3"/>
                </a:cxn>
                <a:cxn ang="0">
                  <a:pos x="83" y="2"/>
                </a:cxn>
                <a:cxn ang="0">
                  <a:pos x="82" y="1"/>
                </a:cxn>
                <a:cxn ang="0">
                  <a:pos x="80" y="0"/>
                </a:cxn>
                <a:cxn ang="0">
                  <a:pos x="79" y="0"/>
                </a:cxn>
                <a:cxn ang="0">
                  <a:pos x="77" y="2"/>
                </a:cxn>
                <a:cxn ang="0">
                  <a:pos x="77" y="2"/>
                </a:cxn>
              </a:cxnLst>
              <a:rect l="0" t="0" r="r" b="b"/>
              <a:pathLst>
                <a:path w="85" h="116">
                  <a:moveTo>
                    <a:pt x="77" y="2"/>
                  </a:moveTo>
                  <a:lnTo>
                    <a:pt x="77" y="2"/>
                  </a:lnTo>
                  <a:lnTo>
                    <a:pt x="66" y="13"/>
                  </a:lnTo>
                  <a:lnTo>
                    <a:pt x="55" y="27"/>
                  </a:lnTo>
                  <a:lnTo>
                    <a:pt x="45" y="39"/>
                  </a:lnTo>
                  <a:lnTo>
                    <a:pt x="35" y="52"/>
                  </a:lnTo>
                  <a:lnTo>
                    <a:pt x="17" y="80"/>
                  </a:lnTo>
                  <a:lnTo>
                    <a:pt x="1" y="110"/>
                  </a:lnTo>
                  <a:lnTo>
                    <a:pt x="1" y="110"/>
                  </a:lnTo>
                  <a:lnTo>
                    <a:pt x="0" y="112"/>
                  </a:lnTo>
                  <a:lnTo>
                    <a:pt x="1" y="113"/>
                  </a:lnTo>
                  <a:lnTo>
                    <a:pt x="2" y="115"/>
                  </a:lnTo>
                  <a:lnTo>
                    <a:pt x="3" y="116"/>
                  </a:lnTo>
                  <a:lnTo>
                    <a:pt x="4" y="116"/>
                  </a:lnTo>
                  <a:lnTo>
                    <a:pt x="6" y="116"/>
                  </a:lnTo>
                  <a:lnTo>
                    <a:pt x="8" y="116"/>
                  </a:lnTo>
                  <a:lnTo>
                    <a:pt x="9" y="114"/>
                  </a:lnTo>
                  <a:lnTo>
                    <a:pt x="9" y="114"/>
                  </a:lnTo>
                  <a:lnTo>
                    <a:pt x="24" y="85"/>
                  </a:lnTo>
                  <a:lnTo>
                    <a:pt x="42" y="59"/>
                  </a:lnTo>
                  <a:lnTo>
                    <a:pt x="52" y="45"/>
                  </a:lnTo>
                  <a:lnTo>
                    <a:pt x="62" y="33"/>
                  </a:lnTo>
                  <a:lnTo>
                    <a:pt x="73" y="20"/>
                  </a:lnTo>
                  <a:lnTo>
                    <a:pt x="84" y="8"/>
                  </a:lnTo>
                  <a:lnTo>
                    <a:pt x="84" y="8"/>
                  </a:lnTo>
                  <a:lnTo>
                    <a:pt x="85" y="6"/>
                  </a:lnTo>
                  <a:lnTo>
                    <a:pt x="85" y="5"/>
                  </a:lnTo>
                  <a:lnTo>
                    <a:pt x="84" y="3"/>
                  </a:lnTo>
                  <a:lnTo>
                    <a:pt x="83" y="2"/>
                  </a:lnTo>
                  <a:lnTo>
                    <a:pt x="82" y="1"/>
                  </a:lnTo>
                  <a:lnTo>
                    <a:pt x="80" y="0"/>
                  </a:lnTo>
                  <a:lnTo>
                    <a:pt x="79" y="0"/>
                  </a:lnTo>
                  <a:lnTo>
                    <a:pt x="77" y="2"/>
                  </a:lnTo>
                  <a:lnTo>
                    <a:pt x="77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37" name="Freeform 635">
              <a:extLst>
                <a:ext uri="{FF2B5EF4-FFF2-40B4-BE49-F238E27FC236}">
                  <a16:creationId xmlns:a16="http://schemas.microsoft.com/office/drawing/2014/main" id="{C08EEAF3-48BF-4D8E-9F3E-15ED0ED28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9026" y="4618038"/>
              <a:ext cx="34925" cy="58738"/>
            </a:xfrm>
            <a:custGeom>
              <a:avLst/>
              <a:gdLst/>
              <a:ahLst/>
              <a:cxnLst>
                <a:cxn ang="0">
                  <a:pos x="58" y="1"/>
                </a:cxn>
                <a:cxn ang="0">
                  <a:pos x="58" y="1"/>
                </a:cxn>
                <a:cxn ang="0">
                  <a:pos x="40" y="25"/>
                </a:cxn>
                <a:cxn ang="0">
                  <a:pos x="25" y="51"/>
                </a:cxn>
                <a:cxn ang="0">
                  <a:pos x="17" y="63"/>
                </a:cxn>
                <a:cxn ang="0">
                  <a:pos x="11" y="77"/>
                </a:cxn>
                <a:cxn ang="0">
                  <a:pos x="5" y="91"/>
                </a:cxn>
                <a:cxn ang="0">
                  <a:pos x="0" y="105"/>
                </a:cxn>
                <a:cxn ang="0">
                  <a:pos x="0" y="105"/>
                </a:cxn>
                <a:cxn ang="0">
                  <a:pos x="0" y="107"/>
                </a:cxn>
                <a:cxn ang="0">
                  <a:pos x="1" y="109"/>
                </a:cxn>
                <a:cxn ang="0">
                  <a:pos x="2" y="110"/>
                </a:cxn>
                <a:cxn ang="0">
                  <a:pos x="3" y="111"/>
                </a:cxn>
                <a:cxn ang="0">
                  <a:pos x="5" y="111"/>
                </a:cxn>
                <a:cxn ang="0">
                  <a:pos x="7" y="110"/>
                </a:cxn>
                <a:cxn ang="0">
                  <a:pos x="8" y="109"/>
                </a:cxn>
                <a:cxn ang="0">
                  <a:pos x="9" y="108"/>
                </a:cxn>
                <a:cxn ang="0">
                  <a:pos x="9" y="108"/>
                </a:cxn>
                <a:cxn ang="0">
                  <a:pos x="14" y="93"/>
                </a:cxn>
                <a:cxn ang="0">
                  <a:pos x="19" y="81"/>
                </a:cxn>
                <a:cxn ang="0">
                  <a:pos x="26" y="68"/>
                </a:cxn>
                <a:cxn ang="0">
                  <a:pos x="33" y="55"/>
                </a:cxn>
                <a:cxn ang="0">
                  <a:pos x="48" y="31"/>
                </a:cxn>
                <a:cxn ang="0">
                  <a:pos x="65" y="9"/>
                </a:cxn>
                <a:cxn ang="0">
                  <a:pos x="65" y="9"/>
                </a:cxn>
                <a:cxn ang="0">
                  <a:pos x="66" y="7"/>
                </a:cxn>
                <a:cxn ang="0">
                  <a:pos x="66" y="5"/>
                </a:cxn>
                <a:cxn ang="0">
                  <a:pos x="64" y="1"/>
                </a:cxn>
                <a:cxn ang="0">
                  <a:pos x="63" y="0"/>
                </a:cxn>
                <a:cxn ang="0">
                  <a:pos x="62" y="0"/>
                </a:cxn>
                <a:cxn ang="0">
                  <a:pos x="60" y="0"/>
                </a:cxn>
                <a:cxn ang="0">
                  <a:pos x="58" y="1"/>
                </a:cxn>
                <a:cxn ang="0">
                  <a:pos x="58" y="1"/>
                </a:cxn>
              </a:cxnLst>
              <a:rect l="0" t="0" r="r" b="b"/>
              <a:pathLst>
                <a:path w="66" h="111">
                  <a:moveTo>
                    <a:pt x="58" y="1"/>
                  </a:moveTo>
                  <a:lnTo>
                    <a:pt x="58" y="1"/>
                  </a:lnTo>
                  <a:lnTo>
                    <a:pt x="40" y="25"/>
                  </a:lnTo>
                  <a:lnTo>
                    <a:pt x="25" y="51"/>
                  </a:lnTo>
                  <a:lnTo>
                    <a:pt x="17" y="63"/>
                  </a:lnTo>
                  <a:lnTo>
                    <a:pt x="11" y="77"/>
                  </a:lnTo>
                  <a:lnTo>
                    <a:pt x="5" y="91"/>
                  </a:lnTo>
                  <a:lnTo>
                    <a:pt x="0" y="105"/>
                  </a:lnTo>
                  <a:lnTo>
                    <a:pt x="0" y="105"/>
                  </a:lnTo>
                  <a:lnTo>
                    <a:pt x="0" y="107"/>
                  </a:lnTo>
                  <a:lnTo>
                    <a:pt x="1" y="109"/>
                  </a:lnTo>
                  <a:lnTo>
                    <a:pt x="2" y="110"/>
                  </a:lnTo>
                  <a:lnTo>
                    <a:pt x="3" y="111"/>
                  </a:lnTo>
                  <a:lnTo>
                    <a:pt x="5" y="111"/>
                  </a:lnTo>
                  <a:lnTo>
                    <a:pt x="7" y="110"/>
                  </a:lnTo>
                  <a:lnTo>
                    <a:pt x="8" y="109"/>
                  </a:lnTo>
                  <a:lnTo>
                    <a:pt x="9" y="108"/>
                  </a:lnTo>
                  <a:lnTo>
                    <a:pt x="9" y="108"/>
                  </a:lnTo>
                  <a:lnTo>
                    <a:pt x="14" y="93"/>
                  </a:lnTo>
                  <a:lnTo>
                    <a:pt x="19" y="81"/>
                  </a:lnTo>
                  <a:lnTo>
                    <a:pt x="26" y="68"/>
                  </a:lnTo>
                  <a:lnTo>
                    <a:pt x="33" y="55"/>
                  </a:lnTo>
                  <a:lnTo>
                    <a:pt x="48" y="31"/>
                  </a:lnTo>
                  <a:lnTo>
                    <a:pt x="65" y="9"/>
                  </a:lnTo>
                  <a:lnTo>
                    <a:pt x="65" y="9"/>
                  </a:lnTo>
                  <a:lnTo>
                    <a:pt x="66" y="7"/>
                  </a:lnTo>
                  <a:lnTo>
                    <a:pt x="66" y="5"/>
                  </a:lnTo>
                  <a:lnTo>
                    <a:pt x="64" y="1"/>
                  </a:lnTo>
                  <a:lnTo>
                    <a:pt x="63" y="0"/>
                  </a:lnTo>
                  <a:lnTo>
                    <a:pt x="62" y="0"/>
                  </a:lnTo>
                  <a:lnTo>
                    <a:pt x="60" y="0"/>
                  </a:lnTo>
                  <a:lnTo>
                    <a:pt x="58" y="1"/>
                  </a:lnTo>
                  <a:lnTo>
                    <a:pt x="58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38" name="Freeform 636">
              <a:extLst>
                <a:ext uri="{FF2B5EF4-FFF2-40B4-BE49-F238E27FC236}">
                  <a16:creationId xmlns:a16="http://schemas.microsoft.com/office/drawing/2014/main" id="{4DC75EE6-D9D6-4AB3-9021-D2C1543C2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538" y="4689475"/>
              <a:ext cx="163513" cy="65088"/>
            </a:xfrm>
            <a:custGeom>
              <a:avLst/>
              <a:gdLst/>
              <a:ahLst/>
              <a:cxnLst>
                <a:cxn ang="0">
                  <a:pos x="279" y="125"/>
                </a:cxn>
                <a:cxn ang="0">
                  <a:pos x="166" y="123"/>
                </a:cxn>
                <a:cxn ang="0">
                  <a:pos x="110" y="121"/>
                </a:cxn>
                <a:cxn ang="0">
                  <a:pos x="55" y="121"/>
                </a:cxn>
                <a:cxn ang="0">
                  <a:pos x="28" y="118"/>
                </a:cxn>
                <a:cxn ang="0">
                  <a:pos x="15" y="111"/>
                </a:cxn>
                <a:cxn ang="0">
                  <a:pos x="12" y="108"/>
                </a:cxn>
                <a:cxn ang="0">
                  <a:pos x="5" y="97"/>
                </a:cxn>
                <a:cxn ang="0">
                  <a:pos x="1" y="80"/>
                </a:cxn>
                <a:cxn ang="0">
                  <a:pos x="0" y="42"/>
                </a:cxn>
                <a:cxn ang="0">
                  <a:pos x="1" y="21"/>
                </a:cxn>
                <a:cxn ang="0">
                  <a:pos x="1" y="16"/>
                </a:cxn>
                <a:cxn ang="0">
                  <a:pos x="5" y="8"/>
                </a:cxn>
                <a:cxn ang="0">
                  <a:pos x="11" y="3"/>
                </a:cxn>
                <a:cxn ang="0">
                  <a:pos x="19" y="0"/>
                </a:cxn>
                <a:cxn ang="0">
                  <a:pos x="23" y="0"/>
                </a:cxn>
                <a:cxn ang="0">
                  <a:pos x="32" y="1"/>
                </a:cxn>
                <a:cxn ang="0">
                  <a:pos x="39" y="5"/>
                </a:cxn>
                <a:cxn ang="0">
                  <a:pos x="44" y="12"/>
                </a:cxn>
                <a:cxn ang="0">
                  <a:pos x="46" y="21"/>
                </a:cxn>
                <a:cxn ang="0">
                  <a:pos x="46" y="34"/>
                </a:cxn>
                <a:cxn ang="0">
                  <a:pos x="46" y="46"/>
                </a:cxn>
                <a:cxn ang="0">
                  <a:pos x="46" y="58"/>
                </a:cxn>
                <a:cxn ang="0">
                  <a:pos x="44" y="64"/>
                </a:cxn>
                <a:cxn ang="0">
                  <a:pos x="40" y="69"/>
                </a:cxn>
                <a:cxn ang="0">
                  <a:pos x="43" y="76"/>
                </a:cxn>
                <a:cxn ang="0">
                  <a:pos x="48" y="76"/>
                </a:cxn>
                <a:cxn ang="0">
                  <a:pos x="55" y="76"/>
                </a:cxn>
                <a:cxn ang="0">
                  <a:pos x="67" y="75"/>
                </a:cxn>
                <a:cxn ang="0">
                  <a:pos x="89" y="74"/>
                </a:cxn>
                <a:cxn ang="0">
                  <a:pos x="105" y="75"/>
                </a:cxn>
                <a:cxn ang="0">
                  <a:pos x="133" y="77"/>
                </a:cxn>
                <a:cxn ang="0">
                  <a:pos x="207" y="79"/>
                </a:cxn>
                <a:cxn ang="0">
                  <a:pos x="243" y="79"/>
                </a:cxn>
                <a:cxn ang="0">
                  <a:pos x="266" y="31"/>
                </a:cxn>
                <a:cxn ang="0">
                  <a:pos x="266" y="25"/>
                </a:cxn>
                <a:cxn ang="0">
                  <a:pos x="270" y="17"/>
                </a:cxn>
                <a:cxn ang="0">
                  <a:pos x="276" y="12"/>
                </a:cxn>
                <a:cxn ang="0">
                  <a:pos x="285" y="9"/>
                </a:cxn>
                <a:cxn ang="0">
                  <a:pos x="289" y="9"/>
                </a:cxn>
                <a:cxn ang="0">
                  <a:pos x="297" y="10"/>
                </a:cxn>
                <a:cxn ang="0">
                  <a:pos x="304" y="14"/>
                </a:cxn>
                <a:cxn ang="0">
                  <a:pos x="309" y="21"/>
                </a:cxn>
                <a:cxn ang="0">
                  <a:pos x="311" y="31"/>
                </a:cxn>
                <a:cxn ang="0">
                  <a:pos x="311" y="102"/>
                </a:cxn>
                <a:cxn ang="0">
                  <a:pos x="309" y="111"/>
                </a:cxn>
                <a:cxn ang="0">
                  <a:pos x="304" y="118"/>
                </a:cxn>
                <a:cxn ang="0">
                  <a:pos x="301" y="120"/>
                </a:cxn>
                <a:cxn ang="0">
                  <a:pos x="293" y="124"/>
                </a:cxn>
                <a:cxn ang="0">
                  <a:pos x="287" y="124"/>
                </a:cxn>
                <a:cxn ang="0">
                  <a:pos x="286" y="124"/>
                </a:cxn>
                <a:cxn ang="0">
                  <a:pos x="279" y="125"/>
                </a:cxn>
              </a:cxnLst>
              <a:rect l="0" t="0" r="r" b="b"/>
              <a:pathLst>
                <a:path w="311" h="125">
                  <a:moveTo>
                    <a:pt x="279" y="125"/>
                  </a:moveTo>
                  <a:lnTo>
                    <a:pt x="279" y="125"/>
                  </a:lnTo>
                  <a:lnTo>
                    <a:pt x="222" y="125"/>
                  </a:lnTo>
                  <a:lnTo>
                    <a:pt x="166" y="123"/>
                  </a:lnTo>
                  <a:lnTo>
                    <a:pt x="166" y="123"/>
                  </a:lnTo>
                  <a:lnTo>
                    <a:pt x="110" y="121"/>
                  </a:lnTo>
                  <a:lnTo>
                    <a:pt x="55" y="121"/>
                  </a:lnTo>
                  <a:lnTo>
                    <a:pt x="55" y="121"/>
                  </a:lnTo>
                  <a:lnTo>
                    <a:pt x="41" y="120"/>
                  </a:lnTo>
                  <a:lnTo>
                    <a:pt x="28" y="118"/>
                  </a:lnTo>
                  <a:lnTo>
                    <a:pt x="19" y="114"/>
                  </a:lnTo>
                  <a:lnTo>
                    <a:pt x="15" y="111"/>
                  </a:lnTo>
                  <a:lnTo>
                    <a:pt x="12" y="108"/>
                  </a:lnTo>
                  <a:lnTo>
                    <a:pt x="12" y="108"/>
                  </a:lnTo>
                  <a:lnTo>
                    <a:pt x="8" y="103"/>
                  </a:lnTo>
                  <a:lnTo>
                    <a:pt x="5" y="97"/>
                  </a:lnTo>
                  <a:lnTo>
                    <a:pt x="2" y="88"/>
                  </a:lnTo>
                  <a:lnTo>
                    <a:pt x="1" y="80"/>
                  </a:lnTo>
                  <a:lnTo>
                    <a:pt x="0" y="63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21"/>
                  </a:lnTo>
                  <a:lnTo>
                    <a:pt x="1" y="21"/>
                  </a:lnTo>
                  <a:lnTo>
                    <a:pt x="1" y="16"/>
                  </a:lnTo>
                  <a:lnTo>
                    <a:pt x="3" y="12"/>
                  </a:lnTo>
                  <a:lnTo>
                    <a:pt x="5" y="8"/>
                  </a:lnTo>
                  <a:lnTo>
                    <a:pt x="8" y="5"/>
                  </a:lnTo>
                  <a:lnTo>
                    <a:pt x="11" y="3"/>
                  </a:lnTo>
                  <a:lnTo>
                    <a:pt x="15" y="1"/>
                  </a:lnTo>
                  <a:lnTo>
                    <a:pt x="19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6" y="3"/>
                  </a:lnTo>
                  <a:lnTo>
                    <a:pt x="39" y="5"/>
                  </a:lnTo>
                  <a:lnTo>
                    <a:pt x="42" y="8"/>
                  </a:lnTo>
                  <a:lnTo>
                    <a:pt x="44" y="12"/>
                  </a:lnTo>
                  <a:lnTo>
                    <a:pt x="45" y="16"/>
                  </a:lnTo>
                  <a:lnTo>
                    <a:pt x="46" y="21"/>
                  </a:lnTo>
                  <a:lnTo>
                    <a:pt x="46" y="21"/>
                  </a:lnTo>
                  <a:lnTo>
                    <a:pt x="46" y="34"/>
                  </a:lnTo>
                  <a:lnTo>
                    <a:pt x="46" y="34"/>
                  </a:lnTo>
                  <a:lnTo>
                    <a:pt x="46" y="46"/>
                  </a:lnTo>
                  <a:lnTo>
                    <a:pt x="46" y="58"/>
                  </a:lnTo>
                  <a:lnTo>
                    <a:pt x="46" y="58"/>
                  </a:lnTo>
                  <a:lnTo>
                    <a:pt x="45" y="62"/>
                  </a:lnTo>
                  <a:lnTo>
                    <a:pt x="44" y="64"/>
                  </a:lnTo>
                  <a:lnTo>
                    <a:pt x="43" y="66"/>
                  </a:lnTo>
                  <a:lnTo>
                    <a:pt x="40" y="69"/>
                  </a:lnTo>
                  <a:lnTo>
                    <a:pt x="41" y="73"/>
                  </a:lnTo>
                  <a:lnTo>
                    <a:pt x="43" y="76"/>
                  </a:lnTo>
                  <a:lnTo>
                    <a:pt x="47" y="76"/>
                  </a:lnTo>
                  <a:lnTo>
                    <a:pt x="48" y="76"/>
                  </a:lnTo>
                  <a:lnTo>
                    <a:pt x="48" y="76"/>
                  </a:lnTo>
                  <a:lnTo>
                    <a:pt x="55" y="76"/>
                  </a:lnTo>
                  <a:lnTo>
                    <a:pt x="55" y="76"/>
                  </a:lnTo>
                  <a:lnTo>
                    <a:pt x="67" y="75"/>
                  </a:lnTo>
                  <a:lnTo>
                    <a:pt x="67" y="75"/>
                  </a:lnTo>
                  <a:lnTo>
                    <a:pt x="89" y="74"/>
                  </a:lnTo>
                  <a:lnTo>
                    <a:pt x="89" y="74"/>
                  </a:lnTo>
                  <a:lnTo>
                    <a:pt x="105" y="75"/>
                  </a:lnTo>
                  <a:lnTo>
                    <a:pt x="105" y="75"/>
                  </a:lnTo>
                  <a:lnTo>
                    <a:pt x="133" y="77"/>
                  </a:lnTo>
                  <a:lnTo>
                    <a:pt x="159" y="79"/>
                  </a:lnTo>
                  <a:lnTo>
                    <a:pt x="207" y="79"/>
                  </a:lnTo>
                  <a:lnTo>
                    <a:pt x="207" y="79"/>
                  </a:lnTo>
                  <a:lnTo>
                    <a:pt x="243" y="79"/>
                  </a:lnTo>
                  <a:lnTo>
                    <a:pt x="266" y="79"/>
                  </a:lnTo>
                  <a:lnTo>
                    <a:pt x="266" y="31"/>
                  </a:lnTo>
                  <a:lnTo>
                    <a:pt x="266" y="31"/>
                  </a:lnTo>
                  <a:lnTo>
                    <a:pt x="266" y="25"/>
                  </a:lnTo>
                  <a:lnTo>
                    <a:pt x="268" y="21"/>
                  </a:lnTo>
                  <a:lnTo>
                    <a:pt x="270" y="17"/>
                  </a:lnTo>
                  <a:lnTo>
                    <a:pt x="273" y="14"/>
                  </a:lnTo>
                  <a:lnTo>
                    <a:pt x="276" y="12"/>
                  </a:lnTo>
                  <a:lnTo>
                    <a:pt x="281" y="10"/>
                  </a:lnTo>
                  <a:lnTo>
                    <a:pt x="285" y="9"/>
                  </a:lnTo>
                  <a:lnTo>
                    <a:pt x="289" y="9"/>
                  </a:lnTo>
                  <a:lnTo>
                    <a:pt x="289" y="9"/>
                  </a:lnTo>
                  <a:lnTo>
                    <a:pt x="293" y="9"/>
                  </a:lnTo>
                  <a:lnTo>
                    <a:pt x="297" y="10"/>
                  </a:lnTo>
                  <a:lnTo>
                    <a:pt x="301" y="12"/>
                  </a:lnTo>
                  <a:lnTo>
                    <a:pt x="304" y="14"/>
                  </a:lnTo>
                  <a:lnTo>
                    <a:pt x="307" y="17"/>
                  </a:lnTo>
                  <a:lnTo>
                    <a:pt x="309" y="21"/>
                  </a:lnTo>
                  <a:lnTo>
                    <a:pt x="310" y="25"/>
                  </a:lnTo>
                  <a:lnTo>
                    <a:pt x="311" y="31"/>
                  </a:lnTo>
                  <a:lnTo>
                    <a:pt x="311" y="102"/>
                  </a:lnTo>
                  <a:lnTo>
                    <a:pt x="311" y="102"/>
                  </a:lnTo>
                  <a:lnTo>
                    <a:pt x="310" y="107"/>
                  </a:lnTo>
                  <a:lnTo>
                    <a:pt x="309" y="111"/>
                  </a:lnTo>
                  <a:lnTo>
                    <a:pt x="307" y="115"/>
                  </a:lnTo>
                  <a:lnTo>
                    <a:pt x="304" y="118"/>
                  </a:lnTo>
                  <a:lnTo>
                    <a:pt x="304" y="118"/>
                  </a:lnTo>
                  <a:lnTo>
                    <a:pt x="301" y="120"/>
                  </a:lnTo>
                  <a:lnTo>
                    <a:pt x="297" y="123"/>
                  </a:lnTo>
                  <a:lnTo>
                    <a:pt x="293" y="124"/>
                  </a:lnTo>
                  <a:lnTo>
                    <a:pt x="289" y="124"/>
                  </a:lnTo>
                  <a:lnTo>
                    <a:pt x="287" y="124"/>
                  </a:lnTo>
                  <a:lnTo>
                    <a:pt x="286" y="124"/>
                  </a:lnTo>
                  <a:lnTo>
                    <a:pt x="286" y="124"/>
                  </a:lnTo>
                  <a:lnTo>
                    <a:pt x="279" y="125"/>
                  </a:lnTo>
                  <a:lnTo>
                    <a:pt x="279" y="12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39" name="Freeform 637">
              <a:extLst>
                <a:ext uri="{FF2B5EF4-FFF2-40B4-BE49-F238E27FC236}">
                  <a16:creationId xmlns:a16="http://schemas.microsoft.com/office/drawing/2014/main" id="{DAFE7194-8292-4A28-9BAA-8C244CDC83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1876" y="4237038"/>
              <a:ext cx="617538" cy="522288"/>
            </a:xfrm>
            <a:custGeom>
              <a:avLst/>
              <a:gdLst/>
              <a:ahLst/>
              <a:cxnLst>
                <a:cxn ang="0">
                  <a:pos x="858" y="985"/>
                </a:cxn>
                <a:cxn ang="0">
                  <a:pos x="837" y="972"/>
                </a:cxn>
                <a:cxn ang="0">
                  <a:pos x="819" y="928"/>
                </a:cxn>
                <a:cxn ang="0">
                  <a:pos x="822" y="871"/>
                </a:cxn>
                <a:cxn ang="0">
                  <a:pos x="843" y="860"/>
                </a:cxn>
                <a:cxn ang="0">
                  <a:pos x="865" y="876"/>
                </a:cxn>
                <a:cxn ang="0">
                  <a:pos x="865" y="924"/>
                </a:cxn>
                <a:cxn ang="0">
                  <a:pos x="945" y="941"/>
                </a:cxn>
                <a:cxn ang="0">
                  <a:pos x="1009" y="939"/>
                </a:cxn>
                <a:cxn ang="0">
                  <a:pos x="1096" y="911"/>
                </a:cxn>
                <a:cxn ang="0">
                  <a:pos x="1120" y="867"/>
                </a:cxn>
                <a:cxn ang="0">
                  <a:pos x="1118" y="778"/>
                </a:cxn>
                <a:cxn ang="0">
                  <a:pos x="1104" y="357"/>
                </a:cxn>
                <a:cxn ang="0">
                  <a:pos x="1104" y="237"/>
                </a:cxn>
                <a:cxn ang="0">
                  <a:pos x="1088" y="145"/>
                </a:cxn>
                <a:cxn ang="0">
                  <a:pos x="1042" y="89"/>
                </a:cxn>
                <a:cxn ang="0">
                  <a:pos x="983" y="64"/>
                </a:cxn>
                <a:cxn ang="0">
                  <a:pos x="887" y="64"/>
                </a:cxn>
                <a:cxn ang="0">
                  <a:pos x="564" y="60"/>
                </a:cxn>
                <a:cxn ang="0">
                  <a:pos x="180" y="51"/>
                </a:cxn>
                <a:cxn ang="0">
                  <a:pos x="121" y="55"/>
                </a:cxn>
                <a:cxn ang="0">
                  <a:pos x="64" y="78"/>
                </a:cxn>
                <a:cxn ang="0">
                  <a:pos x="44" y="141"/>
                </a:cxn>
                <a:cxn ang="0">
                  <a:pos x="48" y="368"/>
                </a:cxn>
                <a:cxn ang="0">
                  <a:pos x="53" y="604"/>
                </a:cxn>
                <a:cxn ang="0">
                  <a:pos x="58" y="785"/>
                </a:cxn>
                <a:cxn ang="0">
                  <a:pos x="81" y="878"/>
                </a:cxn>
                <a:cxn ang="0">
                  <a:pos x="124" y="928"/>
                </a:cxn>
                <a:cxn ang="0">
                  <a:pos x="175" y="941"/>
                </a:cxn>
                <a:cxn ang="0">
                  <a:pos x="271" y="931"/>
                </a:cxn>
                <a:cxn ang="0">
                  <a:pos x="267" y="885"/>
                </a:cxn>
                <a:cxn ang="0">
                  <a:pos x="271" y="857"/>
                </a:cxn>
                <a:cxn ang="0">
                  <a:pos x="296" y="851"/>
                </a:cxn>
                <a:cxn ang="0">
                  <a:pos x="311" y="872"/>
                </a:cxn>
                <a:cxn ang="0">
                  <a:pos x="315" y="947"/>
                </a:cxn>
                <a:cxn ang="0">
                  <a:pos x="305" y="975"/>
                </a:cxn>
                <a:cxn ang="0">
                  <a:pos x="285" y="979"/>
                </a:cxn>
                <a:cxn ang="0">
                  <a:pos x="212" y="982"/>
                </a:cxn>
                <a:cxn ang="0">
                  <a:pos x="105" y="970"/>
                </a:cxn>
                <a:cxn ang="0">
                  <a:pos x="49" y="920"/>
                </a:cxn>
                <a:cxn ang="0">
                  <a:pos x="20" y="814"/>
                </a:cxn>
                <a:cxn ang="0">
                  <a:pos x="6" y="640"/>
                </a:cxn>
                <a:cxn ang="0">
                  <a:pos x="3" y="231"/>
                </a:cxn>
                <a:cxn ang="0">
                  <a:pos x="13" y="70"/>
                </a:cxn>
                <a:cxn ang="0">
                  <a:pos x="50" y="29"/>
                </a:cxn>
                <a:cxn ang="0">
                  <a:pos x="113" y="10"/>
                </a:cxn>
                <a:cxn ang="0">
                  <a:pos x="161" y="6"/>
                </a:cxn>
                <a:cxn ang="0">
                  <a:pos x="182" y="3"/>
                </a:cxn>
                <a:cxn ang="0">
                  <a:pos x="205" y="3"/>
                </a:cxn>
                <a:cxn ang="0">
                  <a:pos x="407" y="16"/>
                </a:cxn>
                <a:cxn ang="0">
                  <a:pos x="799" y="15"/>
                </a:cxn>
                <a:cxn ang="0">
                  <a:pos x="934" y="18"/>
                </a:cxn>
                <a:cxn ang="0">
                  <a:pos x="1005" y="21"/>
                </a:cxn>
                <a:cxn ang="0">
                  <a:pos x="1073" y="55"/>
                </a:cxn>
                <a:cxn ang="0">
                  <a:pos x="1126" y="118"/>
                </a:cxn>
                <a:cxn ang="0">
                  <a:pos x="1150" y="250"/>
                </a:cxn>
                <a:cxn ang="0">
                  <a:pos x="1151" y="482"/>
                </a:cxn>
                <a:cxn ang="0">
                  <a:pos x="1157" y="731"/>
                </a:cxn>
                <a:cxn ang="0">
                  <a:pos x="1165" y="868"/>
                </a:cxn>
                <a:cxn ang="0">
                  <a:pos x="1141" y="930"/>
                </a:cxn>
                <a:cxn ang="0">
                  <a:pos x="1077" y="970"/>
                </a:cxn>
                <a:cxn ang="0">
                  <a:pos x="1018" y="988"/>
                </a:cxn>
              </a:cxnLst>
              <a:rect l="0" t="0" r="r" b="b"/>
              <a:pathLst>
                <a:path w="1167" h="989">
                  <a:moveTo>
                    <a:pt x="1009" y="989"/>
                  </a:moveTo>
                  <a:lnTo>
                    <a:pt x="1009" y="989"/>
                  </a:lnTo>
                  <a:lnTo>
                    <a:pt x="944" y="987"/>
                  </a:lnTo>
                  <a:lnTo>
                    <a:pt x="944" y="987"/>
                  </a:lnTo>
                  <a:lnTo>
                    <a:pt x="901" y="985"/>
                  </a:lnTo>
                  <a:lnTo>
                    <a:pt x="858" y="985"/>
                  </a:lnTo>
                  <a:lnTo>
                    <a:pt x="858" y="985"/>
                  </a:lnTo>
                  <a:lnTo>
                    <a:pt x="850" y="984"/>
                  </a:lnTo>
                  <a:lnTo>
                    <a:pt x="845" y="982"/>
                  </a:lnTo>
                  <a:lnTo>
                    <a:pt x="841" y="978"/>
                  </a:lnTo>
                  <a:lnTo>
                    <a:pt x="839" y="974"/>
                  </a:lnTo>
                  <a:lnTo>
                    <a:pt x="838" y="973"/>
                  </a:lnTo>
                  <a:lnTo>
                    <a:pt x="837" y="972"/>
                  </a:lnTo>
                  <a:lnTo>
                    <a:pt x="837" y="972"/>
                  </a:lnTo>
                  <a:lnTo>
                    <a:pt x="832" y="969"/>
                  </a:lnTo>
                  <a:lnTo>
                    <a:pt x="832" y="969"/>
                  </a:lnTo>
                  <a:lnTo>
                    <a:pt x="828" y="962"/>
                  </a:lnTo>
                  <a:lnTo>
                    <a:pt x="824" y="954"/>
                  </a:lnTo>
                  <a:lnTo>
                    <a:pt x="821" y="945"/>
                  </a:lnTo>
                  <a:lnTo>
                    <a:pt x="819" y="937"/>
                  </a:lnTo>
                  <a:lnTo>
                    <a:pt x="819" y="928"/>
                  </a:lnTo>
                  <a:lnTo>
                    <a:pt x="819" y="920"/>
                  </a:lnTo>
                  <a:lnTo>
                    <a:pt x="819" y="901"/>
                  </a:lnTo>
                  <a:lnTo>
                    <a:pt x="819" y="901"/>
                  </a:lnTo>
                  <a:lnTo>
                    <a:pt x="820" y="881"/>
                  </a:lnTo>
                  <a:lnTo>
                    <a:pt x="820" y="881"/>
                  </a:lnTo>
                  <a:lnTo>
                    <a:pt x="820" y="876"/>
                  </a:lnTo>
                  <a:lnTo>
                    <a:pt x="822" y="871"/>
                  </a:lnTo>
                  <a:lnTo>
                    <a:pt x="825" y="868"/>
                  </a:lnTo>
                  <a:lnTo>
                    <a:pt x="828" y="865"/>
                  </a:lnTo>
                  <a:lnTo>
                    <a:pt x="831" y="862"/>
                  </a:lnTo>
                  <a:lnTo>
                    <a:pt x="835" y="861"/>
                  </a:lnTo>
                  <a:lnTo>
                    <a:pt x="839" y="860"/>
                  </a:lnTo>
                  <a:lnTo>
                    <a:pt x="843" y="860"/>
                  </a:lnTo>
                  <a:lnTo>
                    <a:pt x="843" y="860"/>
                  </a:lnTo>
                  <a:lnTo>
                    <a:pt x="847" y="860"/>
                  </a:lnTo>
                  <a:lnTo>
                    <a:pt x="851" y="861"/>
                  </a:lnTo>
                  <a:lnTo>
                    <a:pt x="856" y="862"/>
                  </a:lnTo>
                  <a:lnTo>
                    <a:pt x="859" y="865"/>
                  </a:lnTo>
                  <a:lnTo>
                    <a:pt x="862" y="868"/>
                  </a:lnTo>
                  <a:lnTo>
                    <a:pt x="864" y="871"/>
                  </a:lnTo>
                  <a:lnTo>
                    <a:pt x="865" y="876"/>
                  </a:lnTo>
                  <a:lnTo>
                    <a:pt x="866" y="881"/>
                  </a:lnTo>
                  <a:lnTo>
                    <a:pt x="866" y="882"/>
                  </a:lnTo>
                  <a:lnTo>
                    <a:pt x="866" y="882"/>
                  </a:lnTo>
                  <a:lnTo>
                    <a:pt x="865" y="912"/>
                  </a:lnTo>
                  <a:lnTo>
                    <a:pt x="865" y="915"/>
                  </a:lnTo>
                  <a:lnTo>
                    <a:pt x="865" y="915"/>
                  </a:lnTo>
                  <a:lnTo>
                    <a:pt x="865" y="924"/>
                  </a:lnTo>
                  <a:lnTo>
                    <a:pt x="865" y="932"/>
                  </a:lnTo>
                  <a:lnTo>
                    <a:pt x="865" y="938"/>
                  </a:lnTo>
                  <a:lnTo>
                    <a:pt x="870" y="939"/>
                  </a:lnTo>
                  <a:lnTo>
                    <a:pt x="870" y="939"/>
                  </a:lnTo>
                  <a:lnTo>
                    <a:pt x="908" y="940"/>
                  </a:lnTo>
                  <a:lnTo>
                    <a:pt x="945" y="941"/>
                  </a:lnTo>
                  <a:lnTo>
                    <a:pt x="945" y="941"/>
                  </a:lnTo>
                  <a:lnTo>
                    <a:pt x="996" y="943"/>
                  </a:lnTo>
                  <a:lnTo>
                    <a:pt x="998" y="943"/>
                  </a:lnTo>
                  <a:lnTo>
                    <a:pt x="999" y="942"/>
                  </a:lnTo>
                  <a:lnTo>
                    <a:pt x="999" y="942"/>
                  </a:lnTo>
                  <a:lnTo>
                    <a:pt x="1004" y="940"/>
                  </a:lnTo>
                  <a:lnTo>
                    <a:pt x="1009" y="939"/>
                  </a:lnTo>
                  <a:lnTo>
                    <a:pt x="1009" y="939"/>
                  </a:lnTo>
                  <a:lnTo>
                    <a:pt x="1035" y="935"/>
                  </a:lnTo>
                  <a:lnTo>
                    <a:pt x="1049" y="933"/>
                  </a:lnTo>
                  <a:lnTo>
                    <a:pt x="1064" y="929"/>
                  </a:lnTo>
                  <a:lnTo>
                    <a:pt x="1078" y="923"/>
                  </a:lnTo>
                  <a:lnTo>
                    <a:pt x="1085" y="920"/>
                  </a:lnTo>
                  <a:lnTo>
                    <a:pt x="1091" y="916"/>
                  </a:lnTo>
                  <a:lnTo>
                    <a:pt x="1096" y="911"/>
                  </a:lnTo>
                  <a:lnTo>
                    <a:pt x="1102" y="906"/>
                  </a:lnTo>
                  <a:lnTo>
                    <a:pt x="1107" y="900"/>
                  </a:lnTo>
                  <a:lnTo>
                    <a:pt x="1111" y="894"/>
                  </a:lnTo>
                  <a:lnTo>
                    <a:pt x="1111" y="894"/>
                  </a:lnTo>
                  <a:lnTo>
                    <a:pt x="1115" y="885"/>
                  </a:lnTo>
                  <a:lnTo>
                    <a:pt x="1118" y="876"/>
                  </a:lnTo>
                  <a:lnTo>
                    <a:pt x="1120" y="867"/>
                  </a:lnTo>
                  <a:lnTo>
                    <a:pt x="1121" y="858"/>
                  </a:lnTo>
                  <a:lnTo>
                    <a:pt x="1121" y="839"/>
                  </a:lnTo>
                  <a:lnTo>
                    <a:pt x="1120" y="821"/>
                  </a:lnTo>
                  <a:lnTo>
                    <a:pt x="1120" y="821"/>
                  </a:lnTo>
                  <a:lnTo>
                    <a:pt x="1119" y="802"/>
                  </a:lnTo>
                  <a:lnTo>
                    <a:pt x="1119" y="802"/>
                  </a:lnTo>
                  <a:lnTo>
                    <a:pt x="1118" y="778"/>
                  </a:lnTo>
                  <a:lnTo>
                    <a:pt x="1117" y="754"/>
                  </a:lnTo>
                  <a:lnTo>
                    <a:pt x="1112" y="708"/>
                  </a:lnTo>
                  <a:lnTo>
                    <a:pt x="1112" y="708"/>
                  </a:lnTo>
                  <a:lnTo>
                    <a:pt x="1107" y="655"/>
                  </a:lnTo>
                  <a:lnTo>
                    <a:pt x="1106" y="628"/>
                  </a:lnTo>
                  <a:lnTo>
                    <a:pt x="1104" y="602"/>
                  </a:lnTo>
                  <a:lnTo>
                    <a:pt x="1104" y="357"/>
                  </a:lnTo>
                  <a:lnTo>
                    <a:pt x="1104" y="357"/>
                  </a:lnTo>
                  <a:lnTo>
                    <a:pt x="1106" y="318"/>
                  </a:lnTo>
                  <a:lnTo>
                    <a:pt x="1106" y="318"/>
                  </a:lnTo>
                  <a:lnTo>
                    <a:pt x="1107" y="295"/>
                  </a:lnTo>
                  <a:lnTo>
                    <a:pt x="1107" y="272"/>
                  </a:lnTo>
                  <a:lnTo>
                    <a:pt x="1106" y="248"/>
                  </a:lnTo>
                  <a:lnTo>
                    <a:pt x="1104" y="237"/>
                  </a:lnTo>
                  <a:lnTo>
                    <a:pt x="1102" y="224"/>
                  </a:lnTo>
                  <a:lnTo>
                    <a:pt x="1102" y="224"/>
                  </a:lnTo>
                  <a:lnTo>
                    <a:pt x="1098" y="200"/>
                  </a:lnTo>
                  <a:lnTo>
                    <a:pt x="1098" y="200"/>
                  </a:lnTo>
                  <a:lnTo>
                    <a:pt x="1095" y="177"/>
                  </a:lnTo>
                  <a:lnTo>
                    <a:pt x="1091" y="155"/>
                  </a:lnTo>
                  <a:lnTo>
                    <a:pt x="1088" y="145"/>
                  </a:lnTo>
                  <a:lnTo>
                    <a:pt x="1084" y="136"/>
                  </a:lnTo>
                  <a:lnTo>
                    <a:pt x="1079" y="126"/>
                  </a:lnTo>
                  <a:lnTo>
                    <a:pt x="1073" y="120"/>
                  </a:lnTo>
                  <a:lnTo>
                    <a:pt x="1068" y="115"/>
                  </a:lnTo>
                  <a:lnTo>
                    <a:pt x="1068" y="115"/>
                  </a:lnTo>
                  <a:lnTo>
                    <a:pt x="1052" y="98"/>
                  </a:lnTo>
                  <a:lnTo>
                    <a:pt x="1042" y="89"/>
                  </a:lnTo>
                  <a:lnTo>
                    <a:pt x="1032" y="82"/>
                  </a:lnTo>
                  <a:lnTo>
                    <a:pt x="1022" y="75"/>
                  </a:lnTo>
                  <a:lnTo>
                    <a:pt x="1010" y="70"/>
                  </a:lnTo>
                  <a:lnTo>
                    <a:pt x="999" y="65"/>
                  </a:lnTo>
                  <a:lnTo>
                    <a:pt x="993" y="64"/>
                  </a:lnTo>
                  <a:lnTo>
                    <a:pt x="987" y="64"/>
                  </a:lnTo>
                  <a:lnTo>
                    <a:pt x="983" y="64"/>
                  </a:lnTo>
                  <a:lnTo>
                    <a:pt x="983" y="64"/>
                  </a:lnTo>
                  <a:lnTo>
                    <a:pt x="947" y="64"/>
                  </a:lnTo>
                  <a:lnTo>
                    <a:pt x="947" y="64"/>
                  </a:lnTo>
                  <a:lnTo>
                    <a:pt x="913" y="65"/>
                  </a:lnTo>
                  <a:lnTo>
                    <a:pt x="913" y="65"/>
                  </a:lnTo>
                  <a:lnTo>
                    <a:pt x="887" y="64"/>
                  </a:lnTo>
                  <a:lnTo>
                    <a:pt x="887" y="64"/>
                  </a:lnTo>
                  <a:lnTo>
                    <a:pt x="838" y="62"/>
                  </a:lnTo>
                  <a:lnTo>
                    <a:pt x="790" y="60"/>
                  </a:lnTo>
                  <a:lnTo>
                    <a:pt x="692" y="60"/>
                  </a:lnTo>
                  <a:lnTo>
                    <a:pt x="660" y="60"/>
                  </a:lnTo>
                  <a:lnTo>
                    <a:pt x="660" y="60"/>
                  </a:lnTo>
                  <a:lnTo>
                    <a:pt x="564" y="60"/>
                  </a:lnTo>
                  <a:lnTo>
                    <a:pt x="564" y="60"/>
                  </a:lnTo>
                  <a:lnTo>
                    <a:pt x="469" y="60"/>
                  </a:lnTo>
                  <a:lnTo>
                    <a:pt x="469" y="60"/>
                  </a:lnTo>
                  <a:lnTo>
                    <a:pt x="402" y="60"/>
                  </a:lnTo>
                  <a:lnTo>
                    <a:pt x="330" y="59"/>
                  </a:lnTo>
                  <a:lnTo>
                    <a:pt x="255" y="56"/>
                  </a:lnTo>
                  <a:lnTo>
                    <a:pt x="217" y="54"/>
                  </a:lnTo>
                  <a:lnTo>
                    <a:pt x="180" y="51"/>
                  </a:lnTo>
                  <a:lnTo>
                    <a:pt x="179" y="51"/>
                  </a:lnTo>
                  <a:lnTo>
                    <a:pt x="178" y="51"/>
                  </a:lnTo>
                  <a:lnTo>
                    <a:pt x="178" y="51"/>
                  </a:lnTo>
                  <a:lnTo>
                    <a:pt x="162" y="53"/>
                  </a:lnTo>
                  <a:lnTo>
                    <a:pt x="146" y="54"/>
                  </a:lnTo>
                  <a:lnTo>
                    <a:pt x="146" y="54"/>
                  </a:lnTo>
                  <a:lnTo>
                    <a:pt x="121" y="55"/>
                  </a:lnTo>
                  <a:lnTo>
                    <a:pt x="110" y="57"/>
                  </a:lnTo>
                  <a:lnTo>
                    <a:pt x="97" y="59"/>
                  </a:lnTo>
                  <a:lnTo>
                    <a:pt x="97" y="59"/>
                  </a:lnTo>
                  <a:lnTo>
                    <a:pt x="87" y="63"/>
                  </a:lnTo>
                  <a:lnTo>
                    <a:pt x="79" y="67"/>
                  </a:lnTo>
                  <a:lnTo>
                    <a:pt x="72" y="73"/>
                  </a:lnTo>
                  <a:lnTo>
                    <a:pt x="64" y="78"/>
                  </a:lnTo>
                  <a:lnTo>
                    <a:pt x="59" y="84"/>
                  </a:lnTo>
                  <a:lnTo>
                    <a:pt x="55" y="91"/>
                  </a:lnTo>
                  <a:lnTo>
                    <a:pt x="52" y="98"/>
                  </a:lnTo>
                  <a:lnTo>
                    <a:pt x="49" y="107"/>
                  </a:lnTo>
                  <a:lnTo>
                    <a:pt x="47" y="115"/>
                  </a:lnTo>
                  <a:lnTo>
                    <a:pt x="46" y="123"/>
                  </a:lnTo>
                  <a:lnTo>
                    <a:pt x="44" y="141"/>
                  </a:lnTo>
                  <a:lnTo>
                    <a:pt x="44" y="158"/>
                  </a:lnTo>
                  <a:lnTo>
                    <a:pt x="45" y="176"/>
                  </a:lnTo>
                  <a:lnTo>
                    <a:pt x="45" y="176"/>
                  </a:lnTo>
                  <a:lnTo>
                    <a:pt x="46" y="203"/>
                  </a:lnTo>
                  <a:lnTo>
                    <a:pt x="46" y="203"/>
                  </a:lnTo>
                  <a:lnTo>
                    <a:pt x="47" y="285"/>
                  </a:lnTo>
                  <a:lnTo>
                    <a:pt x="48" y="368"/>
                  </a:lnTo>
                  <a:lnTo>
                    <a:pt x="48" y="368"/>
                  </a:lnTo>
                  <a:lnTo>
                    <a:pt x="50" y="451"/>
                  </a:lnTo>
                  <a:lnTo>
                    <a:pt x="50" y="533"/>
                  </a:lnTo>
                  <a:lnTo>
                    <a:pt x="50" y="533"/>
                  </a:lnTo>
                  <a:lnTo>
                    <a:pt x="51" y="568"/>
                  </a:lnTo>
                  <a:lnTo>
                    <a:pt x="53" y="604"/>
                  </a:lnTo>
                  <a:lnTo>
                    <a:pt x="53" y="604"/>
                  </a:lnTo>
                  <a:lnTo>
                    <a:pt x="54" y="638"/>
                  </a:lnTo>
                  <a:lnTo>
                    <a:pt x="55" y="673"/>
                  </a:lnTo>
                  <a:lnTo>
                    <a:pt x="55" y="677"/>
                  </a:lnTo>
                  <a:lnTo>
                    <a:pt x="55" y="677"/>
                  </a:lnTo>
                  <a:lnTo>
                    <a:pt x="55" y="719"/>
                  </a:lnTo>
                  <a:lnTo>
                    <a:pt x="57" y="764"/>
                  </a:lnTo>
                  <a:lnTo>
                    <a:pt x="58" y="785"/>
                  </a:lnTo>
                  <a:lnTo>
                    <a:pt x="61" y="806"/>
                  </a:lnTo>
                  <a:lnTo>
                    <a:pt x="65" y="827"/>
                  </a:lnTo>
                  <a:lnTo>
                    <a:pt x="69" y="847"/>
                  </a:lnTo>
                  <a:lnTo>
                    <a:pt x="69" y="847"/>
                  </a:lnTo>
                  <a:lnTo>
                    <a:pt x="73" y="859"/>
                  </a:lnTo>
                  <a:lnTo>
                    <a:pt x="77" y="869"/>
                  </a:lnTo>
                  <a:lnTo>
                    <a:pt x="81" y="878"/>
                  </a:lnTo>
                  <a:lnTo>
                    <a:pt x="86" y="888"/>
                  </a:lnTo>
                  <a:lnTo>
                    <a:pt x="91" y="896"/>
                  </a:lnTo>
                  <a:lnTo>
                    <a:pt x="97" y="903"/>
                  </a:lnTo>
                  <a:lnTo>
                    <a:pt x="104" y="910"/>
                  </a:lnTo>
                  <a:lnTo>
                    <a:pt x="110" y="917"/>
                  </a:lnTo>
                  <a:lnTo>
                    <a:pt x="117" y="923"/>
                  </a:lnTo>
                  <a:lnTo>
                    <a:pt x="124" y="928"/>
                  </a:lnTo>
                  <a:lnTo>
                    <a:pt x="131" y="932"/>
                  </a:lnTo>
                  <a:lnTo>
                    <a:pt x="140" y="935"/>
                  </a:lnTo>
                  <a:lnTo>
                    <a:pt x="148" y="938"/>
                  </a:lnTo>
                  <a:lnTo>
                    <a:pt x="157" y="940"/>
                  </a:lnTo>
                  <a:lnTo>
                    <a:pt x="166" y="941"/>
                  </a:lnTo>
                  <a:lnTo>
                    <a:pt x="175" y="941"/>
                  </a:lnTo>
                  <a:lnTo>
                    <a:pt x="175" y="941"/>
                  </a:lnTo>
                  <a:lnTo>
                    <a:pt x="191" y="940"/>
                  </a:lnTo>
                  <a:lnTo>
                    <a:pt x="191" y="940"/>
                  </a:lnTo>
                  <a:lnTo>
                    <a:pt x="229" y="936"/>
                  </a:lnTo>
                  <a:lnTo>
                    <a:pt x="264" y="934"/>
                  </a:lnTo>
                  <a:lnTo>
                    <a:pt x="265" y="934"/>
                  </a:lnTo>
                  <a:lnTo>
                    <a:pt x="266" y="934"/>
                  </a:lnTo>
                  <a:lnTo>
                    <a:pt x="271" y="931"/>
                  </a:lnTo>
                  <a:lnTo>
                    <a:pt x="271" y="928"/>
                  </a:lnTo>
                  <a:lnTo>
                    <a:pt x="271" y="928"/>
                  </a:lnTo>
                  <a:lnTo>
                    <a:pt x="270" y="918"/>
                  </a:lnTo>
                  <a:lnTo>
                    <a:pt x="270" y="918"/>
                  </a:lnTo>
                  <a:lnTo>
                    <a:pt x="268" y="898"/>
                  </a:lnTo>
                  <a:lnTo>
                    <a:pt x="268" y="898"/>
                  </a:lnTo>
                  <a:lnTo>
                    <a:pt x="267" y="885"/>
                  </a:lnTo>
                  <a:lnTo>
                    <a:pt x="266" y="871"/>
                  </a:lnTo>
                  <a:lnTo>
                    <a:pt x="266" y="871"/>
                  </a:lnTo>
                  <a:lnTo>
                    <a:pt x="266" y="867"/>
                  </a:lnTo>
                  <a:lnTo>
                    <a:pt x="267" y="863"/>
                  </a:lnTo>
                  <a:lnTo>
                    <a:pt x="269" y="860"/>
                  </a:lnTo>
                  <a:lnTo>
                    <a:pt x="271" y="857"/>
                  </a:lnTo>
                  <a:lnTo>
                    <a:pt x="271" y="857"/>
                  </a:lnTo>
                  <a:lnTo>
                    <a:pt x="274" y="854"/>
                  </a:lnTo>
                  <a:lnTo>
                    <a:pt x="278" y="851"/>
                  </a:lnTo>
                  <a:lnTo>
                    <a:pt x="282" y="850"/>
                  </a:lnTo>
                  <a:lnTo>
                    <a:pt x="287" y="849"/>
                  </a:lnTo>
                  <a:lnTo>
                    <a:pt x="287" y="849"/>
                  </a:lnTo>
                  <a:lnTo>
                    <a:pt x="292" y="850"/>
                  </a:lnTo>
                  <a:lnTo>
                    <a:pt x="296" y="851"/>
                  </a:lnTo>
                  <a:lnTo>
                    <a:pt x="300" y="853"/>
                  </a:lnTo>
                  <a:lnTo>
                    <a:pt x="303" y="856"/>
                  </a:lnTo>
                  <a:lnTo>
                    <a:pt x="306" y="858"/>
                  </a:lnTo>
                  <a:lnTo>
                    <a:pt x="309" y="862"/>
                  </a:lnTo>
                  <a:lnTo>
                    <a:pt x="310" y="867"/>
                  </a:lnTo>
                  <a:lnTo>
                    <a:pt x="311" y="872"/>
                  </a:lnTo>
                  <a:lnTo>
                    <a:pt x="311" y="872"/>
                  </a:lnTo>
                  <a:lnTo>
                    <a:pt x="312" y="884"/>
                  </a:lnTo>
                  <a:lnTo>
                    <a:pt x="313" y="896"/>
                  </a:lnTo>
                  <a:lnTo>
                    <a:pt x="313" y="896"/>
                  </a:lnTo>
                  <a:lnTo>
                    <a:pt x="315" y="906"/>
                  </a:lnTo>
                  <a:lnTo>
                    <a:pt x="315" y="918"/>
                  </a:lnTo>
                  <a:lnTo>
                    <a:pt x="315" y="918"/>
                  </a:lnTo>
                  <a:lnTo>
                    <a:pt x="315" y="947"/>
                  </a:lnTo>
                  <a:lnTo>
                    <a:pt x="315" y="957"/>
                  </a:lnTo>
                  <a:lnTo>
                    <a:pt x="315" y="957"/>
                  </a:lnTo>
                  <a:lnTo>
                    <a:pt x="315" y="962"/>
                  </a:lnTo>
                  <a:lnTo>
                    <a:pt x="314" y="967"/>
                  </a:lnTo>
                  <a:lnTo>
                    <a:pt x="311" y="970"/>
                  </a:lnTo>
                  <a:lnTo>
                    <a:pt x="309" y="973"/>
                  </a:lnTo>
                  <a:lnTo>
                    <a:pt x="305" y="975"/>
                  </a:lnTo>
                  <a:lnTo>
                    <a:pt x="302" y="978"/>
                  </a:lnTo>
                  <a:lnTo>
                    <a:pt x="298" y="979"/>
                  </a:lnTo>
                  <a:lnTo>
                    <a:pt x="293" y="979"/>
                  </a:lnTo>
                  <a:lnTo>
                    <a:pt x="293" y="979"/>
                  </a:lnTo>
                  <a:lnTo>
                    <a:pt x="288" y="979"/>
                  </a:lnTo>
                  <a:lnTo>
                    <a:pt x="286" y="979"/>
                  </a:lnTo>
                  <a:lnTo>
                    <a:pt x="285" y="979"/>
                  </a:lnTo>
                  <a:lnTo>
                    <a:pt x="285" y="979"/>
                  </a:lnTo>
                  <a:lnTo>
                    <a:pt x="279" y="980"/>
                  </a:lnTo>
                  <a:lnTo>
                    <a:pt x="279" y="980"/>
                  </a:lnTo>
                  <a:lnTo>
                    <a:pt x="257" y="981"/>
                  </a:lnTo>
                  <a:lnTo>
                    <a:pt x="236" y="981"/>
                  </a:lnTo>
                  <a:lnTo>
                    <a:pt x="236" y="981"/>
                  </a:lnTo>
                  <a:lnTo>
                    <a:pt x="212" y="982"/>
                  </a:lnTo>
                  <a:lnTo>
                    <a:pt x="188" y="983"/>
                  </a:lnTo>
                  <a:lnTo>
                    <a:pt x="188" y="983"/>
                  </a:lnTo>
                  <a:lnTo>
                    <a:pt x="167" y="982"/>
                  </a:lnTo>
                  <a:lnTo>
                    <a:pt x="146" y="981"/>
                  </a:lnTo>
                  <a:lnTo>
                    <a:pt x="125" y="976"/>
                  </a:lnTo>
                  <a:lnTo>
                    <a:pt x="115" y="973"/>
                  </a:lnTo>
                  <a:lnTo>
                    <a:pt x="105" y="970"/>
                  </a:lnTo>
                  <a:lnTo>
                    <a:pt x="95" y="965"/>
                  </a:lnTo>
                  <a:lnTo>
                    <a:pt x="86" y="960"/>
                  </a:lnTo>
                  <a:lnTo>
                    <a:pt x="78" y="955"/>
                  </a:lnTo>
                  <a:lnTo>
                    <a:pt x="69" y="948"/>
                  </a:lnTo>
                  <a:lnTo>
                    <a:pt x="62" y="939"/>
                  </a:lnTo>
                  <a:lnTo>
                    <a:pt x="55" y="930"/>
                  </a:lnTo>
                  <a:lnTo>
                    <a:pt x="49" y="920"/>
                  </a:lnTo>
                  <a:lnTo>
                    <a:pt x="44" y="908"/>
                  </a:lnTo>
                  <a:lnTo>
                    <a:pt x="44" y="908"/>
                  </a:lnTo>
                  <a:lnTo>
                    <a:pt x="36" y="889"/>
                  </a:lnTo>
                  <a:lnTo>
                    <a:pt x="30" y="870"/>
                  </a:lnTo>
                  <a:lnTo>
                    <a:pt x="26" y="851"/>
                  </a:lnTo>
                  <a:lnTo>
                    <a:pt x="23" y="833"/>
                  </a:lnTo>
                  <a:lnTo>
                    <a:pt x="20" y="814"/>
                  </a:lnTo>
                  <a:lnTo>
                    <a:pt x="18" y="795"/>
                  </a:lnTo>
                  <a:lnTo>
                    <a:pt x="15" y="756"/>
                  </a:lnTo>
                  <a:lnTo>
                    <a:pt x="15" y="756"/>
                  </a:lnTo>
                  <a:lnTo>
                    <a:pt x="12" y="721"/>
                  </a:lnTo>
                  <a:lnTo>
                    <a:pt x="12" y="721"/>
                  </a:lnTo>
                  <a:lnTo>
                    <a:pt x="9" y="682"/>
                  </a:lnTo>
                  <a:lnTo>
                    <a:pt x="6" y="640"/>
                  </a:lnTo>
                  <a:lnTo>
                    <a:pt x="5" y="595"/>
                  </a:lnTo>
                  <a:lnTo>
                    <a:pt x="4" y="549"/>
                  </a:lnTo>
                  <a:lnTo>
                    <a:pt x="4" y="498"/>
                  </a:lnTo>
                  <a:lnTo>
                    <a:pt x="4" y="498"/>
                  </a:lnTo>
                  <a:lnTo>
                    <a:pt x="4" y="409"/>
                  </a:lnTo>
                  <a:lnTo>
                    <a:pt x="4" y="321"/>
                  </a:lnTo>
                  <a:lnTo>
                    <a:pt x="3" y="231"/>
                  </a:lnTo>
                  <a:lnTo>
                    <a:pt x="0" y="141"/>
                  </a:lnTo>
                  <a:lnTo>
                    <a:pt x="0" y="141"/>
                  </a:lnTo>
                  <a:lnTo>
                    <a:pt x="0" y="121"/>
                  </a:lnTo>
                  <a:lnTo>
                    <a:pt x="2" y="103"/>
                  </a:lnTo>
                  <a:lnTo>
                    <a:pt x="6" y="85"/>
                  </a:lnTo>
                  <a:lnTo>
                    <a:pt x="10" y="78"/>
                  </a:lnTo>
                  <a:lnTo>
                    <a:pt x="13" y="70"/>
                  </a:lnTo>
                  <a:lnTo>
                    <a:pt x="17" y="62"/>
                  </a:lnTo>
                  <a:lnTo>
                    <a:pt x="21" y="56"/>
                  </a:lnTo>
                  <a:lnTo>
                    <a:pt x="26" y="50"/>
                  </a:lnTo>
                  <a:lnTo>
                    <a:pt x="31" y="44"/>
                  </a:lnTo>
                  <a:lnTo>
                    <a:pt x="37" y="39"/>
                  </a:lnTo>
                  <a:lnTo>
                    <a:pt x="44" y="33"/>
                  </a:lnTo>
                  <a:lnTo>
                    <a:pt x="50" y="29"/>
                  </a:lnTo>
                  <a:lnTo>
                    <a:pt x="57" y="25"/>
                  </a:lnTo>
                  <a:lnTo>
                    <a:pt x="57" y="25"/>
                  </a:lnTo>
                  <a:lnTo>
                    <a:pt x="71" y="20"/>
                  </a:lnTo>
                  <a:lnTo>
                    <a:pt x="84" y="15"/>
                  </a:lnTo>
                  <a:lnTo>
                    <a:pt x="99" y="12"/>
                  </a:lnTo>
                  <a:lnTo>
                    <a:pt x="113" y="10"/>
                  </a:lnTo>
                  <a:lnTo>
                    <a:pt x="113" y="10"/>
                  </a:lnTo>
                  <a:lnTo>
                    <a:pt x="131" y="10"/>
                  </a:lnTo>
                  <a:lnTo>
                    <a:pt x="131" y="10"/>
                  </a:lnTo>
                  <a:lnTo>
                    <a:pt x="153" y="9"/>
                  </a:lnTo>
                  <a:lnTo>
                    <a:pt x="155" y="9"/>
                  </a:lnTo>
                  <a:lnTo>
                    <a:pt x="156" y="8"/>
                  </a:lnTo>
                  <a:lnTo>
                    <a:pt x="156" y="8"/>
                  </a:lnTo>
                  <a:lnTo>
                    <a:pt x="161" y="6"/>
                  </a:lnTo>
                  <a:lnTo>
                    <a:pt x="167" y="4"/>
                  </a:lnTo>
                  <a:lnTo>
                    <a:pt x="167" y="4"/>
                  </a:lnTo>
                  <a:lnTo>
                    <a:pt x="170" y="4"/>
                  </a:lnTo>
                  <a:lnTo>
                    <a:pt x="177" y="6"/>
                  </a:lnTo>
                  <a:lnTo>
                    <a:pt x="178" y="6"/>
                  </a:lnTo>
                  <a:lnTo>
                    <a:pt x="178" y="6"/>
                  </a:lnTo>
                  <a:lnTo>
                    <a:pt x="182" y="3"/>
                  </a:lnTo>
                  <a:lnTo>
                    <a:pt x="182" y="3"/>
                  </a:lnTo>
                  <a:lnTo>
                    <a:pt x="187" y="1"/>
                  </a:lnTo>
                  <a:lnTo>
                    <a:pt x="193" y="0"/>
                  </a:lnTo>
                  <a:lnTo>
                    <a:pt x="193" y="0"/>
                  </a:lnTo>
                  <a:lnTo>
                    <a:pt x="197" y="0"/>
                  </a:lnTo>
                  <a:lnTo>
                    <a:pt x="201" y="2"/>
                  </a:lnTo>
                  <a:lnTo>
                    <a:pt x="205" y="3"/>
                  </a:lnTo>
                  <a:lnTo>
                    <a:pt x="208" y="7"/>
                  </a:lnTo>
                  <a:lnTo>
                    <a:pt x="209" y="8"/>
                  </a:lnTo>
                  <a:lnTo>
                    <a:pt x="211" y="9"/>
                  </a:lnTo>
                  <a:lnTo>
                    <a:pt x="211" y="9"/>
                  </a:lnTo>
                  <a:lnTo>
                    <a:pt x="272" y="12"/>
                  </a:lnTo>
                  <a:lnTo>
                    <a:pt x="336" y="14"/>
                  </a:lnTo>
                  <a:lnTo>
                    <a:pt x="407" y="16"/>
                  </a:lnTo>
                  <a:lnTo>
                    <a:pt x="486" y="16"/>
                  </a:lnTo>
                  <a:lnTo>
                    <a:pt x="486" y="16"/>
                  </a:lnTo>
                  <a:lnTo>
                    <a:pt x="625" y="15"/>
                  </a:lnTo>
                  <a:lnTo>
                    <a:pt x="625" y="15"/>
                  </a:lnTo>
                  <a:lnTo>
                    <a:pt x="765" y="15"/>
                  </a:lnTo>
                  <a:lnTo>
                    <a:pt x="765" y="15"/>
                  </a:lnTo>
                  <a:lnTo>
                    <a:pt x="799" y="15"/>
                  </a:lnTo>
                  <a:lnTo>
                    <a:pt x="834" y="17"/>
                  </a:lnTo>
                  <a:lnTo>
                    <a:pt x="834" y="17"/>
                  </a:lnTo>
                  <a:lnTo>
                    <a:pt x="868" y="18"/>
                  </a:lnTo>
                  <a:lnTo>
                    <a:pt x="903" y="19"/>
                  </a:lnTo>
                  <a:lnTo>
                    <a:pt x="903" y="19"/>
                  </a:lnTo>
                  <a:lnTo>
                    <a:pt x="934" y="18"/>
                  </a:lnTo>
                  <a:lnTo>
                    <a:pt x="934" y="18"/>
                  </a:lnTo>
                  <a:lnTo>
                    <a:pt x="951" y="17"/>
                  </a:lnTo>
                  <a:lnTo>
                    <a:pt x="967" y="17"/>
                  </a:lnTo>
                  <a:lnTo>
                    <a:pt x="967" y="17"/>
                  </a:lnTo>
                  <a:lnTo>
                    <a:pt x="988" y="18"/>
                  </a:lnTo>
                  <a:lnTo>
                    <a:pt x="997" y="19"/>
                  </a:lnTo>
                  <a:lnTo>
                    <a:pt x="1005" y="21"/>
                  </a:lnTo>
                  <a:lnTo>
                    <a:pt x="1005" y="21"/>
                  </a:lnTo>
                  <a:lnTo>
                    <a:pt x="1015" y="23"/>
                  </a:lnTo>
                  <a:lnTo>
                    <a:pt x="1025" y="27"/>
                  </a:lnTo>
                  <a:lnTo>
                    <a:pt x="1035" y="31"/>
                  </a:lnTo>
                  <a:lnTo>
                    <a:pt x="1045" y="36"/>
                  </a:lnTo>
                  <a:lnTo>
                    <a:pt x="1055" y="43"/>
                  </a:lnTo>
                  <a:lnTo>
                    <a:pt x="1064" y="49"/>
                  </a:lnTo>
                  <a:lnTo>
                    <a:pt x="1073" y="55"/>
                  </a:lnTo>
                  <a:lnTo>
                    <a:pt x="1083" y="63"/>
                  </a:lnTo>
                  <a:lnTo>
                    <a:pt x="1092" y="71"/>
                  </a:lnTo>
                  <a:lnTo>
                    <a:pt x="1100" y="80"/>
                  </a:lnTo>
                  <a:lnTo>
                    <a:pt x="1108" y="88"/>
                  </a:lnTo>
                  <a:lnTo>
                    <a:pt x="1115" y="98"/>
                  </a:lnTo>
                  <a:lnTo>
                    <a:pt x="1121" y="108"/>
                  </a:lnTo>
                  <a:lnTo>
                    <a:pt x="1126" y="118"/>
                  </a:lnTo>
                  <a:lnTo>
                    <a:pt x="1130" y="129"/>
                  </a:lnTo>
                  <a:lnTo>
                    <a:pt x="1134" y="140"/>
                  </a:lnTo>
                  <a:lnTo>
                    <a:pt x="1134" y="140"/>
                  </a:lnTo>
                  <a:lnTo>
                    <a:pt x="1140" y="168"/>
                  </a:lnTo>
                  <a:lnTo>
                    <a:pt x="1145" y="195"/>
                  </a:lnTo>
                  <a:lnTo>
                    <a:pt x="1148" y="222"/>
                  </a:lnTo>
                  <a:lnTo>
                    <a:pt x="1150" y="250"/>
                  </a:lnTo>
                  <a:lnTo>
                    <a:pt x="1151" y="278"/>
                  </a:lnTo>
                  <a:lnTo>
                    <a:pt x="1151" y="305"/>
                  </a:lnTo>
                  <a:lnTo>
                    <a:pt x="1151" y="361"/>
                  </a:lnTo>
                  <a:lnTo>
                    <a:pt x="1151" y="361"/>
                  </a:lnTo>
                  <a:lnTo>
                    <a:pt x="1150" y="410"/>
                  </a:lnTo>
                  <a:lnTo>
                    <a:pt x="1150" y="410"/>
                  </a:lnTo>
                  <a:lnTo>
                    <a:pt x="1151" y="482"/>
                  </a:lnTo>
                  <a:lnTo>
                    <a:pt x="1153" y="553"/>
                  </a:lnTo>
                  <a:lnTo>
                    <a:pt x="1153" y="553"/>
                  </a:lnTo>
                  <a:lnTo>
                    <a:pt x="1154" y="623"/>
                  </a:lnTo>
                  <a:lnTo>
                    <a:pt x="1155" y="694"/>
                  </a:lnTo>
                  <a:lnTo>
                    <a:pt x="1155" y="694"/>
                  </a:lnTo>
                  <a:lnTo>
                    <a:pt x="1155" y="713"/>
                  </a:lnTo>
                  <a:lnTo>
                    <a:pt x="1157" y="731"/>
                  </a:lnTo>
                  <a:lnTo>
                    <a:pt x="1161" y="767"/>
                  </a:lnTo>
                  <a:lnTo>
                    <a:pt x="1161" y="767"/>
                  </a:lnTo>
                  <a:lnTo>
                    <a:pt x="1165" y="801"/>
                  </a:lnTo>
                  <a:lnTo>
                    <a:pt x="1166" y="817"/>
                  </a:lnTo>
                  <a:lnTo>
                    <a:pt x="1167" y="834"/>
                  </a:lnTo>
                  <a:lnTo>
                    <a:pt x="1167" y="851"/>
                  </a:lnTo>
                  <a:lnTo>
                    <a:pt x="1165" y="868"/>
                  </a:lnTo>
                  <a:lnTo>
                    <a:pt x="1162" y="885"/>
                  </a:lnTo>
                  <a:lnTo>
                    <a:pt x="1158" y="901"/>
                  </a:lnTo>
                  <a:lnTo>
                    <a:pt x="1158" y="901"/>
                  </a:lnTo>
                  <a:lnTo>
                    <a:pt x="1155" y="908"/>
                  </a:lnTo>
                  <a:lnTo>
                    <a:pt x="1151" y="917"/>
                  </a:lnTo>
                  <a:lnTo>
                    <a:pt x="1146" y="924"/>
                  </a:lnTo>
                  <a:lnTo>
                    <a:pt x="1141" y="930"/>
                  </a:lnTo>
                  <a:lnTo>
                    <a:pt x="1135" y="936"/>
                  </a:lnTo>
                  <a:lnTo>
                    <a:pt x="1129" y="942"/>
                  </a:lnTo>
                  <a:lnTo>
                    <a:pt x="1122" y="949"/>
                  </a:lnTo>
                  <a:lnTo>
                    <a:pt x="1114" y="954"/>
                  </a:lnTo>
                  <a:lnTo>
                    <a:pt x="1106" y="958"/>
                  </a:lnTo>
                  <a:lnTo>
                    <a:pt x="1096" y="963"/>
                  </a:lnTo>
                  <a:lnTo>
                    <a:pt x="1077" y="970"/>
                  </a:lnTo>
                  <a:lnTo>
                    <a:pt x="1053" y="976"/>
                  </a:lnTo>
                  <a:lnTo>
                    <a:pt x="1028" y="982"/>
                  </a:lnTo>
                  <a:lnTo>
                    <a:pt x="1026" y="983"/>
                  </a:lnTo>
                  <a:lnTo>
                    <a:pt x="1024" y="984"/>
                  </a:lnTo>
                  <a:lnTo>
                    <a:pt x="1024" y="984"/>
                  </a:lnTo>
                  <a:lnTo>
                    <a:pt x="1021" y="986"/>
                  </a:lnTo>
                  <a:lnTo>
                    <a:pt x="1018" y="988"/>
                  </a:lnTo>
                  <a:lnTo>
                    <a:pt x="1014" y="989"/>
                  </a:lnTo>
                  <a:lnTo>
                    <a:pt x="1009" y="989"/>
                  </a:lnTo>
                  <a:lnTo>
                    <a:pt x="1009" y="989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0" name="Freeform 638">
              <a:extLst>
                <a:ext uri="{FF2B5EF4-FFF2-40B4-BE49-F238E27FC236}">
                  <a16:creationId xmlns:a16="http://schemas.microsoft.com/office/drawing/2014/main" id="{43AF435D-EA88-47EB-9D35-2687A796B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3951" y="4608513"/>
              <a:ext cx="195263" cy="92075"/>
            </a:xfrm>
            <a:custGeom>
              <a:avLst/>
              <a:gdLst/>
              <a:ahLst/>
              <a:cxnLst>
                <a:cxn ang="0">
                  <a:pos x="74" y="175"/>
                </a:cxn>
                <a:cxn ang="0">
                  <a:pos x="34" y="160"/>
                </a:cxn>
                <a:cxn ang="0">
                  <a:pos x="13" y="142"/>
                </a:cxn>
                <a:cxn ang="0">
                  <a:pos x="4" y="126"/>
                </a:cxn>
                <a:cxn ang="0">
                  <a:pos x="0" y="104"/>
                </a:cxn>
                <a:cxn ang="0">
                  <a:pos x="2" y="65"/>
                </a:cxn>
                <a:cxn ang="0">
                  <a:pos x="15" y="37"/>
                </a:cxn>
                <a:cxn ang="0">
                  <a:pos x="32" y="25"/>
                </a:cxn>
                <a:cxn ang="0">
                  <a:pos x="61" y="12"/>
                </a:cxn>
                <a:cxn ang="0">
                  <a:pos x="103" y="6"/>
                </a:cxn>
                <a:cxn ang="0">
                  <a:pos x="125" y="4"/>
                </a:cxn>
                <a:cxn ang="0">
                  <a:pos x="194" y="0"/>
                </a:cxn>
                <a:cxn ang="0">
                  <a:pos x="251" y="3"/>
                </a:cxn>
                <a:cxn ang="0">
                  <a:pos x="288" y="9"/>
                </a:cxn>
                <a:cxn ang="0">
                  <a:pos x="317" y="14"/>
                </a:cxn>
                <a:cxn ang="0">
                  <a:pos x="341" y="27"/>
                </a:cxn>
                <a:cxn ang="0">
                  <a:pos x="356" y="42"/>
                </a:cxn>
                <a:cxn ang="0">
                  <a:pos x="368" y="75"/>
                </a:cxn>
                <a:cxn ang="0">
                  <a:pos x="364" y="113"/>
                </a:cxn>
                <a:cxn ang="0">
                  <a:pos x="357" y="129"/>
                </a:cxn>
                <a:cxn ang="0">
                  <a:pos x="344" y="140"/>
                </a:cxn>
                <a:cxn ang="0">
                  <a:pos x="315" y="155"/>
                </a:cxn>
                <a:cxn ang="0">
                  <a:pos x="274" y="163"/>
                </a:cxn>
                <a:cxn ang="0">
                  <a:pos x="273" y="163"/>
                </a:cxn>
                <a:cxn ang="0">
                  <a:pos x="261" y="164"/>
                </a:cxn>
                <a:cxn ang="0">
                  <a:pos x="248" y="160"/>
                </a:cxn>
                <a:cxn ang="0">
                  <a:pos x="240" y="152"/>
                </a:cxn>
                <a:cxn ang="0">
                  <a:pos x="239" y="139"/>
                </a:cxn>
                <a:cxn ang="0">
                  <a:pos x="245" y="128"/>
                </a:cxn>
                <a:cxn ang="0">
                  <a:pos x="256" y="120"/>
                </a:cxn>
                <a:cxn ang="0">
                  <a:pos x="265" y="119"/>
                </a:cxn>
                <a:cxn ang="0">
                  <a:pos x="295" y="113"/>
                </a:cxn>
                <a:cxn ang="0">
                  <a:pos x="311" y="104"/>
                </a:cxn>
                <a:cxn ang="0">
                  <a:pos x="318" y="92"/>
                </a:cxn>
                <a:cxn ang="0">
                  <a:pos x="320" y="72"/>
                </a:cxn>
                <a:cxn ang="0">
                  <a:pos x="318" y="66"/>
                </a:cxn>
                <a:cxn ang="0">
                  <a:pos x="306" y="57"/>
                </a:cxn>
                <a:cxn ang="0">
                  <a:pos x="276" y="50"/>
                </a:cxn>
                <a:cxn ang="0">
                  <a:pos x="247" y="50"/>
                </a:cxn>
                <a:cxn ang="0">
                  <a:pos x="158" y="48"/>
                </a:cxn>
                <a:cxn ang="0">
                  <a:pos x="124" y="49"/>
                </a:cxn>
                <a:cxn ang="0">
                  <a:pos x="96" y="50"/>
                </a:cxn>
                <a:cxn ang="0">
                  <a:pos x="63" y="57"/>
                </a:cxn>
                <a:cxn ang="0">
                  <a:pos x="51" y="64"/>
                </a:cxn>
                <a:cxn ang="0">
                  <a:pos x="47" y="75"/>
                </a:cxn>
                <a:cxn ang="0">
                  <a:pos x="47" y="94"/>
                </a:cxn>
                <a:cxn ang="0">
                  <a:pos x="52" y="115"/>
                </a:cxn>
                <a:cxn ang="0">
                  <a:pos x="68" y="126"/>
                </a:cxn>
                <a:cxn ang="0">
                  <a:pos x="81" y="128"/>
                </a:cxn>
                <a:cxn ang="0">
                  <a:pos x="91" y="133"/>
                </a:cxn>
                <a:cxn ang="0">
                  <a:pos x="98" y="126"/>
                </a:cxn>
                <a:cxn ang="0">
                  <a:pos x="106" y="124"/>
                </a:cxn>
                <a:cxn ang="0">
                  <a:pos x="120" y="124"/>
                </a:cxn>
                <a:cxn ang="0">
                  <a:pos x="130" y="130"/>
                </a:cxn>
                <a:cxn ang="0">
                  <a:pos x="136" y="143"/>
                </a:cxn>
                <a:cxn ang="0">
                  <a:pos x="134" y="155"/>
                </a:cxn>
                <a:cxn ang="0">
                  <a:pos x="128" y="165"/>
                </a:cxn>
                <a:cxn ang="0">
                  <a:pos x="119" y="168"/>
                </a:cxn>
                <a:cxn ang="0">
                  <a:pos x="111" y="172"/>
                </a:cxn>
                <a:cxn ang="0">
                  <a:pos x="88" y="176"/>
                </a:cxn>
              </a:cxnLst>
              <a:rect l="0" t="0" r="r" b="b"/>
              <a:pathLst>
                <a:path w="369" h="176">
                  <a:moveTo>
                    <a:pt x="88" y="176"/>
                  </a:moveTo>
                  <a:lnTo>
                    <a:pt x="88" y="176"/>
                  </a:lnTo>
                  <a:lnTo>
                    <a:pt x="74" y="175"/>
                  </a:lnTo>
                  <a:lnTo>
                    <a:pt x="61" y="172"/>
                  </a:lnTo>
                  <a:lnTo>
                    <a:pt x="47" y="167"/>
                  </a:lnTo>
                  <a:lnTo>
                    <a:pt x="34" y="160"/>
                  </a:lnTo>
                  <a:lnTo>
                    <a:pt x="23" y="152"/>
                  </a:lnTo>
                  <a:lnTo>
                    <a:pt x="17" y="147"/>
                  </a:lnTo>
                  <a:lnTo>
                    <a:pt x="13" y="142"/>
                  </a:lnTo>
                  <a:lnTo>
                    <a:pt x="9" y="137"/>
                  </a:lnTo>
                  <a:lnTo>
                    <a:pt x="6" y="131"/>
                  </a:lnTo>
                  <a:lnTo>
                    <a:pt x="4" y="126"/>
                  </a:lnTo>
                  <a:lnTo>
                    <a:pt x="3" y="120"/>
                  </a:lnTo>
                  <a:lnTo>
                    <a:pt x="3" y="120"/>
                  </a:lnTo>
                  <a:lnTo>
                    <a:pt x="0" y="104"/>
                  </a:lnTo>
                  <a:lnTo>
                    <a:pt x="0" y="90"/>
                  </a:lnTo>
                  <a:lnTo>
                    <a:pt x="0" y="76"/>
                  </a:lnTo>
                  <a:lnTo>
                    <a:pt x="2" y="65"/>
                  </a:lnTo>
                  <a:lnTo>
                    <a:pt x="5" y="54"/>
                  </a:lnTo>
                  <a:lnTo>
                    <a:pt x="9" y="45"/>
                  </a:lnTo>
                  <a:lnTo>
                    <a:pt x="15" y="37"/>
                  </a:lnTo>
                  <a:lnTo>
                    <a:pt x="22" y="31"/>
                  </a:lnTo>
                  <a:lnTo>
                    <a:pt x="22" y="31"/>
                  </a:lnTo>
                  <a:lnTo>
                    <a:pt x="32" y="25"/>
                  </a:lnTo>
                  <a:lnTo>
                    <a:pt x="41" y="19"/>
                  </a:lnTo>
                  <a:lnTo>
                    <a:pt x="50" y="15"/>
                  </a:lnTo>
                  <a:lnTo>
                    <a:pt x="61" y="12"/>
                  </a:lnTo>
                  <a:lnTo>
                    <a:pt x="71" y="10"/>
                  </a:lnTo>
                  <a:lnTo>
                    <a:pt x="81" y="8"/>
                  </a:lnTo>
                  <a:lnTo>
                    <a:pt x="103" y="6"/>
                  </a:lnTo>
                  <a:lnTo>
                    <a:pt x="103" y="6"/>
                  </a:lnTo>
                  <a:lnTo>
                    <a:pt x="125" y="4"/>
                  </a:lnTo>
                  <a:lnTo>
                    <a:pt x="125" y="4"/>
                  </a:lnTo>
                  <a:lnTo>
                    <a:pt x="159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5" y="0"/>
                  </a:lnTo>
                  <a:lnTo>
                    <a:pt x="233" y="1"/>
                  </a:lnTo>
                  <a:lnTo>
                    <a:pt x="251" y="3"/>
                  </a:lnTo>
                  <a:lnTo>
                    <a:pt x="267" y="6"/>
                  </a:lnTo>
                  <a:lnTo>
                    <a:pt x="267" y="6"/>
                  </a:lnTo>
                  <a:lnTo>
                    <a:pt x="288" y="9"/>
                  </a:lnTo>
                  <a:lnTo>
                    <a:pt x="288" y="9"/>
                  </a:lnTo>
                  <a:lnTo>
                    <a:pt x="308" y="12"/>
                  </a:lnTo>
                  <a:lnTo>
                    <a:pt x="317" y="14"/>
                  </a:lnTo>
                  <a:lnTo>
                    <a:pt x="325" y="17"/>
                  </a:lnTo>
                  <a:lnTo>
                    <a:pt x="333" y="20"/>
                  </a:lnTo>
                  <a:lnTo>
                    <a:pt x="341" y="27"/>
                  </a:lnTo>
                  <a:lnTo>
                    <a:pt x="349" y="33"/>
                  </a:lnTo>
                  <a:lnTo>
                    <a:pt x="356" y="42"/>
                  </a:lnTo>
                  <a:lnTo>
                    <a:pt x="356" y="42"/>
                  </a:lnTo>
                  <a:lnTo>
                    <a:pt x="361" y="51"/>
                  </a:lnTo>
                  <a:lnTo>
                    <a:pt x="365" y="63"/>
                  </a:lnTo>
                  <a:lnTo>
                    <a:pt x="368" y="75"/>
                  </a:lnTo>
                  <a:lnTo>
                    <a:pt x="369" y="88"/>
                  </a:lnTo>
                  <a:lnTo>
                    <a:pt x="368" y="101"/>
                  </a:lnTo>
                  <a:lnTo>
                    <a:pt x="364" y="113"/>
                  </a:lnTo>
                  <a:lnTo>
                    <a:pt x="362" y="119"/>
                  </a:lnTo>
                  <a:lnTo>
                    <a:pt x="360" y="124"/>
                  </a:lnTo>
                  <a:lnTo>
                    <a:pt x="357" y="129"/>
                  </a:lnTo>
                  <a:lnTo>
                    <a:pt x="353" y="132"/>
                  </a:lnTo>
                  <a:lnTo>
                    <a:pt x="353" y="132"/>
                  </a:lnTo>
                  <a:lnTo>
                    <a:pt x="344" y="140"/>
                  </a:lnTo>
                  <a:lnTo>
                    <a:pt x="334" y="146"/>
                  </a:lnTo>
                  <a:lnTo>
                    <a:pt x="325" y="152"/>
                  </a:lnTo>
                  <a:lnTo>
                    <a:pt x="315" y="155"/>
                  </a:lnTo>
                  <a:lnTo>
                    <a:pt x="306" y="158"/>
                  </a:lnTo>
                  <a:lnTo>
                    <a:pt x="295" y="160"/>
                  </a:lnTo>
                  <a:lnTo>
                    <a:pt x="274" y="163"/>
                  </a:lnTo>
                  <a:lnTo>
                    <a:pt x="274" y="163"/>
                  </a:lnTo>
                  <a:lnTo>
                    <a:pt x="273" y="163"/>
                  </a:lnTo>
                  <a:lnTo>
                    <a:pt x="273" y="163"/>
                  </a:lnTo>
                  <a:lnTo>
                    <a:pt x="266" y="164"/>
                  </a:lnTo>
                  <a:lnTo>
                    <a:pt x="261" y="164"/>
                  </a:lnTo>
                  <a:lnTo>
                    <a:pt x="261" y="164"/>
                  </a:lnTo>
                  <a:lnTo>
                    <a:pt x="256" y="164"/>
                  </a:lnTo>
                  <a:lnTo>
                    <a:pt x="252" y="162"/>
                  </a:lnTo>
                  <a:lnTo>
                    <a:pt x="248" y="160"/>
                  </a:lnTo>
                  <a:lnTo>
                    <a:pt x="245" y="158"/>
                  </a:lnTo>
                  <a:lnTo>
                    <a:pt x="243" y="155"/>
                  </a:lnTo>
                  <a:lnTo>
                    <a:pt x="240" y="152"/>
                  </a:lnTo>
                  <a:lnTo>
                    <a:pt x="239" y="144"/>
                  </a:lnTo>
                  <a:lnTo>
                    <a:pt x="239" y="144"/>
                  </a:lnTo>
                  <a:lnTo>
                    <a:pt x="239" y="139"/>
                  </a:lnTo>
                  <a:lnTo>
                    <a:pt x="240" y="135"/>
                  </a:lnTo>
                  <a:lnTo>
                    <a:pt x="243" y="131"/>
                  </a:lnTo>
                  <a:lnTo>
                    <a:pt x="245" y="128"/>
                  </a:lnTo>
                  <a:lnTo>
                    <a:pt x="248" y="124"/>
                  </a:lnTo>
                  <a:lnTo>
                    <a:pt x="252" y="122"/>
                  </a:lnTo>
                  <a:lnTo>
                    <a:pt x="256" y="120"/>
                  </a:lnTo>
                  <a:lnTo>
                    <a:pt x="262" y="119"/>
                  </a:lnTo>
                  <a:lnTo>
                    <a:pt x="265" y="119"/>
                  </a:lnTo>
                  <a:lnTo>
                    <a:pt x="265" y="119"/>
                  </a:lnTo>
                  <a:lnTo>
                    <a:pt x="276" y="117"/>
                  </a:lnTo>
                  <a:lnTo>
                    <a:pt x="285" y="115"/>
                  </a:lnTo>
                  <a:lnTo>
                    <a:pt x="295" y="113"/>
                  </a:lnTo>
                  <a:lnTo>
                    <a:pt x="303" y="109"/>
                  </a:lnTo>
                  <a:lnTo>
                    <a:pt x="308" y="107"/>
                  </a:lnTo>
                  <a:lnTo>
                    <a:pt x="311" y="104"/>
                  </a:lnTo>
                  <a:lnTo>
                    <a:pt x="314" y="100"/>
                  </a:lnTo>
                  <a:lnTo>
                    <a:pt x="316" y="96"/>
                  </a:lnTo>
                  <a:lnTo>
                    <a:pt x="318" y="92"/>
                  </a:lnTo>
                  <a:lnTo>
                    <a:pt x="319" y="85"/>
                  </a:lnTo>
                  <a:lnTo>
                    <a:pt x="320" y="79"/>
                  </a:lnTo>
                  <a:lnTo>
                    <a:pt x="320" y="72"/>
                  </a:lnTo>
                  <a:lnTo>
                    <a:pt x="320" y="72"/>
                  </a:lnTo>
                  <a:lnTo>
                    <a:pt x="319" y="69"/>
                  </a:lnTo>
                  <a:lnTo>
                    <a:pt x="318" y="66"/>
                  </a:lnTo>
                  <a:lnTo>
                    <a:pt x="316" y="63"/>
                  </a:lnTo>
                  <a:lnTo>
                    <a:pt x="313" y="61"/>
                  </a:lnTo>
                  <a:lnTo>
                    <a:pt x="306" y="57"/>
                  </a:lnTo>
                  <a:lnTo>
                    <a:pt x="297" y="53"/>
                  </a:lnTo>
                  <a:lnTo>
                    <a:pt x="287" y="52"/>
                  </a:lnTo>
                  <a:lnTo>
                    <a:pt x="276" y="50"/>
                  </a:lnTo>
                  <a:lnTo>
                    <a:pt x="254" y="50"/>
                  </a:lnTo>
                  <a:lnTo>
                    <a:pt x="247" y="50"/>
                  </a:lnTo>
                  <a:lnTo>
                    <a:pt x="247" y="50"/>
                  </a:lnTo>
                  <a:lnTo>
                    <a:pt x="202" y="49"/>
                  </a:lnTo>
                  <a:lnTo>
                    <a:pt x="202" y="49"/>
                  </a:lnTo>
                  <a:lnTo>
                    <a:pt x="158" y="48"/>
                  </a:lnTo>
                  <a:lnTo>
                    <a:pt x="158" y="48"/>
                  </a:lnTo>
                  <a:lnTo>
                    <a:pt x="124" y="49"/>
                  </a:lnTo>
                  <a:lnTo>
                    <a:pt x="124" y="49"/>
                  </a:lnTo>
                  <a:lnTo>
                    <a:pt x="117" y="49"/>
                  </a:lnTo>
                  <a:lnTo>
                    <a:pt x="117" y="49"/>
                  </a:lnTo>
                  <a:lnTo>
                    <a:pt x="96" y="50"/>
                  </a:lnTo>
                  <a:lnTo>
                    <a:pt x="83" y="51"/>
                  </a:lnTo>
                  <a:lnTo>
                    <a:pt x="73" y="53"/>
                  </a:lnTo>
                  <a:lnTo>
                    <a:pt x="63" y="57"/>
                  </a:lnTo>
                  <a:lnTo>
                    <a:pt x="59" y="59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7"/>
                  </a:lnTo>
                  <a:lnTo>
                    <a:pt x="47" y="71"/>
                  </a:lnTo>
                  <a:lnTo>
                    <a:pt x="47" y="75"/>
                  </a:lnTo>
                  <a:lnTo>
                    <a:pt x="47" y="80"/>
                  </a:lnTo>
                  <a:lnTo>
                    <a:pt x="47" y="80"/>
                  </a:lnTo>
                  <a:lnTo>
                    <a:pt x="47" y="94"/>
                  </a:lnTo>
                  <a:lnTo>
                    <a:pt x="48" y="101"/>
                  </a:lnTo>
                  <a:lnTo>
                    <a:pt x="49" y="108"/>
                  </a:lnTo>
                  <a:lnTo>
                    <a:pt x="52" y="115"/>
                  </a:lnTo>
                  <a:lnTo>
                    <a:pt x="58" y="121"/>
                  </a:lnTo>
                  <a:lnTo>
                    <a:pt x="64" y="125"/>
                  </a:lnTo>
                  <a:lnTo>
                    <a:pt x="68" y="126"/>
                  </a:lnTo>
                  <a:lnTo>
                    <a:pt x="73" y="127"/>
                  </a:lnTo>
                  <a:lnTo>
                    <a:pt x="73" y="127"/>
                  </a:lnTo>
                  <a:lnTo>
                    <a:pt x="81" y="128"/>
                  </a:lnTo>
                  <a:lnTo>
                    <a:pt x="81" y="128"/>
                  </a:lnTo>
                  <a:lnTo>
                    <a:pt x="82" y="128"/>
                  </a:lnTo>
                  <a:lnTo>
                    <a:pt x="91" y="133"/>
                  </a:lnTo>
                  <a:lnTo>
                    <a:pt x="91" y="133"/>
                  </a:lnTo>
                  <a:lnTo>
                    <a:pt x="94" y="129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102" y="125"/>
                  </a:lnTo>
                  <a:lnTo>
                    <a:pt x="106" y="124"/>
                  </a:lnTo>
                  <a:lnTo>
                    <a:pt x="114" y="124"/>
                  </a:lnTo>
                  <a:lnTo>
                    <a:pt x="114" y="124"/>
                  </a:lnTo>
                  <a:lnTo>
                    <a:pt x="120" y="124"/>
                  </a:lnTo>
                  <a:lnTo>
                    <a:pt x="124" y="125"/>
                  </a:lnTo>
                  <a:lnTo>
                    <a:pt x="127" y="127"/>
                  </a:lnTo>
                  <a:lnTo>
                    <a:pt x="130" y="130"/>
                  </a:lnTo>
                  <a:lnTo>
                    <a:pt x="133" y="133"/>
                  </a:lnTo>
                  <a:lnTo>
                    <a:pt x="134" y="136"/>
                  </a:lnTo>
                  <a:lnTo>
                    <a:pt x="136" y="143"/>
                  </a:lnTo>
                  <a:lnTo>
                    <a:pt x="136" y="143"/>
                  </a:lnTo>
                  <a:lnTo>
                    <a:pt x="136" y="151"/>
                  </a:lnTo>
                  <a:lnTo>
                    <a:pt x="134" y="155"/>
                  </a:lnTo>
                  <a:lnTo>
                    <a:pt x="133" y="159"/>
                  </a:lnTo>
                  <a:lnTo>
                    <a:pt x="131" y="162"/>
                  </a:lnTo>
                  <a:lnTo>
                    <a:pt x="128" y="165"/>
                  </a:lnTo>
                  <a:lnTo>
                    <a:pt x="124" y="167"/>
                  </a:lnTo>
                  <a:lnTo>
                    <a:pt x="120" y="168"/>
                  </a:lnTo>
                  <a:lnTo>
                    <a:pt x="119" y="168"/>
                  </a:lnTo>
                  <a:lnTo>
                    <a:pt x="118" y="169"/>
                  </a:lnTo>
                  <a:lnTo>
                    <a:pt x="118" y="169"/>
                  </a:lnTo>
                  <a:lnTo>
                    <a:pt x="111" y="172"/>
                  </a:lnTo>
                  <a:lnTo>
                    <a:pt x="104" y="174"/>
                  </a:lnTo>
                  <a:lnTo>
                    <a:pt x="96" y="176"/>
                  </a:lnTo>
                  <a:lnTo>
                    <a:pt x="88" y="176"/>
                  </a:lnTo>
                  <a:lnTo>
                    <a:pt x="88" y="17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1" name="Freeform 639">
              <a:extLst>
                <a:ext uri="{FF2B5EF4-FFF2-40B4-BE49-F238E27FC236}">
                  <a16:creationId xmlns:a16="http://schemas.microsoft.com/office/drawing/2014/main" id="{CC710A98-19A1-4E2A-ADF0-A86AAE7AC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5088" y="4614863"/>
              <a:ext cx="206375" cy="87313"/>
            </a:xfrm>
            <a:custGeom>
              <a:avLst/>
              <a:gdLst/>
              <a:ahLst/>
              <a:cxnLst>
                <a:cxn ang="0">
                  <a:pos x="105" y="165"/>
                </a:cxn>
                <a:cxn ang="0">
                  <a:pos x="67" y="159"/>
                </a:cxn>
                <a:cxn ang="0">
                  <a:pos x="30" y="142"/>
                </a:cxn>
                <a:cxn ang="0">
                  <a:pos x="14" y="126"/>
                </a:cxn>
                <a:cxn ang="0">
                  <a:pos x="3" y="102"/>
                </a:cxn>
                <a:cxn ang="0">
                  <a:pos x="0" y="73"/>
                </a:cxn>
                <a:cxn ang="0">
                  <a:pos x="2" y="53"/>
                </a:cxn>
                <a:cxn ang="0">
                  <a:pos x="13" y="29"/>
                </a:cxn>
                <a:cxn ang="0">
                  <a:pos x="33" y="14"/>
                </a:cxn>
                <a:cxn ang="0">
                  <a:pos x="59" y="5"/>
                </a:cxn>
                <a:cxn ang="0">
                  <a:pos x="119" y="0"/>
                </a:cxn>
                <a:cxn ang="0">
                  <a:pos x="150" y="1"/>
                </a:cxn>
                <a:cxn ang="0">
                  <a:pos x="202" y="2"/>
                </a:cxn>
                <a:cxn ang="0">
                  <a:pos x="309" y="12"/>
                </a:cxn>
                <a:cxn ang="0">
                  <a:pos x="333" y="17"/>
                </a:cxn>
                <a:cxn ang="0">
                  <a:pos x="361" y="32"/>
                </a:cxn>
                <a:cxn ang="0">
                  <a:pos x="383" y="58"/>
                </a:cxn>
                <a:cxn ang="0">
                  <a:pos x="388" y="69"/>
                </a:cxn>
                <a:cxn ang="0">
                  <a:pos x="390" y="93"/>
                </a:cxn>
                <a:cxn ang="0">
                  <a:pos x="377" y="126"/>
                </a:cxn>
                <a:cxn ang="0">
                  <a:pos x="360" y="143"/>
                </a:cxn>
                <a:cxn ang="0">
                  <a:pos x="335" y="155"/>
                </a:cxn>
                <a:cxn ang="0">
                  <a:pos x="308" y="160"/>
                </a:cxn>
                <a:cxn ang="0">
                  <a:pos x="290" y="161"/>
                </a:cxn>
                <a:cxn ang="0">
                  <a:pos x="264" y="160"/>
                </a:cxn>
                <a:cxn ang="0">
                  <a:pos x="255" y="158"/>
                </a:cxn>
                <a:cxn ang="0">
                  <a:pos x="245" y="149"/>
                </a:cxn>
                <a:cxn ang="0">
                  <a:pos x="242" y="138"/>
                </a:cxn>
                <a:cxn ang="0">
                  <a:pos x="243" y="129"/>
                </a:cxn>
                <a:cxn ang="0">
                  <a:pos x="251" y="119"/>
                </a:cxn>
                <a:cxn ang="0">
                  <a:pos x="264" y="115"/>
                </a:cxn>
                <a:cxn ang="0">
                  <a:pos x="299" y="116"/>
                </a:cxn>
                <a:cxn ang="0">
                  <a:pos x="310" y="114"/>
                </a:cxn>
                <a:cxn ang="0">
                  <a:pos x="319" y="108"/>
                </a:cxn>
                <a:cxn ang="0">
                  <a:pos x="325" y="91"/>
                </a:cxn>
                <a:cxn ang="0">
                  <a:pos x="323" y="61"/>
                </a:cxn>
                <a:cxn ang="0">
                  <a:pos x="308" y="58"/>
                </a:cxn>
                <a:cxn ang="0">
                  <a:pos x="275" y="55"/>
                </a:cxn>
                <a:cxn ang="0">
                  <a:pos x="204" y="49"/>
                </a:cxn>
                <a:cxn ang="0">
                  <a:pos x="157" y="47"/>
                </a:cxn>
                <a:cxn ang="0">
                  <a:pos x="119" y="45"/>
                </a:cxn>
                <a:cxn ang="0">
                  <a:pos x="87" y="45"/>
                </a:cxn>
                <a:cxn ang="0">
                  <a:pos x="54" y="55"/>
                </a:cxn>
                <a:cxn ang="0">
                  <a:pos x="48" y="62"/>
                </a:cxn>
                <a:cxn ang="0">
                  <a:pos x="43" y="73"/>
                </a:cxn>
                <a:cxn ang="0">
                  <a:pos x="45" y="87"/>
                </a:cxn>
                <a:cxn ang="0">
                  <a:pos x="51" y="99"/>
                </a:cxn>
                <a:cxn ang="0">
                  <a:pos x="68" y="115"/>
                </a:cxn>
                <a:cxn ang="0">
                  <a:pos x="86" y="121"/>
                </a:cxn>
                <a:cxn ang="0">
                  <a:pos x="86" y="121"/>
                </a:cxn>
                <a:cxn ang="0">
                  <a:pos x="128" y="120"/>
                </a:cxn>
                <a:cxn ang="0">
                  <a:pos x="141" y="123"/>
                </a:cxn>
                <a:cxn ang="0">
                  <a:pos x="147" y="133"/>
                </a:cxn>
                <a:cxn ang="0">
                  <a:pos x="148" y="141"/>
                </a:cxn>
                <a:cxn ang="0">
                  <a:pos x="146" y="153"/>
                </a:cxn>
                <a:cxn ang="0">
                  <a:pos x="137" y="162"/>
                </a:cxn>
                <a:cxn ang="0">
                  <a:pos x="127" y="165"/>
                </a:cxn>
              </a:cxnLst>
              <a:rect l="0" t="0" r="r" b="b"/>
              <a:pathLst>
                <a:path w="390" h="165">
                  <a:moveTo>
                    <a:pt x="117" y="165"/>
                  </a:moveTo>
                  <a:lnTo>
                    <a:pt x="117" y="165"/>
                  </a:lnTo>
                  <a:lnTo>
                    <a:pt x="105" y="165"/>
                  </a:lnTo>
                  <a:lnTo>
                    <a:pt x="93" y="164"/>
                  </a:lnTo>
                  <a:lnTo>
                    <a:pt x="79" y="162"/>
                  </a:lnTo>
                  <a:lnTo>
                    <a:pt x="67" y="159"/>
                  </a:lnTo>
                  <a:lnTo>
                    <a:pt x="53" y="155"/>
                  </a:lnTo>
                  <a:lnTo>
                    <a:pt x="41" y="149"/>
                  </a:lnTo>
                  <a:lnTo>
                    <a:pt x="30" y="142"/>
                  </a:lnTo>
                  <a:lnTo>
                    <a:pt x="20" y="133"/>
                  </a:lnTo>
                  <a:lnTo>
                    <a:pt x="20" y="133"/>
                  </a:lnTo>
                  <a:lnTo>
                    <a:pt x="14" y="126"/>
                  </a:lnTo>
                  <a:lnTo>
                    <a:pt x="10" y="119"/>
                  </a:lnTo>
                  <a:lnTo>
                    <a:pt x="6" y="111"/>
                  </a:lnTo>
                  <a:lnTo>
                    <a:pt x="3" y="102"/>
                  </a:lnTo>
                  <a:lnTo>
                    <a:pt x="1" y="93"/>
                  </a:lnTo>
                  <a:lnTo>
                    <a:pt x="0" y="84"/>
                  </a:lnTo>
                  <a:lnTo>
                    <a:pt x="0" y="73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2" y="53"/>
                  </a:lnTo>
                  <a:lnTo>
                    <a:pt x="4" y="44"/>
                  </a:lnTo>
                  <a:lnTo>
                    <a:pt x="8" y="36"/>
                  </a:lnTo>
                  <a:lnTo>
                    <a:pt x="13" y="29"/>
                  </a:lnTo>
                  <a:lnTo>
                    <a:pt x="19" y="24"/>
                  </a:lnTo>
                  <a:lnTo>
                    <a:pt x="25" y="19"/>
                  </a:lnTo>
                  <a:lnTo>
                    <a:pt x="33" y="14"/>
                  </a:lnTo>
                  <a:lnTo>
                    <a:pt x="41" y="10"/>
                  </a:lnTo>
                  <a:lnTo>
                    <a:pt x="50" y="7"/>
                  </a:lnTo>
                  <a:lnTo>
                    <a:pt x="59" y="5"/>
                  </a:lnTo>
                  <a:lnTo>
                    <a:pt x="79" y="2"/>
                  </a:lnTo>
                  <a:lnTo>
                    <a:pt x="99" y="0"/>
                  </a:lnTo>
                  <a:lnTo>
                    <a:pt x="119" y="0"/>
                  </a:lnTo>
                  <a:lnTo>
                    <a:pt x="119" y="0"/>
                  </a:lnTo>
                  <a:lnTo>
                    <a:pt x="150" y="1"/>
                  </a:lnTo>
                  <a:lnTo>
                    <a:pt x="150" y="1"/>
                  </a:lnTo>
                  <a:lnTo>
                    <a:pt x="172" y="1"/>
                  </a:lnTo>
                  <a:lnTo>
                    <a:pt x="172" y="1"/>
                  </a:lnTo>
                  <a:lnTo>
                    <a:pt x="202" y="2"/>
                  </a:lnTo>
                  <a:lnTo>
                    <a:pt x="235" y="3"/>
                  </a:lnTo>
                  <a:lnTo>
                    <a:pt x="270" y="7"/>
                  </a:lnTo>
                  <a:lnTo>
                    <a:pt x="309" y="12"/>
                  </a:lnTo>
                  <a:lnTo>
                    <a:pt x="309" y="12"/>
                  </a:lnTo>
                  <a:lnTo>
                    <a:pt x="322" y="14"/>
                  </a:lnTo>
                  <a:lnTo>
                    <a:pt x="333" y="17"/>
                  </a:lnTo>
                  <a:lnTo>
                    <a:pt x="344" y="21"/>
                  </a:lnTo>
                  <a:lnTo>
                    <a:pt x="353" y="26"/>
                  </a:lnTo>
                  <a:lnTo>
                    <a:pt x="361" y="32"/>
                  </a:lnTo>
                  <a:lnTo>
                    <a:pt x="369" y="40"/>
                  </a:lnTo>
                  <a:lnTo>
                    <a:pt x="377" y="49"/>
                  </a:lnTo>
                  <a:lnTo>
                    <a:pt x="383" y="58"/>
                  </a:lnTo>
                  <a:lnTo>
                    <a:pt x="383" y="58"/>
                  </a:lnTo>
                  <a:lnTo>
                    <a:pt x="386" y="63"/>
                  </a:lnTo>
                  <a:lnTo>
                    <a:pt x="388" y="69"/>
                  </a:lnTo>
                  <a:lnTo>
                    <a:pt x="389" y="76"/>
                  </a:lnTo>
                  <a:lnTo>
                    <a:pt x="390" y="81"/>
                  </a:lnTo>
                  <a:lnTo>
                    <a:pt x="390" y="93"/>
                  </a:lnTo>
                  <a:lnTo>
                    <a:pt x="387" y="104"/>
                  </a:lnTo>
                  <a:lnTo>
                    <a:pt x="383" y="116"/>
                  </a:lnTo>
                  <a:lnTo>
                    <a:pt x="377" y="126"/>
                  </a:lnTo>
                  <a:lnTo>
                    <a:pt x="369" y="134"/>
                  </a:lnTo>
                  <a:lnTo>
                    <a:pt x="360" y="143"/>
                  </a:lnTo>
                  <a:lnTo>
                    <a:pt x="360" y="143"/>
                  </a:lnTo>
                  <a:lnTo>
                    <a:pt x="353" y="148"/>
                  </a:lnTo>
                  <a:lnTo>
                    <a:pt x="345" y="152"/>
                  </a:lnTo>
                  <a:lnTo>
                    <a:pt x="335" y="155"/>
                  </a:lnTo>
                  <a:lnTo>
                    <a:pt x="327" y="158"/>
                  </a:lnTo>
                  <a:lnTo>
                    <a:pt x="318" y="159"/>
                  </a:lnTo>
                  <a:lnTo>
                    <a:pt x="308" y="160"/>
                  </a:lnTo>
                  <a:lnTo>
                    <a:pt x="290" y="161"/>
                  </a:lnTo>
                  <a:lnTo>
                    <a:pt x="290" y="161"/>
                  </a:lnTo>
                  <a:lnTo>
                    <a:pt x="290" y="161"/>
                  </a:lnTo>
                  <a:lnTo>
                    <a:pt x="290" y="161"/>
                  </a:lnTo>
                  <a:lnTo>
                    <a:pt x="273" y="160"/>
                  </a:lnTo>
                  <a:lnTo>
                    <a:pt x="264" y="160"/>
                  </a:lnTo>
                  <a:lnTo>
                    <a:pt x="264" y="160"/>
                  </a:lnTo>
                  <a:lnTo>
                    <a:pt x="259" y="160"/>
                  </a:lnTo>
                  <a:lnTo>
                    <a:pt x="255" y="158"/>
                  </a:lnTo>
                  <a:lnTo>
                    <a:pt x="251" y="156"/>
                  </a:lnTo>
                  <a:lnTo>
                    <a:pt x="247" y="153"/>
                  </a:lnTo>
                  <a:lnTo>
                    <a:pt x="245" y="149"/>
                  </a:lnTo>
                  <a:lnTo>
                    <a:pt x="243" y="146"/>
                  </a:lnTo>
                  <a:lnTo>
                    <a:pt x="242" y="142"/>
                  </a:lnTo>
                  <a:lnTo>
                    <a:pt x="242" y="138"/>
                  </a:lnTo>
                  <a:lnTo>
                    <a:pt x="242" y="138"/>
                  </a:lnTo>
                  <a:lnTo>
                    <a:pt x="242" y="133"/>
                  </a:lnTo>
                  <a:lnTo>
                    <a:pt x="243" y="129"/>
                  </a:lnTo>
                  <a:lnTo>
                    <a:pt x="245" y="125"/>
                  </a:lnTo>
                  <a:lnTo>
                    <a:pt x="247" y="122"/>
                  </a:lnTo>
                  <a:lnTo>
                    <a:pt x="251" y="119"/>
                  </a:lnTo>
                  <a:lnTo>
                    <a:pt x="255" y="117"/>
                  </a:lnTo>
                  <a:lnTo>
                    <a:pt x="259" y="116"/>
                  </a:lnTo>
                  <a:lnTo>
                    <a:pt x="264" y="115"/>
                  </a:lnTo>
                  <a:lnTo>
                    <a:pt x="293" y="115"/>
                  </a:lnTo>
                  <a:lnTo>
                    <a:pt x="293" y="115"/>
                  </a:lnTo>
                  <a:lnTo>
                    <a:pt x="299" y="116"/>
                  </a:lnTo>
                  <a:lnTo>
                    <a:pt x="299" y="116"/>
                  </a:lnTo>
                  <a:lnTo>
                    <a:pt x="305" y="116"/>
                  </a:lnTo>
                  <a:lnTo>
                    <a:pt x="310" y="114"/>
                  </a:lnTo>
                  <a:lnTo>
                    <a:pt x="315" y="111"/>
                  </a:lnTo>
                  <a:lnTo>
                    <a:pt x="319" y="108"/>
                  </a:lnTo>
                  <a:lnTo>
                    <a:pt x="319" y="108"/>
                  </a:lnTo>
                  <a:lnTo>
                    <a:pt x="321" y="104"/>
                  </a:lnTo>
                  <a:lnTo>
                    <a:pt x="323" y="100"/>
                  </a:lnTo>
                  <a:lnTo>
                    <a:pt x="325" y="91"/>
                  </a:lnTo>
                  <a:lnTo>
                    <a:pt x="326" y="79"/>
                  </a:lnTo>
                  <a:lnTo>
                    <a:pt x="324" y="64"/>
                  </a:lnTo>
                  <a:lnTo>
                    <a:pt x="323" y="61"/>
                  </a:lnTo>
                  <a:lnTo>
                    <a:pt x="320" y="60"/>
                  </a:lnTo>
                  <a:lnTo>
                    <a:pt x="320" y="60"/>
                  </a:lnTo>
                  <a:lnTo>
                    <a:pt x="308" y="58"/>
                  </a:lnTo>
                  <a:lnTo>
                    <a:pt x="297" y="56"/>
                  </a:lnTo>
                  <a:lnTo>
                    <a:pt x="275" y="55"/>
                  </a:lnTo>
                  <a:lnTo>
                    <a:pt x="275" y="55"/>
                  </a:lnTo>
                  <a:lnTo>
                    <a:pt x="253" y="53"/>
                  </a:lnTo>
                  <a:lnTo>
                    <a:pt x="253" y="53"/>
                  </a:lnTo>
                  <a:lnTo>
                    <a:pt x="204" y="49"/>
                  </a:lnTo>
                  <a:lnTo>
                    <a:pt x="180" y="48"/>
                  </a:lnTo>
                  <a:lnTo>
                    <a:pt x="157" y="47"/>
                  </a:lnTo>
                  <a:lnTo>
                    <a:pt x="157" y="47"/>
                  </a:lnTo>
                  <a:lnTo>
                    <a:pt x="135" y="46"/>
                  </a:lnTo>
                  <a:lnTo>
                    <a:pt x="135" y="46"/>
                  </a:lnTo>
                  <a:lnTo>
                    <a:pt x="119" y="45"/>
                  </a:lnTo>
                  <a:lnTo>
                    <a:pt x="103" y="45"/>
                  </a:lnTo>
                  <a:lnTo>
                    <a:pt x="103" y="45"/>
                  </a:lnTo>
                  <a:lnTo>
                    <a:pt x="87" y="45"/>
                  </a:lnTo>
                  <a:lnTo>
                    <a:pt x="74" y="47"/>
                  </a:lnTo>
                  <a:lnTo>
                    <a:pt x="63" y="51"/>
                  </a:lnTo>
                  <a:lnTo>
                    <a:pt x="54" y="55"/>
                  </a:lnTo>
                  <a:lnTo>
                    <a:pt x="54" y="55"/>
                  </a:lnTo>
                  <a:lnTo>
                    <a:pt x="50" y="58"/>
                  </a:lnTo>
                  <a:lnTo>
                    <a:pt x="48" y="62"/>
                  </a:lnTo>
                  <a:lnTo>
                    <a:pt x="46" y="65"/>
                  </a:lnTo>
                  <a:lnTo>
                    <a:pt x="44" y="69"/>
                  </a:lnTo>
                  <a:lnTo>
                    <a:pt x="43" y="73"/>
                  </a:lnTo>
                  <a:lnTo>
                    <a:pt x="43" y="78"/>
                  </a:lnTo>
                  <a:lnTo>
                    <a:pt x="43" y="83"/>
                  </a:lnTo>
                  <a:lnTo>
                    <a:pt x="45" y="87"/>
                  </a:lnTo>
                  <a:lnTo>
                    <a:pt x="45" y="87"/>
                  </a:lnTo>
                  <a:lnTo>
                    <a:pt x="47" y="93"/>
                  </a:lnTo>
                  <a:lnTo>
                    <a:pt x="51" y="99"/>
                  </a:lnTo>
                  <a:lnTo>
                    <a:pt x="56" y="106"/>
                  </a:lnTo>
                  <a:lnTo>
                    <a:pt x="62" y="111"/>
                  </a:lnTo>
                  <a:lnTo>
                    <a:pt x="68" y="115"/>
                  </a:lnTo>
                  <a:lnTo>
                    <a:pt x="74" y="118"/>
                  </a:lnTo>
                  <a:lnTo>
                    <a:pt x="80" y="120"/>
                  </a:lnTo>
                  <a:lnTo>
                    <a:pt x="86" y="121"/>
                  </a:lnTo>
                  <a:lnTo>
                    <a:pt x="86" y="121"/>
                  </a:lnTo>
                  <a:lnTo>
                    <a:pt x="86" y="121"/>
                  </a:lnTo>
                  <a:lnTo>
                    <a:pt x="86" y="121"/>
                  </a:lnTo>
                  <a:lnTo>
                    <a:pt x="119" y="120"/>
                  </a:lnTo>
                  <a:lnTo>
                    <a:pt x="128" y="120"/>
                  </a:lnTo>
                  <a:lnTo>
                    <a:pt x="128" y="120"/>
                  </a:lnTo>
                  <a:lnTo>
                    <a:pt x="133" y="120"/>
                  </a:lnTo>
                  <a:lnTo>
                    <a:pt x="137" y="121"/>
                  </a:lnTo>
                  <a:lnTo>
                    <a:pt x="141" y="123"/>
                  </a:lnTo>
                  <a:lnTo>
                    <a:pt x="143" y="126"/>
                  </a:lnTo>
                  <a:lnTo>
                    <a:pt x="145" y="129"/>
                  </a:lnTo>
                  <a:lnTo>
                    <a:pt x="147" y="133"/>
                  </a:lnTo>
                  <a:lnTo>
                    <a:pt x="148" y="136"/>
                  </a:lnTo>
                  <a:lnTo>
                    <a:pt x="148" y="141"/>
                  </a:lnTo>
                  <a:lnTo>
                    <a:pt x="148" y="141"/>
                  </a:lnTo>
                  <a:lnTo>
                    <a:pt x="148" y="145"/>
                  </a:lnTo>
                  <a:lnTo>
                    <a:pt x="147" y="150"/>
                  </a:lnTo>
                  <a:lnTo>
                    <a:pt x="146" y="153"/>
                  </a:lnTo>
                  <a:lnTo>
                    <a:pt x="143" y="157"/>
                  </a:lnTo>
                  <a:lnTo>
                    <a:pt x="140" y="160"/>
                  </a:lnTo>
                  <a:lnTo>
                    <a:pt x="137" y="162"/>
                  </a:lnTo>
                  <a:lnTo>
                    <a:pt x="132" y="164"/>
                  </a:lnTo>
                  <a:lnTo>
                    <a:pt x="127" y="165"/>
                  </a:lnTo>
                  <a:lnTo>
                    <a:pt x="127" y="165"/>
                  </a:lnTo>
                  <a:lnTo>
                    <a:pt x="117" y="165"/>
                  </a:lnTo>
                  <a:lnTo>
                    <a:pt x="117" y="16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2" name="Freeform 640">
              <a:extLst>
                <a:ext uri="{FF2B5EF4-FFF2-40B4-BE49-F238E27FC236}">
                  <a16:creationId xmlns:a16="http://schemas.microsoft.com/office/drawing/2014/main" id="{F5AAF44E-817F-4813-828F-669053A2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251" y="4476750"/>
              <a:ext cx="171450" cy="95250"/>
            </a:xfrm>
            <a:custGeom>
              <a:avLst/>
              <a:gdLst/>
              <a:ahLst/>
              <a:cxnLst>
                <a:cxn ang="0">
                  <a:pos x="219" y="181"/>
                </a:cxn>
                <a:cxn ang="0">
                  <a:pos x="164" y="177"/>
                </a:cxn>
                <a:cxn ang="0">
                  <a:pos x="136" y="175"/>
                </a:cxn>
                <a:cxn ang="0">
                  <a:pos x="131" y="175"/>
                </a:cxn>
                <a:cxn ang="0">
                  <a:pos x="93" y="173"/>
                </a:cxn>
                <a:cxn ang="0">
                  <a:pos x="60" y="169"/>
                </a:cxn>
                <a:cxn ang="0">
                  <a:pos x="39" y="163"/>
                </a:cxn>
                <a:cxn ang="0">
                  <a:pos x="22" y="154"/>
                </a:cxn>
                <a:cxn ang="0">
                  <a:pos x="8" y="141"/>
                </a:cxn>
                <a:cxn ang="0">
                  <a:pos x="1" y="125"/>
                </a:cxn>
                <a:cxn ang="0">
                  <a:pos x="0" y="115"/>
                </a:cxn>
                <a:cxn ang="0">
                  <a:pos x="2" y="100"/>
                </a:cxn>
                <a:cxn ang="0">
                  <a:pos x="7" y="86"/>
                </a:cxn>
                <a:cxn ang="0">
                  <a:pos x="16" y="71"/>
                </a:cxn>
                <a:cxn ang="0">
                  <a:pos x="38" y="44"/>
                </a:cxn>
                <a:cxn ang="0">
                  <a:pos x="67" y="25"/>
                </a:cxn>
                <a:cxn ang="0">
                  <a:pos x="83" y="16"/>
                </a:cxn>
                <a:cxn ang="0">
                  <a:pos x="84" y="15"/>
                </a:cxn>
                <a:cxn ang="0">
                  <a:pos x="91" y="9"/>
                </a:cxn>
                <a:cxn ang="0">
                  <a:pos x="101" y="7"/>
                </a:cxn>
                <a:cxn ang="0">
                  <a:pos x="115" y="6"/>
                </a:cxn>
                <a:cxn ang="0">
                  <a:pos x="128" y="4"/>
                </a:cxn>
                <a:cxn ang="0">
                  <a:pos x="157" y="0"/>
                </a:cxn>
                <a:cxn ang="0">
                  <a:pos x="170" y="1"/>
                </a:cxn>
                <a:cxn ang="0">
                  <a:pos x="207" y="8"/>
                </a:cxn>
                <a:cxn ang="0">
                  <a:pos x="212" y="9"/>
                </a:cxn>
                <a:cxn ang="0">
                  <a:pos x="223" y="12"/>
                </a:cxn>
                <a:cxn ang="0">
                  <a:pos x="225" y="11"/>
                </a:cxn>
                <a:cxn ang="0">
                  <a:pos x="230" y="10"/>
                </a:cxn>
                <a:cxn ang="0">
                  <a:pos x="242" y="14"/>
                </a:cxn>
                <a:cxn ang="0">
                  <a:pos x="255" y="25"/>
                </a:cxn>
                <a:cxn ang="0">
                  <a:pos x="264" y="31"/>
                </a:cxn>
                <a:cxn ang="0">
                  <a:pos x="278" y="44"/>
                </a:cxn>
                <a:cxn ang="0">
                  <a:pos x="304" y="74"/>
                </a:cxn>
                <a:cxn ang="0">
                  <a:pos x="314" y="90"/>
                </a:cxn>
                <a:cxn ang="0">
                  <a:pos x="320" y="105"/>
                </a:cxn>
                <a:cxn ang="0">
                  <a:pos x="323" y="122"/>
                </a:cxn>
                <a:cxn ang="0">
                  <a:pos x="320" y="137"/>
                </a:cxn>
                <a:cxn ang="0">
                  <a:pos x="312" y="152"/>
                </a:cxn>
                <a:cxn ang="0">
                  <a:pos x="306" y="159"/>
                </a:cxn>
                <a:cxn ang="0">
                  <a:pos x="289" y="169"/>
                </a:cxn>
                <a:cxn ang="0">
                  <a:pos x="266" y="176"/>
                </a:cxn>
                <a:cxn ang="0">
                  <a:pos x="237" y="180"/>
                </a:cxn>
                <a:cxn ang="0">
                  <a:pos x="219" y="181"/>
                </a:cxn>
                <a:cxn ang="0">
                  <a:pos x="219" y="181"/>
                </a:cxn>
              </a:cxnLst>
              <a:rect l="0" t="0" r="r" b="b"/>
              <a:pathLst>
                <a:path w="323" h="181">
                  <a:moveTo>
                    <a:pt x="219" y="181"/>
                  </a:moveTo>
                  <a:lnTo>
                    <a:pt x="219" y="181"/>
                  </a:lnTo>
                  <a:lnTo>
                    <a:pt x="191" y="180"/>
                  </a:lnTo>
                  <a:lnTo>
                    <a:pt x="164" y="177"/>
                  </a:lnTo>
                  <a:lnTo>
                    <a:pt x="164" y="177"/>
                  </a:lnTo>
                  <a:lnTo>
                    <a:pt x="136" y="175"/>
                  </a:lnTo>
                  <a:lnTo>
                    <a:pt x="131" y="175"/>
                  </a:lnTo>
                  <a:lnTo>
                    <a:pt x="131" y="175"/>
                  </a:lnTo>
                  <a:lnTo>
                    <a:pt x="114" y="175"/>
                  </a:lnTo>
                  <a:lnTo>
                    <a:pt x="93" y="173"/>
                  </a:lnTo>
                  <a:lnTo>
                    <a:pt x="71" y="171"/>
                  </a:lnTo>
                  <a:lnTo>
                    <a:pt x="60" y="169"/>
                  </a:lnTo>
                  <a:lnTo>
                    <a:pt x="50" y="166"/>
                  </a:lnTo>
                  <a:lnTo>
                    <a:pt x="39" y="163"/>
                  </a:lnTo>
                  <a:lnTo>
                    <a:pt x="30" y="159"/>
                  </a:lnTo>
                  <a:lnTo>
                    <a:pt x="22" y="154"/>
                  </a:lnTo>
                  <a:lnTo>
                    <a:pt x="15" y="149"/>
                  </a:lnTo>
                  <a:lnTo>
                    <a:pt x="8" y="141"/>
                  </a:lnTo>
                  <a:lnTo>
                    <a:pt x="3" y="134"/>
                  </a:lnTo>
                  <a:lnTo>
                    <a:pt x="1" y="125"/>
                  </a:lnTo>
                  <a:lnTo>
                    <a:pt x="0" y="115"/>
                  </a:lnTo>
                  <a:lnTo>
                    <a:pt x="0" y="115"/>
                  </a:lnTo>
                  <a:lnTo>
                    <a:pt x="0" y="108"/>
                  </a:lnTo>
                  <a:lnTo>
                    <a:pt x="2" y="100"/>
                  </a:lnTo>
                  <a:lnTo>
                    <a:pt x="4" y="93"/>
                  </a:lnTo>
                  <a:lnTo>
                    <a:pt x="7" y="86"/>
                  </a:lnTo>
                  <a:lnTo>
                    <a:pt x="10" y="78"/>
                  </a:lnTo>
                  <a:lnTo>
                    <a:pt x="16" y="71"/>
                  </a:lnTo>
                  <a:lnTo>
                    <a:pt x="26" y="58"/>
                  </a:lnTo>
                  <a:lnTo>
                    <a:pt x="38" y="44"/>
                  </a:lnTo>
                  <a:lnTo>
                    <a:pt x="53" y="34"/>
                  </a:lnTo>
                  <a:lnTo>
                    <a:pt x="67" y="25"/>
                  </a:lnTo>
                  <a:lnTo>
                    <a:pt x="82" y="17"/>
                  </a:lnTo>
                  <a:lnTo>
                    <a:pt x="83" y="16"/>
                  </a:lnTo>
                  <a:lnTo>
                    <a:pt x="84" y="15"/>
                  </a:lnTo>
                  <a:lnTo>
                    <a:pt x="84" y="15"/>
                  </a:lnTo>
                  <a:lnTo>
                    <a:pt x="87" y="12"/>
                  </a:lnTo>
                  <a:lnTo>
                    <a:pt x="91" y="9"/>
                  </a:lnTo>
                  <a:lnTo>
                    <a:pt x="96" y="8"/>
                  </a:lnTo>
                  <a:lnTo>
                    <a:pt x="101" y="7"/>
                  </a:lnTo>
                  <a:lnTo>
                    <a:pt x="101" y="7"/>
                  </a:lnTo>
                  <a:lnTo>
                    <a:pt x="115" y="6"/>
                  </a:lnTo>
                  <a:lnTo>
                    <a:pt x="128" y="4"/>
                  </a:lnTo>
                  <a:lnTo>
                    <a:pt x="128" y="4"/>
                  </a:lnTo>
                  <a:lnTo>
                    <a:pt x="143" y="1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70" y="1"/>
                  </a:lnTo>
                  <a:lnTo>
                    <a:pt x="182" y="3"/>
                  </a:lnTo>
                  <a:lnTo>
                    <a:pt x="207" y="8"/>
                  </a:lnTo>
                  <a:lnTo>
                    <a:pt x="212" y="9"/>
                  </a:lnTo>
                  <a:lnTo>
                    <a:pt x="212" y="9"/>
                  </a:lnTo>
                  <a:lnTo>
                    <a:pt x="221" y="11"/>
                  </a:lnTo>
                  <a:lnTo>
                    <a:pt x="223" y="12"/>
                  </a:lnTo>
                  <a:lnTo>
                    <a:pt x="225" y="11"/>
                  </a:lnTo>
                  <a:lnTo>
                    <a:pt x="225" y="11"/>
                  </a:lnTo>
                  <a:lnTo>
                    <a:pt x="230" y="10"/>
                  </a:lnTo>
                  <a:lnTo>
                    <a:pt x="230" y="10"/>
                  </a:lnTo>
                  <a:lnTo>
                    <a:pt x="237" y="11"/>
                  </a:lnTo>
                  <a:lnTo>
                    <a:pt x="242" y="14"/>
                  </a:lnTo>
                  <a:lnTo>
                    <a:pt x="242" y="14"/>
                  </a:lnTo>
                  <a:lnTo>
                    <a:pt x="255" y="25"/>
                  </a:lnTo>
                  <a:lnTo>
                    <a:pt x="255" y="25"/>
                  </a:lnTo>
                  <a:lnTo>
                    <a:pt x="264" y="31"/>
                  </a:lnTo>
                  <a:lnTo>
                    <a:pt x="264" y="31"/>
                  </a:lnTo>
                  <a:lnTo>
                    <a:pt x="278" y="44"/>
                  </a:lnTo>
                  <a:lnTo>
                    <a:pt x="291" y="59"/>
                  </a:lnTo>
                  <a:lnTo>
                    <a:pt x="304" y="74"/>
                  </a:lnTo>
                  <a:lnTo>
                    <a:pt x="309" y="81"/>
                  </a:lnTo>
                  <a:lnTo>
                    <a:pt x="314" y="90"/>
                  </a:lnTo>
                  <a:lnTo>
                    <a:pt x="317" y="97"/>
                  </a:lnTo>
                  <a:lnTo>
                    <a:pt x="320" y="105"/>
                  </a:lnTo>
                  <a:lnTo>
                    <a:pt x="322" y="113"/>
                  </a:lnTo>
                  <a:lnTo>
                    <a:pt x="323" y="122"/>
                  </a:lnTo>
                  <a:lnTo>
                    <a:pt x="322" y="129"/>
                  </a:lnTo>
                  <a:lnTo>
                    <a:pt x="320" y="137"/>
                  </a:lnTo>
                  <a:lnTo>
                    <a:pt x="317" y="144"/>
                  </a:lnTo>
                  <a:lnTo>
                    <a:pt x="312" y="152"/>
                  </a:lnTo>
                  <a:lnTo>
                    <a:pt x="312" y="152"/>
                  </a:lnTo>
                  <a:lnTo>
                    <a:pt x="306" y="159"/>
                  </a:lnTo>
                  <a:lnTo>
                    <a:pt x="299" y="164"/>
                  </a:lnTo>
                  <a:lnTo>
                    <a:pt x="289" y="169"/>
                  </a:lnTo>
                  <a:lnTo>
                    <a:pt x="278" y="173"/>
                  </a:lnTo>
                  <a:lnTo>
                    <a:pt x="266" y="176"/>
                  </a:lnTo>
                  <a:lnTo>
                    <a:pt x="252" y="178"/>
                  </a:lnTo>
                  <a:lnTo>
                    <a:pt x="237" y="180"/>
                  </a:lnTo>
                  <a:lnTo>
                    <a:pt x="219" y="181"/>
                  </a:lnTo>
                  <a:lnTo>
                    <a:pt x="219" y="181"/>
                  </a:lnTo>
                  <a:lnTo>
                    <a:pt x="219" y="181"/>
                  </a:lnTo>
                  <a:lnTo>
                    <a:pt x="219" y="18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3" name="Freeform 641">
              <a:extLst>
                <a:ext uri="{FF2B5EF4-FFF2-40B4-BE49-F238E27FC236}">
                  <a16:creationId xmlns:a16="http://schemas.microsoft.com/office/drawing/2014/main" id="{13574D1D-52A3-4F9B-A4B7-CA08DA5D7C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3001" y="4362450"/>
              <a:ext cx="130175" cy="123825"/>
            </a:xfrm>
            <a:custGeom>
              <a:avLst/>
              <a:gdLst/>
              <a:ahLst/>
              <a:cxnLst>
                <a:cxn ang="0">
                  <a:pos x="127" y="234"/>
                </a:cxn>
                <a:cxn ang="0">
                  <a:pos x="100" y="231"/>
                </a:cxn>
                <a:cxn ang="0">
                  <a:pos x="98" y="231"/>
                </a:cxn>
                <a:cxn ang="0">
                  <a:pos x="95" y="231"/>
                </a:cxn>
                <a:cxn ang="0">
                  <a:pos x="85" y="230"/>
                </a:cxn>
                <a:cxn ang="0">
                  <a:pos x="64" y="224"/>
                </a:cxn>
                <a:cxn ang="0">
                  <a:pos x="44" y="214"/>
                </a:cxn>
                <a:cxn ang="0">
                  <a:pos x="29" y="200"/>
                </a:cxn>
                <a:cxn ang="0">
                  <a:pos x="22" y="193"/>
                </a:cxn>
                <a:cxn ang="0">
                  <a:pos x="8" y="172"/>
                </a:cxn>
                <a:cxn ang="0">
                  <a:pos x="2" y="152"/>
                </a:cxn>
                <a:cxn ang="0">
                  <a:pos x="0" y="130"/>
                </a:cxn>
                <a:cxn ang="0">
                  <a:pos x="2" y="106"/>
                </a:cxn>
                <a:cxn ang="0">
                  <a:pos x="4" y="92"/>
                </a:cxn>
                <a:cxn ang="0">
                  <a:pos x="13" y="67"/>
                </a:cxn>
                <a:cxn ang="0">
                  <a:pos x="26" y="47"/>
                </a:cxn>
                <a:cxn ang="0">
                  <a:pos x="43" y="31"/>
                </a:cxn>
                <a:cxn ang="0">
                  <a:pos x="62" y="19"/>
                </a:cxn>
                <a:cxn ang="0">
                  <a:pos x="84" y="9"/>
                </a:cxn>
                <a:cxn ang="0">
                  <a:pos x="105" y="3"/>
                </a:cxn>
                <a:cxn ang="0">
                  <a:pos x="129" y="1"/>
                </a:cxn>
                <a:cxn ang="0">
                  <a:pos x="141" y="0"/>
                </a:cxn>
                <a:cxn ang="0">
                  <a:pos x="152" y="1"/>
                </a:cxn>
                <a:cxn ang="0">
                  <a:pos x="177" y="9"/>
                </a:cxn>
                <a:cxn ang="0">
                  <a:pos x="201" y="22"/>
                </a:cxn>
                <a:cxn ang="0">
                  <a:pos x="220" y="37"/>
                </a:cxn>
                <a:cxn ang="0">
                  <a:pos x="227" y="44"/>
                </a:cxn>
                <a:cxn ang="0">
                  <a:pos x="238" y="64"/>
                </a:cxn>
                <a:cxn ang="0">
                  <a:pos x="245" y="88"/>
                </a:cxn>
                <a:cxn ang="0">
                  <a:pos x="248" y="112"/>
                </a:cxn>
                <a:cxn ang="0">
                  <a:pos x="244" y="135"/>
                </a:cxn>
                <a:cxn ang="0">
                  <a:pos x="240" y="147"/>
                </a:cxn>
                <a:cxn ang="0">
                  <a:pos x="230" y="167"/>
                </a:cxn>
                <a:cxn ang="0">
                  <a:pos x="219" y="186"/>
                </a:cxn>
                <a:cxn ang="0">
                  <a:pos x="206" y="201"/>
                </a:cxn>
                <a:cxn ang="0">
                  <a:pos x="190" y="214"/>
                </a:cxn>
                <a:cxn ang="0">
                  <a:pos x="173" y="224"/>
                </a:cxn>
                <a:cxn ang="0">
                  <a:pos x="156" y="230"/>
                </a:cxn>
                <a:cxn ang="0">
                  <a:pos x="136" y="233"/>
                </a:cxn>
                <a:cxn ang="0">
                  <a:pos x="127" y="234"/>
                </a:cxn>
              </a:cxnLst>
              <a:rect l="0" t="0" r="r" b="b"/>
              <a:pathLst>
                <a:path w="248" h="234">
                  <a:moveTo>
                    <a:pt x="127" y="234"/>
                  </a:moveTo>
                  <a:lnTo>
                    <a:pt x="127" y="234"/>
                  </a:lnTo>
                  <a:lnTo>
                    <a:pt x="114" y="233"/>
                  </a:lnTo>
                  <a:lnTo>
                    <a:pt x="100" y="231"/>
                  </a:lnTo>
                  <a:lnTo>
                    <a:pt x="99" y="231"/>
                  </a:lnTo>
                  <a:lnTo>
                    <a:pt x="98" y="231"/>
                  </a:lnTo>
                  <a:lnTo>
                    <a:pt x="98" y="231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5" y="230"/>
                  </a:lnTo>
                  <a:lnTo>
                    <a:pt x="74" y="228"/>
                  </a:lnTo>
                  <a:lnTo>
                    <a:pt x="64" y="224"/>
                  </a:lnTo>
                  <a:lnTo>
                    <a:pt x="54" y="219"/>
                  </a:lnTo>
                  <a:lnTo>
                    <a:pt x="44" y="214"/>
                  </a:lnTo>
                  <a:lnTo>
                    <a:pt x="36" y="208"/>
                  </a:lnTo>
                  <a:lnTo>
                    <a:pt x="29" y="200"/>
                  </a:lnTo>
                  <a:lnTo>
                    <a:pt x="22" y="193"/>
                  </a:lnTo>
                  <a:lnTo>
                    <a:pt x="22" y="193"/>
                  </a:lnTo>
                  <a:lnTo>
                    <a:pt x="14" y="183"/>
                  </a:lnTo>
                  <a:lnTo>
                    <a:pt x="8" y="172"/>
                  </a:lnTo>
                  <a:lnTo>
                    <a:pt x="4" y="162"/>
                  </a:lnTo>
                  <a:lnTo>
                    <a:pt x="2" y="152"/>
                  </a:lnTo>
                  <a:lnTo>
                    <a:pt x="0" y="141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2" y="106"/>
                  </a:lnTo>
                  <a:lnTo>
                    <a:pt x="2" y="106"/>
                  </a:lnTo>
                  <a:lnTo>
                    <a:pt x="4" y="92"/>
                  </a:lnTo>
                  <a:lnTo>
                    <a:pt x="8" y="79"/>
                  </a:lnTo>
                  <a:lnTo>
                    <a:pt x="13" y="67"/>
                  </a:lnTo>
                  <a:lnTo>
                    <a:pt x="20" y="57"/>
                  </a:lnTo>
                  <a:lnTo>
                    <a:pt x="26" y="47"/>
                  </a:lnTo>
                  <a:lnTo>
                    <a:pt x="34" y="38"/>
                  </a:lnTo>
                  <a:lnTo>
                    <a:pt x="43" y="31"/>
                  </a:lnTo>
                  <a:lnTo>
                    <a:pt x="53" y="24"/>
                  </a:lnTo>
                  <a:lnTo>
                    <a:pt x="62" y="19"/>
                  </a:lnTo>
                  <a:lnTo>
                    <a:pt x="72" y="13"/>
                  </a:lnTo>
                  <a:lnTo>
                    <a:pt x="84" y="9"/>
                  </a:lnTo>
                  <a:lnTo>
                    <a:pt x="94" y="6"/>
                  </a:lnTo>
                  <a:lnTo>
                    <a:pt x="105" y="3"/>
                  </a:lnTo>
                  <a:lnTo>
                    <a:pt x="117" y="2"/>
                  </a:lnTo>
                  <a:lnTo>
                    <a:pt x="129" y="1"/>
                  </a:lnTo>
                  <a:lnTo>
                    <a:pt x="140" y="0"/>
                  </a:lnTo>
                  <a:lnTo>
                    <a:pt x="141" y="0"/>
                  </a:lnTo>
                  <a:lnTo>
                    <a:pt x="141" y="0"/>
                  </a:lnTo>
                  <a:lnTo>
                    <a:pt x="152" y="1"/>
                  </a:lnTo>
                  <a:lnTo>
                    <a:pt x="164" y="4"/>
                  </a:lnTo>
                  <a:lnTo>
                    <a:pt x="177" y="9"/>
                  </a:lnTo>
                  <a:lnTo>
                    <a:pt x="189" y="14"/>
                  </a:lnTo>
                  <a:lnTo>
                    <a:pt x="201" y="22"/>
                  </a:lnTo>
                  <a:lnTo>
                    <a:pt x="212" y="29"/>
                  </a:lnTo>
                  <a:lnTo>
                    <a:pt x="220" y="37"/>
                  </a:lnTo>
                  <a:lnTo>
                    <a:pt x="227" y="44"/>
                  </a:lnTo>
                  <a:lnTo>
                    <a:pt x="227" y="44"/>
                  </a:lnTo>
                  <a:lnTo>
                    <a:pt x="232" y="54"/>
                  </a:lnTo>
                  <a:lnTo>
                    <a:pt x="238" y="64"/>
                  </a:lnTo>
                  <a:lnTo>
                    <a:pt x="242" y="75"/>
                  </a:lnTo>
                  <a:lnTo>
                    <a:pt x="245" y="88"/>
                  </a:lnTo>
                  <a:lnTo>
                    <a:pt x="247" y="99"/>
                  </a:lnTo>
                  <a:lnTo>
                    <a:pt x="248" y="112"/>
                  </a:lnTo>
                  <a:lnTo>
                    <a:pt x="247" y="124"/>
                  </a:lnTo>
                  <a:lnTo>
                    <a:pt x="244" y="135"/>
                  </a:lnTo>
                  <a:lnTo>
                    <a:pt x="244" y="135"/>
                  </a:lnTo>
                  <a:lnTo>
                    <a:pt x="240" y="147"/>
                  </a:lnTo>
                  <a:lnTo>
                    <a:pt x="235" y="157"/>
                  </a:lnTo>
                  <a:lnTo>
                    <a:pt x="230" y="167"/>
                  </a:lnTo>
                  <a:lnTo>
                    <a:pt x="224" y="177"/>
                  </a:lnTo>
                  <a:lnTo>
                    <a:pt x="219" y="186"/>
                  </a:lnTo>
                  <a:lnTo>
                    <a:pt x="212" y="194"/>
                  </a:lnTo>
                  <a:lnTo>
                    <a:pt x="206" y="201"/>
                  </a:lnTo>
                  <a:lnTo>
                    <a:pt x="197" y="208"/>
                  </a:lnTo>
                  <a:lnTo>
                    <a:pt x="190" y="214"/>
                  </a:lnTo>
                  <a:lnTo>
                    <a:pt x="182" y="219"/>
                  </a:lnTo>
                  <a:lnTo>
                    <a:pt x="173" y="224"/>
                  </a:lnTo>
                  <a:lnTo>
                    <a:pt x="164" y="227"/>
                  </a:lnTo>
                  <a:lnTo>
                    <a:pt x="156" y="230"/>
                  </a:lnTo>
                  <a:lnTo>
                    <a:pt x="147" y="232"/>
                  </a:lnTo>
                  <a:lnTo>
                    <a:pt x="136" y="233"/>
                  </a:lnTo>
                  <a:lnTo>
                    <a:pt x="127" y="234"/>
                  </a:lnTo>
                  <a:lnTo>
                    <a:pt x="127" y="23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4" name="Freeform 642">
              <a:extLst>
                <a:ext uri="{FF2B5EF4-FFF2-40B4-BE49-F238E27FC236}">
                  <a16:creationId xmlns:a16="http://schemas.microsoft.com/office/drawing/2014/main" id="{FCC92AE3-78BF-48E6-93E2-B8ADE57DE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2863" y="4371975"/>
              <a:ext cx="23813" cy="58738"/>
            </a:xfrm>
            <a:custGeom>
              <a:avLst/>
              <a:gdLst/>
              <a:ahLst/>
              <a:cxnLst>
                <a:cxn ang="0">
                  <a:pos x="23" y="111"/>
                </a:cxn>
                <a:cxn ang="0">
                  <a:pos x="23" y="111"/>
                </a:cxn>
                <a:cxn ang="0">
                  <a:pos x="19" y="110"/>
                </a:cxn>
                <a:cxn ang="0">
                  <a:pos x="15" y="109"/>
                </a:cxn>
                <a:cxn ang="0">
                  <a:pos x="12" y="108"/>
                </a:cxn>
                <a:cxn ang="0">
                  <a:pos x="7" y="105"/>
                </a:cxn>
                <a:cxn ang="0">
                  <a:pos x="4" y="103"/>
                </a:cxn>
                <a:cxn ang="0">
                  <a:pos x="2" y="99"/>
                </a:cxn>
                <a:cxn ang="0">
                  <a:pos x="1" y="94"/>
                </a:cxn>
                <a:cxn ang="0">
                  <a:pos x="0" y="88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1" y="17"/>
                </a:cxn>
                <a:cxn ang="0">
                  <a:pos x="2" y="13"/>
                </a:cxn>
                <a:cxn ang="0">
                  <a:pos x="4" y="9"/>
                </a:cxn>
                <a:cxn ang="0">
                  <a:pos x="7" y="6"/>
                </a:cxn>
                <a:cxn ang="0">
                  <a:pos x="12" y="4"/>
                </a:cxn>
                <a:cxn ang="0">
                  <a:pos x="15" y="2"/>
                </a:cxn>
                <a:cxn ang="0">
                  <a:pos x="19" y="0"/>
                </a:cxn>
                <a:cxn ang="0">
                  <a:pos x="23" y="0"/>
                </a:cxn>
                <a:cxn ang="0">
                  <a:pos x="23" y="0"/>
                </a:cxn>
                <a:cxn ang="0">
                  <a:pos x="28" y="0"/>
                </a:cxn>
                <a:cxn ang="0">
                  <a:pos x="32" y="2"/>
                </a:cxn>
                <a:cxn ang="0">
                  <a:pos x="35" y="4"/>
                </a:cxn>
                <a:cxn ang="0">
                  <a:pos x="39" y="6"/>
                </a:cxn>
                <a:cxn ang="0">
                  <a:pos x="42" y="9"/>
                </a:cxn>
                <a:cxn ang="0">
                  <a:pos x="45" y="13"/>
                </a:cxn>
                <a:cxn ang="0">
                  <a:pos x="46" y="17"/>
                </a:cxn>
                <a:cxn ang="0">
                  <a:pos x="46" y="22"/>
                </a:cxn>
                <a:cxn ang="0">
                  <a:pos x="46" y="88"/>
                </a:cxn>
                <a:cxn ang="0">
                  <a:pos x="46" y="88"/>
                </a:cxn>
                <a:cxn ang="0">
                  <a:pos x="46" y="94"/>
                </a:cxn>
                <a:cxn ang="0">
                  <a:pos x="45" y="99"/>
                </a:cxn>
                <a:cxn ang="0">
                  <a:pos x="42" y="103"/>
                </a:cxn>
                <a:cxn ang="0">
                  <a:pos x="39" y="105"/>
                </a:cxn>
                <a:cxn ang="0">
                  <a:pos x="35" y="108"/>
                </a:cxn>
                <a:cxn ang="0">
                  <a:pos x="32" y="109"/>
                </a:cxn>
                <a:cxn ang="0">
                  <a:pos x="28" y="110"/>
                </a:cxn>
                <a:cxn ang="0">
                  <a:pos x="23" y="111"/>
                </a:cxn>
                <a:cxn ang="0">
                  <a:pos x="23" y="111"/>
                </a:cxn>
              </a:cxnLst>
              <a:rect l="0" t="0" r="r" b="b"/>
              <a:pathLst>
                <a:path w="46" h="111">
                  <a:moveTo>
                    <a:pt x="23" y="111"/>
                  </a:moveTo>
                  <a:lnTo>
                    <a:pt x="23" y="111"/>
                  </a:lnTo>
                  <a:lnTo>
                    <a:pt x="19" y="110"/>
                  </a:lnTo>
                  <a:lnTo>
                    <a:pt x="15" y="109"/>
                  </a:lnTo>
                  <a:lnTo>
                    <a:pt x="12" y="108"/>
                  </a:lnTo>
                  <a:lnTo>
                    <a:pt x="7" y="105"/>
                  </a:lnTo>
                  <a:lnTo>
                    <a:pt x="4" y="103"/>
                  </a:lnTo>
                  <a:lnTo>
                    <a:pt x="2" y="99"/>
                  </a:lnTo>
                  <a:lnTo>
                    <a:pt x="1" y="94"/>
                  </a:lnTo>
                  <a:lnTo>
                    <a:pt x="0" y="88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17"/>
                  </a:lnTo>
                  <a:lnTo>
                    <a:pt x="2" y="13"/>
                  </a:lnTo>
                  <a:lnTo>
                    <a:pt x="4" y="9"/>
                  </a:lnTo>
                  <a:lnTo>
                    <a:pt x="7" y="6"/>
                  </a:lnTo>
                  <a:lnTo>
                    <a:pt x="12" y="4"/>
                  </a:lnTo>
                  <a:lnTo>
                    <a:pt x="15" y="2"/>
                  </a:lnTo>
                  <a:lnTo>
                    <a:pt x="19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2" y="2"/>
                  </a:lnTo>
                  <a:lnTo>
                    <a:pt x="35" y="4"/>
                  </a:lnTo>
                  <a:lnTo>
                    <a:pt x="39" y="6"/>
                  </a:lnTo>
                  <a:lnTo>
                    <a:pt x="42" y="9"/>
                  </a:lnTo>
                  <a:lnTo>
                    <a:pt x="45" y="13"/>
                  </a:lnTo>
                  <a:lnTo>
                    <a:pt x="46" y="17"/>
                  </a:lnTo>
                  <a:lnTo>
                    <a:pt x="46" y="22"/>
                  </a:lnTo>
                  <a:lnTo>
                    <a:pt x="46" y="88"/>
                  </a:lnTo>
                  <a:lnTo>
                    <a:pt x="46" y="88"/>
                  </a:lnTo>
                  <a:lnTo>
                    <a:pt x="46" y="94"/>
                  </a:lnTo>
                  <a:lnTo>
                    <a:pt x="45" y="99"/>
                  </a:lnTo>
                  <a:lnTo>
                    <a:pt x="42" y="103"/>
                  </a:lnTo>
                  <a:lnTo>
                    <a:pt x="39" y="105"/>
                  </a:lnTo>
                  <a:lnTo>
                    <a:pt x="35" y="108"/>
                  </a:lnTo>
                  <a:lnTo>
                    <a:pt x="32" y="109"/>
                  </a:lnTo>
                  <a:lnTo>
                    <a:pt x="28" y="110"/>
                  </a:lnTo>
                  <a:lnTo>
                    <a:pt x="23" y="111"/>
                  </a:lnTo>
                  <a:lnTo>
                    <a:pt x="23" y="11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5" name="Freeform 643">
              <a:extLst>
                <a:ext uri="{FF2B5EF4-FFF2-40B4-BE49-F238E27FC236}">
                  <a16:creationId xmlns:a16="http://schemas.microsoft.com/office/drawing/2014/main" id="{469F1B2E-74AE-4338-A4C4-00204E748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838" y="4375150"/>
              <a:ext cx="23813" cy="50800"/>
            </a:xfrm>
            <a:custGeom>
              <a:avLst/>
              <a:gdLst/>
              <a:ahLst/>
              <a:cxnLst>
                <a:cxn ang="0">
                  <a:pos x="23" y="96"/>
                </a:cxn>
                <a:cxn ang="0">
                  <a:pos x="23" y="96"/>
                </a:cxn>
                <a:cxn ang="0">
                  <a:pos x="19" y="96"/>
                </a:cxn>
                <a:cxn ang="0">
                  <a:pos x="15" y="95"/>
                </a:cxn>
                <a:cxn ang="0">
                  <a:pos x="11" y="92"/>
                </a:cxn>
                <a:cxn ang="0">
                  <a:pos x="8" y="90"/>
                </a:cxn>
                <a:cxn ang="0">
                  <a:pos x="5" y="86"/>
                </a:cxn>
                <a:cxn ang="0">
                  <a:pos x="3" y="82"/>
                </a:cxn>
                <a:cxn ang="0">
                  <a:pos x="1" y="78"/>
                </a:cxn>
                <a:cxn ang="0">
                  <a:pos x="0" y="73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1" y="18"/>
                </a:cxn>
                <a:cxn ang="0">
                  <a:pos x="3" y="14"/>
                </a:cxn>
                <a:cxn ang="0">
                  <a:pos x="5" y="10"/>
                </a:cxn>
                <a:cxn ang="0">
                  <a:pos x="8" y="7"/>
                </a:cxn>
                <a:cxn ang="0">
                  <a:pos x="11" y="4"/>
                </a:cxn>
                <a:cxn ang="0">
                  <a:pos x="15" y="2"/>
                </a:cxn>
                <a:cxn ang="0">
                  <a:pos x="19" y="1"/>
                </a:cxn>
                <a:cxn ang="0">
                  <a:pos x="23" y="0"/>
                </a:cxn>
                <a:cxn ang="0">
                  <a:pos x="23" y="0"/>
                </a:cxn>
                <a:cxn ang="0">
                  <a:pos x="28" y="1"/>
                </a:cxn>
                <a:cxn ang="0">
                  <a:pos x="32" y="2"/>
                </a:cxn>
                <a:cxn ang="0">
                  <a:pos x="37" y="4"/>
                </a:cxn>
                <a:cxn ang="0">
                  <a:pos x="40" y="7"/>
                </a:cxn>
                <a:cxn ang="0">
                  <a:pos x="43" y="10"/>
                </a:cxn>
                <a:cxn ang="0">
                  <a:pos x="45" y="14"/>
                </a:cxn>
                <a:cxn ang="0">
                  <a:pos x="46" y="18"/>
                </a:cxn>
                <a:cxn ang="0">
                  <a:pos x="46" y="22"/>
                </a:cxn>
                <a:cxn ang="0">
                  <a:pos x="46" y="73"/>
                </a:cxn>
                <a:cxn ang="0">
                  <a:pos x="46" y="73"/>
                </a:cxn>
                <a:cxn ang="0">
                  <a:pos x="46" y="78"/>
                </a:cxn>
                <a:cxn ang="0">
                  <a:pos x="45" y="82"/>
                </a:cxn>
                <a:cxn ang="0">
                  <a:pos x="43" y="86"/>
                </a:cxn>
                <a:cxn ang="0">
                  <a:pos x="40" y="90"/>
                </a:cxn>
                <a:cxn ang="0">
                  <a:pos x="37" y="92"/>
                </a:cxn>
                <a:cxn ang="0">
                  <a:pos x="32" y="95"/>
                </a:cxn>
                <a:cxn ang="0">
                  <a:pos x="28" y="96"/>
                </a:cxn>
                <a:cxn ang="0">
                  <a:pos x="23" y="96"/>
                </a:cxn>
                <a:cxn ang="0">
                  <a:pos x="23" y="96"/>
                </a:cxn>
              </a:cxnLst>
              <a:rect l="0" t="0" r="r" b="b"/>
              <a:pathLst>
                <a:path w="46" h="96">
                  <a:moveTo>
                    <a:pt x="23" y="96"/>
                  </a:moveTo>
                  <a:lnTo>
                    <a:pt x="23" y="96"/>
                  </a:lnTo>
                  <a:lnTo>
                    <a:pt x="19" y="96"/>
                  </a:lnTo>
                  <a:lnTo>
                    <a:pt x="15" y="95"/>
                  </a:lnTo>
                  <a:lnTo>
                    <a:pt x="11" y="92"/>
                  </a:lnTo>
                  <a:lnTo>
                    <a:pt x="8" y="90"/>
                  </a:lnTo>
                  <a:lnTo>
                    <a:pt x="5" y="86"/>
                  </a:lnTo>
                  <a:lnTo>
                    <a:pt x="3" y="82"/>
                  </a:lnTo>
                  <a:lnTo>
                    <a:pt x="1" y="78"/>
                  </a:lnTo>
                  <a:lnTo>
                    <a:pt x="0" y="73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18"/>
                  </a:lnTo>
                  <a:lnTo>
                    <a:pt x="3" y="14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1" y="4"/>
                  </a:lnTo>
                  <a:lnTo>
                    <a:pt x="15" y="2"/>
                  </a:lnTo>
                  <a:lnTo>
                    <a:pt x="19" y="1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8" y="1"/>
                  </a:lnTo>
                  <a:lnTo>
                    <a:pt x="32" y="2"/>
                  </a:lnTo>
                  <a:lnTo>
                    <a:pt x="37" y="4"/>
                  </a:lnTo>
                  <a:lnTo>
                    <a:pt x="40" y="7"/>
                  </a:lnTo>
                  <a:lnTo>
                    <a:pt x="43" y="10"/>
                  </a:lnTo>
                  <a:lnTo>
                    <a:pt x="45" y="14"/>
                  </a:lnTo>
                  <a:lnTo>
                    <a:pt x="46" y="18"/>
                  </a:lnTo>
                  <a:lnTo>
                    <a:pt x="46" y="22"/>
                  </a:lnTo>
                  <a:lnTo>
                    <a:pt x="46" y="73"/>
                  </a:lnTo>
                  <a:lnTo>
                    <a:pt x="46" y="73"/>
                  </a:lnTo>
                  <a:lnTo>
                    <a:pt x="46" y="78"/>
                  </a:lnTo>
                  <a:lnTo>
                    <a:pt x="45" y="82"/>
                  </a:lnTo>
                  <a:lnTo>
                    <a:pt x="43" y="86"/>
                  </a:lnTo>
                  <a:lnTo>
                    <a:pt x="40" y="90"/>
                  </a:lnTo>
                  <a:lnTo>
                    <a:pt x="37" y="92"/>
                  </a:lnTo>
                  <a:lnTo>
                    <a:pt x="32" y="95"/>
                  </a:lnTo>
                  <a:lnTo>
                    <a:pt x="28" y="96"/>
                  </a:lnTo>
                  <a:lnTo>
                    <a:pt x="23" y="96"/>
                  </a:lnTo>
                  <a:lnTo>
                    <a:pt x="23" y="9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6" name="Freeform 644">
              <a:extLst>
                <a:ext uri="{FF2B5EF4-FFF2-40B4-BE49-F238E27FC236}">
                  <a16:creationId xmlns:a16="http://schemas.microsoft.com/office/drawing/2014/main" id="{C03B1533-8F14-4A2E-85BF-2BFD99D1B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2401" y="4376738"/>
              <a:ext cx="23813" cy="47625"/>
            </a:xfrm>
            <a:custGeom>
              <a:avLst/>
              <a:gdLst/>
              <a:ahLst/>
              <a:cxnLst>
                <a:cxn ang="0">
                  <a:pos x="23" y="90"/>
                </a:cxn>
                <a:cxn ang="0">
                  <a:pos x="23" y="90"/>
                </a:cxn>
                <a:cxn ang="0">
                  <a:pos x="18" y="90"/>
                </a:cxn>
                <a:cxn ang="0">
                  <a:pos x="14" y="88"/>
                </a:cxn>
                <a:cxn ang="0">
                  <a:pos x="10" y="85"/>
                </a:cxn>
                <a:cxn ang="0">
                  <a:pos x="7" y="83"/>
                </a:cxn>
                <a:cxn ang="0">
                  <a:pos x="4" y="79"/>
                </a:cxn>
                <a:cxn ang="0">
                  <a:pos x="2" y="76"/>
                </a:cxn>
                <a:cxn ang="0">
                  <a:pos x="1" y="72"/>
                </a:cxn>
                <a:cxn ang="0">
                  <a:pos x="0" y="67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1" y="18"/>
                </a:cxn>
                <a:cxn ang="0">
                  <a:pos x="2" y="14"/>
                </a:cxn>
                <a:cxn ang="0">
                  <a:pos x="4" y="10"/>
                </a:cxn>
                <a:cxn ang="0">
                  <a:pos x="7" y="7"/>
                </a:cxn>
                <a:cxn ang="0">
                  <a:pos x="10" y="4"/>
                </a:cxn>
                <a:cxn ang="0">
                  <a:pos x="14" y="2"/>
                </a:cxn>
                <a:cxn ang="0">
                  <a:pos x="18" y="1"/>
                </a:cxn>
                <a:cxn ang="0">
                  <a:pos x="23" y="0"/>
                </a:cxn>
                <a:cxn ang="0">
                  <a:pos x="23" y="0"/>
                </a:cxn>
                <a:cxn ang="0">
                  <a:pos x="27" y="1"/>
                </a:cxn>
                <a:cxn ang="0">
                  <a:pos x="32" y="2"/>
                </a:cxn>
                <a:cxn ang="0">
                  <a:pos x="35" y="4"/>
                </a:cxn>
                <a:cxn ang="0">
                  <a:pos x="39" y="7"/>
                </a:cxn>
                <a:cxn ang="0">
                  <a:pos x="41" y="10"/>
                </a:cxn>
                <a:cxn ang="0">
                  <a:pos x="43" y="14"/>
                </a:cxn>
                <a:cxn ang="0">
                  <a:pos x="45" y="18"/>
                </a:cxn>
                <a:cxn ang="0">
                  <a:pos x="45" y="22"/>
                </a:cxn>
                <a:cxn ang="0">
                  <a:pos x="45" y="67"/>
                </a:cxn>
                <a:cxn ang="0">
                  <a:pos x="45" y="67"/>
                </a:cxn>
                <a:cxn ang="0">
                  <a:pos x="45" y="72"/>
                </a:cxn>
                <a:cxn ang="0">
                  <a:pos x="43" y="76"/>
                </a:cxn>
                <a:cxn ang="0">
                  <a:pos x="41" y="79"/>
                </a:cxn>
                <a:cxn ang="0">
                  <a:pos x="39" y="83"/>
                </a:cxn>
                <a:cxn ang="0">
                  <a:pos x="35" y="85"/>
                </a:cxn>
                <a:cxn ang="0">
                  <a:pos x="32" y="88"/>
                </a:cxn>
                <a:cxn ang="0">
                  <a:pos x="27" y="90"/>
                </a:cxn>
                <a:cxn ang="0">
                  <a:pos x="23" y="90"/>
                </a:cxn>
                <a:cxn ang="0">
                  <a:pos x="23" y="90"/>
                </a:cxn>
              </a:cxnLst>
              <a:rect l="0" t="0" r="r" b="b"/>
              <a:pathLst>
                <a:path w="45" h="90">
                  <a:moveTo>
                    <a:pt x="23" y="90"/>
                  </a:moveTo>
                  <a:lnTo>
                    <a:pt x="23" y="90"/>
                  </a:lnTo>
                  <a:lnTo>
                    <a:pt x="18" y="90"/>
                  </a:lnTo>
                  <a:lnTo>
                    <a:pt x="14" y="88"/>
                  </a:lnTo>
                  <a:lnTo>
                    <a:pt x="10" y="85"/>
                  </a:lnTo>
                  <a:lnTo>
                    <a:pt x="7" y="83"/>
                  </a:lnTo>
                  <a:lnTo>
                    <a:pt x="4" y="79"/>
                  </a:lnTo>
                  <a:lnTo>
                    <a:pt x="2" y="76"/>
                  </a:lnTo>
                  <a:lnTo>
                    <a:pt x="1" y="72"/>
                  </a:lnTo>
                  <a:lnTo>
                    <a:pt x="0" y="67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18"/>
                  </a:lnTo>
                  <a:lnTo>
                    <a:pt x="2" y="14"/>
                  </a:lnTo>
                  <a:lnTo>
                    <a:pt x="4" y="10"/>
                  </a:lnTo>
                  <a:lnTo>
                    <a:pt x="7" y="7"/>
                  </a:lnTo>
                  <a:lnTo>
                    <a:pt x="10" y="4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7" y="1"/>
                  </a:lnTo>
                  <a:lnTo>
                    <a:pt x="32" y="2"/>
                  </a:lnTo>
                  <a:lnTo>
                    <a:pt x="35" y="4"/>
                  </a:lnTo>
                  <a:lnTo>
                    <a:pt x="39" y="7"/>
                  </a:lnTo>
                  <a:lnTo>
                    <a:pt x="41" y="10"/>
                  </a:lnTo>
                  <a:lnTo>
                    <a:pt x="43" y="14"/>
                  </a:lnTo>
                  <a:lnTo>
                    <a:pt x="45" y="18"/>
                  </a:lnTo>
                  <a:lnTo>
                    <a:pt x="45" y="22"/>
                  </a:lnTo>
                  <a:lnTo>
                    <a:pt x="45" y="67"/>
                  </a:lnTo>
                  <a:lnTo>
                    <a:pt x="45" y="67"/>
                  </a:lnTo>
                  <a:lnTo>
                    <a:pt x="45" y="72"/>
                  </a:lnTo>
                  <a:lnTo>
                    <a:pt x="43" y="76"/>
                  </a:lnTo>
                  <a:lnTo>
                    <a:pt x="41" y="79"/>
                  </a:lnTo>
                  <a:lnTo>
                    <a:pt x="39" y="83"/>
                  </a:lnTo>
                  <a:lnTo>
                    <a:pt x="35" y="85"/>
                  </a:lnTo>
                  <a:lnTo>
                    <a:pt x="32" y="88"/>
                  </a:lnTo>
                  <a:lnTo>
                    <a:pt x="27" y="90"/>
                  </a:lnTo>
                  <a:lnTo>
                    <a:pt x="23" y="90"/>
                  </a:lnTo>
                  <a:lnTo>
                    <a:pt x="23" y="9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7" name="Freeform 645">
              <a:extLst>
                <a:ext uri="{FF2B5EF4-FFF2-40B4-BE49-F238E27FC236}">
                  <a16:creationId xmlns:a16="http://schemas.microsoft.com/office/drawing/2014/main" id="{559BAEB9-4A15-4365-B410-6F8732DB5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4788" y="4376738"/>
              <a:ext cx="28575" cy="53975"/>
            </a:xfrm>
            <a:custGeom>
              <a:avLst/>
              <a:gdLst/>
              <a:ahLst/>
              <a:cxnLst>
                <a:cxn ang="0">
                  <a:pos x="22" y="101"/>
                </a:cxn>
                <a:cxn ang="0">
                  <a:pos x="22" y="101"/>
                </a:cxn>
                <a:cxn ang="0">
                  <a:pos x="18" y="100"/>
                </a:cxn>
                <a:cxn ang="0">
                  <a:pos x="12" y="99"/>
                </a:cxn>
                <a:cxn ang="0">
                  <a:pos x="9" y="97"/>
                </a:cxn>
                <a:cxn ang="0">
                  <a:pos x="5" y="94"/>
                </a:cxn>
                <a:cxn ang="0">
                  <a:pos x="5" y="94"/>
                </a:cxn>
                <a:cxn ang="0">
                  <a:pos x="3" y="91"/>
                </a:cxn>
                <a:cxn ang="0">
                  <a:pos x="1" y="88"/>
                </a:cxn>
                <a:cxn ang="0">
                  <a:pos x="0" y="83"/>
                </a:cxn>
                <a:cxn ang="0">
                  <a:pos x="0" y="79"/>
                </a:cxn>
                <a:cxn ang="0">
                  <a:pos x="0" y="79"/>
                </a:cxn>
                <a:cxn ang="0">
                  <a:pos x="1" y="65"/>
                </a:cxn>
                <a:cxn ang="0">
                  <a:pos x="3" y="51"/>
                </a:cxn>
                <a:cxn ang="0">
                  <a:pos x="3" y="51"/>
                </a:cxn>
                <a:cxn ang="0">
                  <a:pos x="5" y="37"/>
                </a:cxn>
                <a:cxn ang="0">
                  <a:pos x="6" y="23"/>
                </a:cxn>
                <a:cxn ang="0">
                  <a:pos x="6" y="23"/>
                </a:cxn>
                <a:cxn ang="0">
                  <a:pos x="7" y="16"/>
                </a:cxn>
                <a:cxn ang="0">
                  <a:pos x="8" y="12"/>
                </a:cxn>
                <a:cxn ang="0">
                  <a:pos x="11" y="8"/>
                </a:cxn>
                <a:cxn ang="0">
                  <a:pos x="14" y="5"/>
                </a:cxn>
                <a:cxn ang="0">
                  <a:pos x="18" y="3"/>
                </a:cxn>
                <a:cxn ang="0">
                  <a:pos x="22" y="2"/>
                </a:cxn>
                <a:cxn ang="0">
                  <a:pos x="26" y="1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34" y="1"/>
                </a:cxn>
                <a:cxn ang="0">
                  <a:pos x="39" y="2"/>
                </a:cxn>
                <a:cxn ang="0">
                  <a:pos x="43" y="4"/>
                </a:cxn>
                <a:cxn ang="0">
                  <a:pos x="46" y="7"/>
                </a:cxn>
                <a:cxn ang="0">
                  <a:pos x="46" y="7"/>
                </a:cxn>
                <a:cxn ang="0">
                  <a:pos x="49" y="10"/>
                </a:cxn>
                <a:cxn ang="0">
                  <a:pos x="51" y="13"/>
                </a:cxn>
                <a:cxn ang="0">
                  <a:pos x="52" y="17"/>
                </a:cxn>
                <a:cxn ang="0">
                  <a:pos x="52" y="21"/>
                </a:cxn>
                <a:cxn ang="0">
                  <a:pos x="52" y="21"/>
                </a:cxn>
                <a:cxn ang="0">
                  <a:pos x="51" y="36"/>
                </a:cxn>
                <a:cxn ang="0">
                  <a:pos x="49" y="49"/>
                </a:cxn>
                <a:cxn ang="0">
                  <a:pos x="49" y="49"/>
                </a:cxn>
                <a:cxn ang="0">
                  <a:pos x="46" y="64"/>
                </a:cxn>
                <a:cxn ang="0">
                  <a:pos x="45" y="78"/>
                </a:cxn>
                <a:cxn ang="0">
                  <a:pos x="45" y="78"/>
                </a:cxn>
                <a:cxn ang="0">
                  <a:pos x="44" y="83"/>
                </a:cxn>
                <a:cxn ang="0">
                  <a:pos x="43" y="89"/>
                </a:cxn>
                <a:cxn ang="0">
                  <a:pos x="41" y="92"/>
                </a:cxn>
                <a:cxn ang="0">
                  <a:pos x="38" y="95"/>
                </a:cxn>
                <a:cxn ang="0">
                  <a:pos x="34" y="98"/>
                </a:cxn>
                <a:cxn ang="0">
                  <a:pos x="30" y="99"/>
                </a:cxn>
                <a:cxn ang="0">
                  <a:pos x="26" y="100"/>
                </a:cxn>
                <a:cxn ang="0">
                  <a:pos x="22" y="101"/>
                </a:cxn>
                <a:cxn ang="0">
                  <a:pos x="22" y="101"/>
                </a:cxn>
              </a:cxnLst>
              <a:rect l="0" t="0" r="r" b="b"/>
              <a:pathLst>
                <a:path w="52" h="101">
                  <a:moveTo>
                    <a:pt x="22" y="101"/>
                  </a:moveTo>
                  <a:lnTo>
                    <a:pt x="22" y="101"/>
                  </a:lnTo>
                  <a:lnTo>
                    <a:pt x="18" y="100"/>
                  </a:lnTo>
                  <a:lnTo>
                    <a:pt x="12" y="99"/>
                  </a:lnTo>
                  <a:lnTo>
                    <a:pt x="9" y="97"/>
                  </a:lnTo>
                  <a:lnTo>
                    <a:pt x="5" y="94"/>
                  </a:lnTo>
                  <a:lnTo>
                    <a:pt x="5" y="94"/>
                  </a:lnTo>
                  <a:lnTo>
                    <a:pt x="3" y="91"/>
                  </a:lnTo>
                  <a:lnTo>
                    <a:pt x="1" y="88"/>
                  </a:lnTo>
                  <a:lnTo>
                    <a:pt x="0" y="83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1" y="65"/>
                  </a:lnTo>
                  <a:lnTo>
                    <a:pt x="3" y="51"/>
                  </a:lnTo>
                  <a:lnTo>
                    <a:pt x="3" y="51"/>
                  </a:lnTo>
                  <a:lnTo>
                    <a:pt x="5" y="37"/>
                  </a:lnTo>
                  <a:lnTo>
                    <a:pt x="6" y="23"/>
                  </a:lnTo>
                  <a:lnTo>
                    <a:pt x="6" y="23"/>
                  </a:lnTo>
                  <a:lnTo>
                    <a:pt x="7" y="16"/>
                  </a:lnTo>
                  <a:lnTo>
                    <a:pt x="8" y="12"/>
                  </a:lnTo>
                  <a:lnTo>
                    <a:pt x="11" y="8"/>
                  </a:lnTo>
                  <a:lnTo>
                    <a:pt x="14" y="5"/>
                  </a:lnTo>
                  <a:lnTo>
                    <a:pt x="18" y="3"/>
                  </a:lnTo>
                  <a:lnTo>
                    <a:pt x="22" y="2"/>
                  </a:lnTo>
                  <a:lnTo>
                    <a:pt x="26" y="1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4" y="1"/>
                  </a:lnTo>
                  <a:lnTo>
                    <a:pt x="39" y="2"/>
                  </a:lnTo>
                  <a:lnTo>
                    <a:pt x="43" y="4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9" y="10"/>
                  </a:lnTo>
                  <a:lnTo>
                    <a:pt x="51" y="13"/>
                  </a:lnTo>
                  <a:lnTo>
                    <a:pt x="52" y="17"/>
                  </a:lnTo>
                  <a:lnTo>
                    <a:pt x="52" y="21"/>
                  </a:lnTo>
                  <a:lnTo>
                    <a:pt x="52" y="21"/>
                  </a:lnTo>
                  <a:lnTo>
                    <a:pt x="51" y="36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46" y="64"/>
                  </a:lnTo>
                  <a:lnTo>
                    <a:pt x="45" y="78"/>
                  </a:lnTo>
                  <a:lnTo>
                    <a:pt x="45" y="78"/>
                  </a:lnTo>
                  <a:lnTo>
                    <a:pt x="44" y="83"/>
                  </a:lnTo>
                  <a:lnTo>
                    <a:pt x="43" y="89"/>
                  </a:lnTo>
                  <a:lnTo>
                    <a:pt x="41" y="92"/>
                  </a:lnTo>
                  <a:lnTo>
                    <a:pt x="38" y="95"/>
                  </a:lnTo>
                  <a:lnTo>
                    <a:pt x="34" y="98"/>
                  </a:lnTo>
                  <a:lnTo>
                    <a:pt x="30" y="99"/>
                  </a:lnTo>
                  <a:lnTo>
                    <a:pt x="26" y="100"/>
                  </a:lnTo>
                  <a:lnTo>
                    <a:pt x="22" y="101"/>
                  </a:lnTo>
                  <a:lnTo>
                    <a:pt x="22" y="10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8" name="Freeform 646">
              <a:extLst>
                <a:ext uri="{FF2B5EF4-FFF2-40B4-BE49-F238E27FC236}">
                  <a16:creationId xmlns:a16="http://schemas.microsoft.com/office/drawing/2014/main" id="{3C1180F9-B6B3-4E23-84A9-C44961AA9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1" y="4378325"/>
              <a:ext cx="30163" cy="55563"/>
            </a:xfrm>
            <a:custGeom>
              <a:avLst/>
              <a:gdLst/>
              <a:ahLst/>
              <a:cxnLst>
                <a:cxn ang="0">
                  <a:pos x="23" y="105"/>
                </a:cxn>
                <a:cxn ang="0">
                  <a:pos x="23" y="105"/>
                </a:cxn>
                <a:cxn ang="0">
                  <a:pos x="19" y="104"/>
                </a:cxn>
                <a:cxn ang="0">
                  <a:pos x="15" y="103"/>
                </a:cxn>
                <a:cxn ang="0">
                  <a:pos x="10" y="100"/>
                </a:cxn>
                <a:cxn ang="0">
                  <a:pos x="6" y="97"/>
                </a:cxn>
                <a:cxn ang="0">
                  <a:pos x="6" y="97"/>
                </a:cxn>
                <a:cxn ang="0">
                  <a:pos x="4" y="94"/>
                </a:cxn>
                <a:cxn ang="0">
                  <a:pos x="2" y="90"/>
                </a:cxn>
                <a:cxn ang="0">
                  <a:pos x="1" y="87"/>
                </a:cxn>
                <a:cxn ang="0">
                  <a:pos x="0" y="83"/>
                </a:cxn>
                <a:cxn ang="0">
                  <a:pos x="0" y="83"/>
                </a:cxn>
                <a:cxn ang="0">
                  <a:pos x="1" y="74"/>
                </a:cxn>
                <a:cxn ang="0">
                  <a:pos x="3" y="65"/>
                </a:cxn>
                <a:cxn ang="0">
                  <a:pos x="3" y="65"/>
                </a:cxn>
                <a:cxn ang="0">
                  <a:pos x="6" y="53"/>
                </a:cxn>
                <a:cxn ang="0">
                  <a:pos x="6" y="46"/>
                </a:cxn>
                <a:cxn ang="0">
                  <a:pos x="6" y="40"/>
                </a:cxn>
                <a:cxn ang="0">
                  <a:pos x="6" y="40"/>
                </a:cxn>
                <a:cxn ang="0">
                  <a:pos x="6" y="31"/>
                </a:cxn>
                <a:cxn ang="0">
                  <a:pos x="7" y="22"/>
                </a:cxn>
                <a:cxn ang="0">
                  <a:pos x="8" y="17"/>
                </a:cxn>
                <a:cxn ang="0">
                  <a:pos x="10" y="13"/>
                </a:cxn>
                <a:cxn ang="0">
                  <a:pos x="13" y="9"/>
                </a:cxn>
                <a:cxn ang="0">
                  <a:pos x="17" y="6"/>
                </a:cxn>
                <a:cxn ang="0">
                  <a:pos x="17" y="6"/>
                </a:cxn>
                <a:cxn ang="0">
                  <a:pos x="21" y="3"/>
                </a:cxn>
                <a:cxn ang="0">
                  <a:pos x="25" y="1"/>
                </a:cxn>
                <a:cxn ang="0">
                  <a:pos x="30" y="0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38" y="0"/>
                </a:cxn>
                <a:cxn ang="0">
                  <a:pos x="42" y="1"/>
                </a:cxn>
                <a:cxn ang="0">
                  <a:pos x="46" y="3"/>
                </a:cxn>
                <a:cxn ang="0">
                  <a:pos x="49" y="6"/>
                </a:cxn>
                <a:cxn ang="0">
                  <a:pos x="49" y="6"/>
                </a:cxn>
                <a:cxn ang="0">
                  <a:pos x="53" y="12"/>
                </a:cxn>
                <a:cxn ang="0">
                  <a:pos x="55" y="20"/>
                </a:cxn>
                <a:cxn ang="0">
                  <a:pos x="56" y="23"/>
                </a:cxn>
                <a:cxn ang="0">
                  <a:pos x="55" y="27"/>
                </a:cxn>
                <a:cxn ang="0">
                  <a:pos x="54" y="31"/>
                </a:cxn>
                <a:cxn ang="0">
                  <a:pos x="53" y="34"/>
                </a:cxn>
                <a:cxn ang="0">
                  <a:pos x="52" y="35"/>
                </a:cxn>
                <a:cxn ang="0">
                  <a:pos x="52" y="35"/>
                </a:cxn>
                <a:cxn ang="0">
                  <a:pos x="52" y="41"/>
                </a:cxn>
                <a:cxn ang="0">
                  <a:pos x="52" y="41"/>
                </a:cxn>
                <a:cxn ang="0">
                  <a:pos x="52" y="52"/>
                </a:cxn>
                <a:cxn ang="0">
                  <a:pos x="52" y="52"/>
                </a:cxn>
                <a:cxn ang="0">
                  <a:pos x="51" y="58"/>
                </a:cxn>
                <a:cxn ang="0">
                  <a:pos x="50" y="66"/>
                </a:cxn>
                <a:cxn ang="0">
                  <a:pos x="50" y="66"/>
                </a:cxn>
                <a:cxn ang="0">
                  <a:pos x="48" y="73"/>
                </a:cxn>
                <a:cxn ang="0">
                  <a:pos x="47" y="81"/>
                </a:cxn>
                <a:cxn ang="0">
                  <a:pos x="47" y="81"/>
                </a:cxn>
                <a:cxn ang="0">
                  <a:pos x="46" y="87"/>
                </a:cxn>
                <a:cxn ang="0">
                  <a:pos x="44" y="91"/>
                </a:cxn>
                <a:cxn ang="0">
                  <a:pos x="41" y="95"/>
                </a:cxn>
                <a:cxn ang="0">
                  <a:pos x="39" y="98"/>
                </a:cxn>
                <a:cxn ang="0">
                  <a:pos x="36" y="101"/>
                </a:cxn>
                <a:cxn ang="0">
                  <a:pos x="32" y="103"/>
                </a:cxn>
                <a:cxn ang="0">
                  <a:pos x="28" y="104"/>
                </a:cxn>
                <a:cxn ang="0">
                  <a:pos x="23" y="105"/>
                </a:cxn>
                <a:cxn ang="0">
                  <a:pos x="23" y="105"/>
                </a:cxn>
              </a:cxnLst>
              <a:rect l="0" t="0" r="r" b="b"/>
              <a:pathLst>
                <a:path w="56" h="105">
                  <a:moveTo>
                    <a:pt x="23" y="105"/>
                  </a:moveTo>
                  <a:lnTo>
                    <a:pt x="23" y="105"/>
                  </a:lnTo>
                  <a:lnTo>
                    <a:pt x="19" y="104"/>
                  </a:lnTo>
                  <a:lnTo>
                    <a:pt x="15" y="103"/>
                  </a:lnTo>
                  <a:lnTo>
                    <a:pt x="10" y="100"/>
                  </a:lnTo>
                  <a:lnTo>
                    <a:pt x="6" y="97"/>
                  </a:lnTo>
                  <a:lnTo>
                    <a:pt x="6" y="97"/>
                  </a:lnTo>
                  <a:lnTo>
                    <a:pt x="4" y="94"/>
                  </a:lnTo>
                  <a:lnTo>
                    <a:pt x="2" y="90"/>
                  </a:lnTo>
                  <a:lnTo>
                    <a:pt x="1" y="87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1" y="74"/>
                  </a:lnTo>
                  <a:lnTo>
                    <a:pt x="3" y="65"/>
                  </a:lnTo>
                  <a:lnTo>
                    <a:pt x="3" y="65"/>
                  </a:lnTo>
                  <a:lnTo>
                    <a:pt x="6" y="53"/>
                  </a:lnTo>
                  <a:lnTo>
                    <a:pt x="6" y="46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6" y="31"/>
                  </a:lnTo>
                  <a:lnTo>
                    <a:pt x="7" y="22"/>
                  </a:lnTo>
                  <a:lnTo>
                    <a:pt x="8" y="17"/>
                  </a:lnTo>
                  <a:lnTo>
                    <a:pt x="10" y="13"/>
                  </a:lnTo>
                  <a:lnTo>
                    <a:pt x="13" y="9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21" y="3"/>
                  </a:lnTo>
                  <a:lnTo>
                    <a:pt x="25" y="1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8" y="0"/>
                  </a:lnTo>
                  <a:lnTo>
                    <a:pt x="42" y="1"/>
                  </a:lnTo>
                  <a:lnTo>
                    <a:pt x="46" y="3"/>
                  </a:lnTo>
                  <a:lnTo>
                    <a:pt x="49" y="6"/>
                  </a:lnTo>
                  <a:lnTo>
                    <a:pt x="49" y="6"/>
                  </a:lnTo>
                  <a:lnTo>
                    <a:pt x="53" y="12"/>
                  </a:lnTo>
                  <a:lnTo>
                    <a:pt x="55" y="20"/>
                  </a:lnTo>
                  <a:lnTo>
                    <a:pt x="56" y="23"/>
                  </a:lnTo>
                  <a:lnTo>
                    <a:pt x="55" y="27"/>
                  </a:lnTo>
                  <a:lnTo>
                    <a:pt x="54" y="31"/>
                  </a:lnTo>
                  <a:lnTo>
                    <a:pt x="53" y="34"/>
                  </a:lnTo>
                  <a:lnTo>
                    <a:pt x="52" y="35"/>
                  </a:lnTo>
                  <a:lnTo>
                    <a:pt x="52" y="35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52"/>
                  </a:lnTo>
                  <a:lnTo>
                    <a:pt x="52" y="52"/>
                  </a:lnTo>
                  <a:lnTo>
                    <a:pt x="51" y="58"/>
                  </a:lnTo>
                  <a:lnTo>
                    <a:pt x="50" y="66"/>
                  </a:lnTo>
                  <a:lnTo>
                    <a:pt x="50" y="66"/>
                  </a:lnTo>
                  <a:lnTo>
                    <a:pt x="48" y="73"/>
                  </a:lnTo>
                  <a:lnTo>
                    <a:pt x="47" y="81"/>
                  </a:lnTo>
                  <a:lnTo>
                    <a:pt x="47" y="81"/>
                  </a:lnTo>
                  <a:lnTo>
                    <a:pt x="46" y="87"/>
                  </a:lnTo>
                  <a:lnTo>
                    <a:pt x="44" y="91"/>
                  </a:lnTo>
                  <a:lnTo>
                    <a:pt x="41" y="95"/>
                  </a:lnTo>
                  <a:lnTo>
                    <a:pt x="39" y="98"/>
                  </a:lnTo>
                  <a:lnTo>
                    <a:pt x="36" y="101"/>
                  </a:lnTo>
                  <a:lnTo>
                    <a:pt x="32" y="103"/>
                  </a:lnTo>
                  <a:lnTo>
                    <a:pt x="28" y="104"/>
                  </a:lnTo>
                  <a:lnTo>
                    <a:pt x="23" y="105"/>
                  </a:lnTo>
                  <a:lnTo>
                    <a:pt x="23" y="10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9" name="Freeform 647">
              <a:extLst>
                <a:ext uri="{FF2B5EF4-FFF2-40B4-BE49-F238E27FC236}">
                  <a16:creationId xmlns:a16="http://schemas.microsoft.com/office/drawing/2014/main" id="{81D82E3A-616A-4CD4-875F-6D70D6484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8101" y="4462463"/>
              <a:ext cx="196850" cy="26988"/>
            </a:xfrm>
            <a:custGeom>
              <a:avLst/>
              <a:gdLst/>
              <a:ahLst/>
              <a:cxnLst>
                <a:cxn ang="0">
                  <a:pos x="347" y="50"/>
                </a:cxn>
                <a:cxn ang="0">
                  <a:pos x="347" y="50"/>
                </a:cxn>
                <a:cxn ang="0">
                  <a:pos x="265" y="49"/>
                </a:cxn>
                <a:cxn ang="0">
                  <a:pos x="185" y="48"/>
                </a:cxn>
                <a:cxn ang="0">
                  <a:pos x="185" y="48"/>
                </a:cxn>
                <a:cxn ang="0">
                  <a:pos x="103" y="46"/>
                </a:cxn>
                <a:cxn ang="0">
                  <a:pos x="22" y="46"/>
                </a:cxn>
                <a:cxn ang="0">
                  <a:pos x="22" y="46"/>
                </a:cxn>
                <a:cxn ang="0">
                  <a:pos x="16" y="45"/>
                </a:cxn>
                <a:cxn ang="0">
                  <a:pos x="12" y="44"/>
                </a:cxn>
                <a:cxn ang="0">
                  <a:pos x="8" y="41"/>
                </a:cxn>
                <a:cxn ang="0">
                  <a:pos x="5" y="39"/>
                </a:cxn>
                <a:cxn ang="0">
                  <a:pos x="3" y="35"/>
                </a:cxn>
                <a:cxn ang="0">
                  <a:pos x="1" y="32"/>
                </a:cxn>
                <a:cxn ang="0">
                  <a:pos x="0" y="28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0" y="19"/>
                </a:cxn>
                <a:cxn ang="0">
                  <a:pos x="1" y="14"/>
                </a:cxn>
                <a:cxn ang="0">
                  <a:pos x="3" y="11"/>
                </a:cxn>
                <a:cxn ang="0">
                  <a:pos x="5" y="7"/>
                </a:cxn>
                <a:cxn ang="0">
                  <a:pos x="8" y="5"/>
                </a:cxn>
                <a:cxn ang="0">
                  <a:pos x="12" y="2"/>
                </a:cxn>
                <a:cxn ang="0">
                  <a:pos x="16" y="1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03" y="1"/>
                </a:cxn>
                <a:cxn ang="0">
                  <a:pos x="185" y="2"/>
                </a:cxn>
                <a:cxn ang="0">
                  <a:pos x="185" y="2"/>
                </a:cxn>
                <a:cxn ang="0">
                  <a:pos x="265" y="3"/>
                </a:cxn>
                <a:cxn ang="0">
                  <a:pos x="347" y="4"/>
                </a:cxn>
                <a:cxn ang="0">
                  <a:pos x="347" y="4"/>
                </a:cxn>
                <a:cxn ang="0">
                  <a:pos x="353" y="4"/>
                </a:cxn>
                <a:cxn ang="0">
                  <a:pos x="357" y="5"/>
                </a:cxn>
                <a:cxn ang="0">
                  <a:pos x="361" y="8"/>
                </a:cxn>
                <a:cxn ang="0">
                  <a:pos x="364" y="10"/>
                </a:cxn>
                <a:cxn ang="0">
                  <a:pos x="367" y="14"/>
                </a:cxn>
                <a:cxn ang="0">
                  <a:pos x="368" y="18"/>
                </a:cxn>
                <a:cxn ang="0">
                  <a:pos x="369" y="22"/>
                </a:cxn>
                <a:cxn ang="0">
                  <a:pos x="370" y="27"/>
                </a:cxn>
                <a:cxn ang="0">
                  <a:pos x="370" y="27"/>
                </a:cxn>
                <a:cxn ang="0">
                  <a:pos x="369" y="31"/>
                </a:cxn>
                <a:cxn ang="0">
                  <a:pos x="368" y="35"/>
                </a:cxn>
                <a:cxn ang="0">
                  <a:pos x="367" y="38"/>
                </a:cxn>
                <a:cxn ang="0">
                  <a:pos x="364" y="42"/>
                </a:cxn>
                <a:cxn ang="0">
                  <a:pos x="361" y="45"/>
                </a:cxn>
                <a:cxn ang="0">
                  <a:pos x="357" y="48"/>
                </a:cxn>
                <a:cxn ang="0">
                  <a:pos x="353" y="49"/>
                </a:cxn>
                <a:cxn ang="0">
                  <a:pos x="347" y="50"/>
                </a:cxn>
                <a:cxn ang="0">
                  <a:pos x="347" y="50"/>
                </a:cxn>
              </a:cxnLst>
              <a:rect l="0" t="0" r="r" b="b"/>
              <a:pathLst>
                <a:path w="370" h="50">
                  <a:moveTo>
                    <a:pt x="347" y="50"/>
                  </a:moveTo>
                  <a:lnTo>
                    <a:pt x="347" y="50"/>
                  </a:lnTo>
                  <a:lnTo>
                    <a:pt x="265" y="49"/>
                  </a:lnTo>
                  <a:lnTo>
                    <a:pt x="185" y="48"/>
                  </a:lnTo>
                  <a:lnTo>
                    <a:pt x="185" y="48"/>
                  </a:lnTo>
                  <a:lnTo>
                    <a:pt x="103" y="46"/>
                  </a:lnTo>
                  <a:lnTo>
                    <a:pt x="22" y="46"/>
                  </a:lnTo>
                  <a:lnTo>
                    <a:pt x="22" y="46"/>
                  </a:lnTo>
                  <a:lnTo>
                    <a:pt x="16" y="45"/>
                  </a:lnTo>
                  <a:lnTo>
                    <a:pt x="12" y="44"/>
                  </a:lnTo>
                  <a:lnTo>
                    <a:pt x="8" y="41"/>
                  </a:lnTo>
                  <a:lnTo>
                    <a:pt x="5" y="39"/>
                  </a:lnTo>
                  <a:lnTo>
                    <a:pt x="3" y="35"/>
                  </a:lnTo>
                  <a:lnTo>
                    <a:pt x="1" y="32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1" y="14"/>
                  </a:lnTo>
                  <a:lnTo>
                    <a:pt x="3" y="11"/>
                  </a:lnTo>
                  <a:lnTo>
                    <a:pt x="5" y="7"/>
                  </a:lnTo>
                  <a:lnTo>
                    <a:pt x="8" y="5"/>
                  </a:lnTo>
                  <a:lnTo>
                    <a:pt x="12" y="2"/>
                  </a:lnTo>
                  <a:lnTo>
                    <a:pt x="16" y="1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03" y="1"/>
                  </a:lnTo>
                  <a:lnTo>
                    <a:pt x="185" y="2"/>
                  </a:lnTo>
                  <a:lnTo>
                    <a:pt x="185" y="2"/>
                  </a:lnTo>
                  <a:lnTo>
                    <a:pt x="265" y="3"/>
                  </a:lnTo>
                  <a:lnTo>
                    <a:pt x="347" y="4"/>
                  </a:lnTo>
                  <a:lnTo>
                    <a:pt x="347" y="4"/>
                  </a:lnTo>
                  <a:lnTo>
                    <a:pt x="353" y="4"/>
                  </a:lnTo>
                  <a:lnTo>
                    <a:pt x="357" y="5"/>
                  </a:lnTo>
                  <a:lnTo>
                    <a:pt x="361" y="8"/>
                  </a:lnTo>
                  <a:lnTo>
                    <a:pt x="364" y="10"/>
                  </a:lnTo>
                  <a:lnTo>
                    <a:pt x="367" y="14"/>
                  </a:lnTo>
                  <a:lnTo>
                    <a:pt x="368" y="18"/>
                  </a:lnTo>
                  <a:lnTo>
                    <a:pt x="369" y="22"/>
                  </a:lnTo>
                  <a:lnTo>
                    <a:pt x="370" y="27"/>
                  </a:lnTo>
                  <a:lnTo>
                    <a:pt x="370" y="27"/>
                  </a:lnTo>
                  <a:lnTo>
                    <a:pt x="369" y="31"/>
                  </a:lnTo>
                  <a:lnTo>
                    <a:pt x="368" y="35"/>
                  </a:lnTo>
                  <a:lnTo>
                    <a:pt x="367" y="38"/>
                  </a:lnTo>
                  <a:lnTo>
                    <a:pt x="364" y="42"/>
                  </a:lnTo>
                  <a:lnTo>
                    <a:pt x="361" y="45"/>
                  </a:lnTo>
                  <a:lnTo>
                    <a:pt x="357" y="48"/>
                  </a:lnTo>
                  <a:lnTo>
                    <a:pt x="353" y="49"/>
                  </a:lnTo>
                  <a:lnTo>
                    <a:pt x="347" y="50"/>
                  </a:lnTo>
                  <a:lnTo>
                    <a:pt x="347" y="5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0" name="Freeform 648">
              <a:extLst>
                <a:ext uri="{FF2B5EF4-FFF2-40B4-BE49-F238E27FC236}">
                  <a16:creationId xmlns:a16="http://schemas.microsoft.com/office/drawing/2014/main" id="{C1D1173A-E094-4DA7-9F4F-34993A15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1276" y="4510088"/>
              <a:ext cx="82550" cy="23813"/>
            </a:xfrm>
            <a:custGeom>
              <a:avLst/>
              <a:gdLst/>
              <a:ahLst/>
              <a:cxnLst>
                <a:cxn ang="0">
                  <a:pos x="22" y="45"/>
                </a:cxn>
                <a:cxn ang="0">
                  <a:pos x="22" y="45"/>
                </a:cxn>
                <a:cxn ang="0">
                  <a:pos x="17" y="45"/>
                </a:cxn>
                <a:cxn ang="0">
                  <a:pos x="13" y="43"/>
                </a:cxn>
                <a:cxn ang="0">
                  <a:pos x="8" y="41"/>
                </a:cxn>
                <a:cxn ang="0">
                  <a:pos x="5" y="38"/>
                </a:cxn>
                <a:cxn ang="0">
                  <a:pos x="3" y="35"/>
                </a:cxn>
                <a:cxn ang="0">
                  <a:pos x="1" y="31"/>
                </a:cxn>
                <a:cxn ang="0">
                  <a:pos x="1" y="27"/>
                </a:cxn>
                <a:cxn ang="0">
                  <a:pos x="0" y="23"/>
                </a:cxn>
                <a:cxn ang="0">
                  <a:pos x="0" y="23"/>
                </a:cxn>
                <a:cxn ang="0">
                  <a:pos x="1" y="18"/>
                </a:cxn>
                <a:cxn ang="0">
                  <a:pos x="1" y="14"/>
                </a:cxn>
                <a:cxn ang="0">
                  <a:pos x="3" y="10"/>
                </a:cxn>
                <a:cxn ang="0">
                  <a:pos x="5" y="7"/>
                </a:cxn>
                <a:cxn ang="0">
                  <a:pos x="8" y="4"/>
                </a:cxn>
                <a:cxn ang="0">
                  <a:pos x="13" y="2"/>
                </a:cxn>
                <a:cxn ang="0">
                  <a:pos x="17" y="1"/>
                </a:cxn>
                <a:cxn ang="0">
                  <a:pos x="22" y="0"/>
                </a:cxn>
                <a:cxn ang="0">
                  <a:pos x="132" y="0"/>
                </a:cxn>
                <a:cxn ang="0">
                  <a:pos x="132" y="0"/>
                </a:cxn>
                <a:cxn ang="0">
                  <a:pos x="139" y="1"/>
                </a:cxn>
                <a:cxn ang="0">
                  <a:pos x="143" y="2"/>
                </a:cxn>
                <a:cxn ang="0">
                  <a:pos x="147" y="4"/>
                </a:cxn>
                <a:cxn ang="0">
                  <a:pos x="150" y="7"/>
                </a:cxn>
                <a:cxn ang="0">
                  <a:pos x="152" y="10"/>
                </a:cxn>
                <a:cxn ang="0">
                  <a:pos x="153" y="14"/>
                </a:cxn>
                <a:cxn ang="0">
                  <a:pos x="154" y="18"/>
                </a:cxn>
                <a:cxn ang="0">
                  <a:pos x="155" y="23"/>
                </a:cxn>
                <a:cxn ang="0">
                  <a:pos x="155" y="23"/>
                </a:cxn>
                <a:cxn ang="0">
                  <a:pos x="154" y="27"/>
                </a:cxn>
                <a:cxn ang="0">
                  <a:pos x="153" y="31"/>
                </a:cxn>
                <a:cxn ang="0">
                  <a:pos x="152" y="35"/>
                </a:cxn>
                <a:cxn ang="0">
                  <a:pos x="150" y="38"/>
                </a:cxn>
                <a:cxn ang="0">
                  <a:pos x="147" y="41"/>
                </a:cxn>
                <a:cxn ang="0">
                  <a:pos x="143" y="43"/>
                </a:cxn>
                <a:cxn ang="0">
                  <a:pos x="139" y="45"/>
                </a:cxn>
                <a:cxn ang="0">
                  <a:pos x="132" y="45"/>
                </a:cxn>
                <a:cxn ang="0">
                  <a:pos x="22" y="45"/>
                </a:cxn>
              </a:cxnLst>
              <a:rect l="0" t="0" r="r" b="b"/>
              <a:pathLst>
                <a:path w="155" h="45">
                  <a:moveTo>
                    <a:pt x="22" y="45"/>
                  </a:moveTo>
                  <a:lnTo>
                    <a:pt x="22" y="45"/>
                  </a:lnTo>
                  <a:lnTo>
                    <a:pt x="17" y="45"/>
                  </a:lnTo>
                  <a:lnTo>
                    <a:pt x="13" y="43"/>
                  </a:lnTo>
                  <a:lnTo>
                    <a:pt x="8" y="41"/>
                  </a:lnTo>
                  <a:lnTo>
                    <a:pt x="5" y="38"/>
                  </a:lnTo>
                  <a:lnTo>
                    <a:pt x="3" y="35"/>
                  </a:lnTo>
                  <a:lnTo>
                    <a:pt x="1" y="31"/>
                  </a:lnTo>
                  <a:lnTo>
                    <a:pt x="1" y="27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1" y="18"/>
                  </a:lnTo>
                  <a:lnTo>
                    <a:pt x="1" y="14"/>
                  </a:lnTo>
                  <a:lnTo>
                    <a:pt x="3" y="10"/>
                  </a:lnTo>
                  <a:lnTo>
                    <a:pt x="5" y="7"/>
                  </a:lnTo>
                  <a:lnTo>
                    <a:pt x="8" y="4"/>
                  </a:lnTo>
                  <a:lnTo>
                    <a:pt x="13" y="2"/>
                  </a:lnTo>
                  <a:lnTo>
                    <a:pt x="17" y="1"/>
                  </a:lnTo>
                  <a:lnTo>
                    <a:pt x="22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39" y="1"/>
                  </a:lnTo>
                  <a:lnTo>
                    <a:pt x="143" y="2"/>
                  </a:lnTo>
                  <a:lnTo>
                    <a:pt x="147" y="4"/>
                  </a:lnTo>
                  <a:lnTo>
                    <a:pt x="150" y="7"/>
                  </a:lnTo>
                  <a:lnTo>
                    <a:pt x="152" y="10"/>
                  </a:lnTo>
                  <a:lnTo>
                    <a:pt x="153" y="14"/>
                  </a:lnTo>
                  <a:lnTo>
                    <a:pt x="154" y="18"/>
                  </a:lnTo>
                  <a:lnTo>
                    <a:pt x="155" y="23"/>
                  </a:lnTo>
                  <a:lnTo>
                    <a:pt x="155" y="23"/>
                  </a:lnTo>
                  <a:lnTo>
                    <a:pt x="154" y="27"/>
                  </a:lnTo>
                  <a:lnTo>
                    <a:pt x="153" y="31"/>
                  </a:lnTo>
                  <a:lnTo>
                    <a:pt x="152" y="35"/>
                  </a:lnTo>
                  <a:lnTo>
                    <a:pt x="150" y="38"/>
                  </a:lnTo>
                  <a:lnTo>
                    <a:pt x="147" y="41"/>
                  </a:lnTo>
                  <a:lnTo>
                    <a:pt x="143" y="43"/>
                  </a:lnTo>
                  <a:lnTo>
                    <a:pt x="139" y="45"/>
                  </a:lnTo>
                  <a:lnTo>
                    <a:pt x="132" y="45"/>
                  </a:lnTo>
                  <a:lnTo>
                    <a:pt x="22" y="4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1" name="Freeform 649">
              <a:extLst>
                <a:ext uri="{FF2B5EF4-FFF2-40B4-BE49-F238E27FC236}">
                  <a16:creationId xmlns:a16="http://schemas.microsoft.com/office/drawing/2014/main" id="{316886CD-B205-45F6-A2B3-95C73ACD8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8101" y="4552950"/>
              <a:ext cx="241300" cy="31750"/>
            </a:xfrm>
            <a:custGeom>
              <a:avLst/>
              <a:gdLst/>
              <a:ahLst/>
              <a:cxnLst>
                <a:cxn ang="0">
                  <a:pos x="400" y="58"/>
                </a:cxn>
                <a:cxn ang="0">
                  <a:pos x="400" y="58"/>
                </a:cxn>
                <a:cxn ang="0">
                  <a:pos x="352" y="58"/>
                </a:cxn>
                <a:cxn ang="0">
                  <a:pos x="305" y="56"/>
                </a:cxn>
                <a:cxn ang="0">
                  <a:pos x="212" y="52"/>
                </a:cxn>
                <a:cxn ang="0">
                  <a:pos x="212" y="52"/>
                </a:cxn>
                <a:cxn ang="0">
                  <a:pos x="117" y="48"/>
                </a:cxn>
                <a:cxn ang="0">
                  <a:pos x="69" y="46"/>
                </a:cxn>
                <a:cxn ang="0">
                  <a:pos x="22" y="46"/>
                </a:cxn>
                <a:cxn ang="0">
                  <a:pos x="22" y="46"/>
                </a:cxn>
                <a:cxn ang="0">
                  <a:pos x="16" y="45"/>
                </a:cxn>
                <a:cxn ang="0">
                  <a:pos x="12" y="44"/>
                </a:cxn>
                <a:cxn ang="0">
                  <a:pos x="8" y="42"/>
                </a:cxn>
                <a:cxn ang="0">
                  <a:pos x="5" y="39"/>
                </a:cxn>
                <a:cxn ang="0">
                  <a:pos x="3" y="36"/>
                </a:cxn>
                <a:cxn ang="0">
                  <a:pos x="1" y="31"/>
                </a:cxn>
                <a:cxn ang="0">
                  <a:pos x="0" y="27"/>
                </a:cxn>
                <a:cxn ang="0">
                  <a:pos x="0" y="23"/>
                </a:cxn>
                <a:cxn ang="0">
                  <a:pos x="0" y="23"/>
                </a:cxn>
                <a:cxn ang="0">
                  <a:pos x="0" y="19"/>
                </a:cxn>
                <a:cxn ang="0">
                  <a:pos x="1" y="15"/>
                </a:cxn>
                <a:cxn ang="0">
                  <a:pos x="3" y="11"/>
                </a:cxn>
                <a:cxn ang="0">
                  <a:pos x="5" y="8"/>
                </a:cxn>
                <a:cxn ang="0">
                  <a:pos x="8" y="5"/>
                </a:cxn>
                <a:cxn ang="0">
                  <a:pos x="12" y="3"/>
                </a:cxn>
                <a:cxn ang="0">
                  <a:pos x="16" y="0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69" y="0"/>
                </a:cxn>
                <a:cxn ang="0">
                  <a:pos x="117" y="3"/>
                </a:cxn>
                <a:cxn ang="0">
                  <a:pos x="211" y="7"/>
                </a:cxn>
                <a:cxn ang="0">
                  <a:pos x="211" y="7"/>
                </a:cxn>
                <a:cxn ang="0">
                  <a:pos x="305" y="11"/>
                </a:cxn>
                <a:cxn ang="0">
                  <a:pos x="352" y="13"/>
                </a:cxn>
                <a:cxn ang="0">
                  <a:pos x="400" y="13"/>
                </a:cxn>
                <a:cxn ang="0">
                  <a:pos x="400" y="13"/>
                </a:cxn>
                <a:cxn ang="0">
                  <a:pos x="433" y="13"/>
                </a:cxn>
                <a:cxn ang="0">
                  <a:pos x="433" y="13"/>
                </a:cxn>
                <a:cxn ang="0">
                  <a:pos x="433" y="13"/>
                </a:cxn>
                <a:cxn ang="0">
                  <a:pos x="438" y="13"/>
                </a:cxn>
                <a:cxn ang="0">
                  <a:pos x="443" y="15"/>
                </a:cxn>
                <a:cxn ang="0">
                  <a:pos x="446" y="17"/>
                </a:cxn>
                <a:cxn ang="0">
                  <a:pos x="449" y="20"/>
                </a:cxn>
                <a:cxn ang="0">
                  <a:pos x="451" y="23"/>
                </a:cxn>
                <a:cxn ang="0">
                  <a:pos x="453" y="26"/>
                </a:cxn>
                <a:cxn ang="0">
                  <a:pos x="454" y="30"/>
                </a:cxn>
                <a:cxn ang="0">
                  <a:pos x="454" y="35"/>
                </a:cxn>
                <a:cxn ang="0">
                  <a:pos x="454" y="35"/>
                </a:cxn>
                <a:cxn ang="0">
                  <a:pos x="454" y="39"/>
                </a:cxn>
                <a:cxn ang="0">
                  <a:pos x="453" y="43"/>
                </a:cxn>
                <a:cxn ang="0">
                  <a:pos x="451" y="47"/>
                </a:cxn>
                <a:cxn ang="0">
                  <a:pos x="449" y="51"/>
                </a:cxn>
                <a:cxn ang="0">
                  <a:pos x="446" y="54"/>
                </a:cxn>
                <a:cxn ang="0">
                  <a:pos x="442" y="56"/>
                </a:cxn>
                <a:cxn ang="0">
                  <a:pos x="438" y="57"/>
                </a:cxn>
                <a:cxn ang="0">
                  <a:pos x="433" y="58"/>
                </a:cxn>
                <a:cxn ang="0">
                  <a:pos x="433" y="58"/>
                </a:cxn>
                <a:cxn ang="0">
                  <a:pos x="400" y="58"/>
                </a:cxn>
                <a:cxn ang="0">
                  <a:pos x="400" y="58"/>
                </a:cxn>
              </a:cxnLst>
              <a:rect l="0" t="0" r="r" b="b"/>
              <a:pathLst>
                <a:path w="454" h="58">
                  <a:moveTo>
                    <a:pt x="400" y="58"/>
                  </a:moveTo>
                  <a:lnTo>
                    <a:pt x="400" y="58"/>
                  </a:lnTo>
                  <a:lnTo>
                    <a:pt x="352" y="58"/>
                  </a:lnTo>
                  <a:lnTo>
                    <a:pt x="305" y="56"/>
                  </a:lnTo>
                  <a:lnTo>
                    <a:pt x="212" y="52"/>
                  </a:lnTo>
                  <a:lnTo>
                    <a:pt x="212" y="52"/>
                  </a:lnTo>
                  <a:lnTo>
                    <a:pt x="117" y="48"/>
                  </a:lnTo>
                  <a:lnTo>
                    <a:pt x="69" y="46"/>
                  </a:lnTo>
                  <a:lnTo>
                    <a:pt x="22" y="46"/>
                  </a:lnTo>
                  <a:lnTo>
                    <a:pt x="22" y="46"/>
                  </a:lnTo>
                  <a:lnTo>
                    <a:pt x="16" y="45"/>
                  </a:lnTo>
                  <a:lnTo>
                    <a:pt x="12" y="44"/>
                  </a:lnTo>
                  <a:lnTo>
                    <a:pt x="8" y="42"/>
                  </a:lnTo>
                  <a:lnTo>
                    <a:pt x="5" y="39"/>
                  </a:lnTo>
                  <a:lnTo>
                    <a:pt x="3" y="36"/>
                  </a:lnTo>
                  <a:lnTo>
                    <a:pt x="1" y="31"/>
                  </a:lnTo>
                  <a:lnTo>
                    <a:pt x="0" y="27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19"/>
                  </a:lnTo>
                  <a:lnTo>
                    <a:pt x="1" y="15"/>
                  </a:lnTo>
                  <a:lnTo>
                    <a:pt x="3" y="11"/>
                  </a:lnTo>
                  <a:lnTo>
                    <a:pt x="5" y="8"/>
                  </a:lnTo>
                  <a:lnTo>
                    <a:pt x="8" y="5"/>
                  </a:lnTo>
                  <a:lnTo>
                    <a:pt x="12" y="3"/>
                  </a:lnTo>
                  <a:lnTo>
                    <a:pt x="1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69" y="0"/>
                  </a:lnTo>
                  <a:lnTo>
                    <a:pt x="117" y="3"/>
                  </a:lnTo>
                  <a:lnTo>
                    <a:pt x="211" y="7"/>
                  </a:lnTo>
                  <a:lnTo>
                    <a:pt x="211" y="7"/>
                  </a:lnTo>
                  <a:lnTo>
                    <a:pt x="305" y="11"/>
                  </a:lnTo>
                  <a:lnTo>
                    <a:pt x="352" y="13"/>
                  </a:lnTo>
                  <a:lnTo>
                    <a:pt x="400" y="13"/>
                  </a:lnTo>
                  <a:lnTo>
                    <a:pt x="400" y="13"/>
                  </a:lnTo>
                  <a:lnTo>
                    <a:pt x="433" y="13"/>
                  </a:lnTo>
                  <a:lnTo>
                    <a:pt x="433" y="13"/>
                  </a:lnTo>
                  <a:lnTo>
                    <a:pt x="433" y="13"/>
                  </a:lnTo>
                  <a:lnTo>
                    <a:pt x="438" y="13"/>
                  </a:lnTo>
                  <a:lnTo>
                    <a:pt x="443" y="15"/>
                  </a:lnTo>
                  <a:lnTo>
                    <a:pt x="446" y="17"/>
                  </a:lnTo>
                  <a:lnTo>
                    <a:pt x="449" y="20"/>
                  </a:lnTo>
                  <a:lnTo>
                    <a:pt x="451" y="23"/>
                  </a:lnTo>
                  <a:lnTo>
                    <a:pt x="453" y="26"/>
                  </a:lnTo>
                  <a:lnTo>
                    <a:pt x="454" y="30"/>
                  </a:lnTo>
                  <a:lnTo>
                    <a:pt x="454" y="35"/>
                  </a:lnTo>
                  <a:lnTo>
                    <a:pt x="454" y="35"/>
                  </a:lnTo>
                  <a:lnTo>
                    <a:pt x="454" y="39"/>
                  </a:lnTo>
                  <a:lnTo>
                    <a:pt x="453" y="43"/>
                  </a:lnTo>
                  <a:lnTo>
                    <a:pt x="451" y="47"/>
                  </a:lnTo>
                  <a:lnTo>
                    <a:pt x="449" y="51"/>
                  </a:lnTo>
                  <a:lnTo>
                    <a:pt x="446" y="54"/>
                  </a:lnTo>
                  <a:lnTo>
                    <a:pt x="442" y="56"/>
                  </a:lnTo>
                  <a:lnTo>
                    <a:pt x="438" y="57"/>
                  </a:lnTo>
                  <a:lnTo>
                    <a:pt x="433" y="58"/>
                  </a:lnTo>
                  <a:lnTo>
                    <a:pt x="433" y="58"/>
                  </a:lnTo>
                  <a:lnTo>
                    <a:pt x="400" y="58"/>
                  </a:lnTo>
                  <a:lnTo>
                    <a:pt x="400" y="5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2" name="Freeform 650">
              <a:extLst>
                <a:ext uri="{FF2B5EF4-FFF2-40B4-BE49-F238E27FC236}">
                  <a16:creationId xmlns:a16="http://schemas.microsoft.com/office/drawing/2014/main" id="{568A620C-2841-4382-86AA-56C3810F7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3763" y="4130675"/>
              <a:ext cx="603250" cy="517525"/>
            </a:xfrm>
            <a:custGeom>
              <a:avLst/>
              <a:gdLst/>
              <a:ahLst/>
              <a:cxnLst>
                <a:cxn ang="0">
                  <a:pos x="152" y="976"/>
                </a:cxn>
                <a:cxn ang="0">
                  <a:pos x="69" y="957"/>
                </a:cxn>
                <a:cxn ang="0">
                  <a:pos x="35" y="924"/>
                </a:cxn>
                <a:cxn ang="0">
                  <a:pos x="9" y="878"/>
                </a:cxn>
                <a:cxn ang="0">
                  <a:pos x="0" y="852"/>
                </a:cxn>
                <a:cxn ang="0">
                  <a:pos x="1" y="746"/>
                </a:cxn>
                <a:cxn ang="0">
                  <a:pos x="4" y="564"/>
                </a:cxn>
                <a:cxn ang="0">
                  <a:pos x="2" y="463"/>
                </a:cxn>
                <a:cxn ang="0">
                  <a:pos x="5" y="378"/>
                </a:cxn>
                <a:cxn ang="0">
                  <a:pos x="2" y="261"/>
                </a:cxn>
                <a:cxn ang="0">
                  <a:pos x="14" y="150"/>
                </a:cxn>
                <a:cxn ang="0">
                  <a:pos x="18" y="135"/>
                </a:cxn>
                <a:cxn ang="0">
                  <a:pos x="32" y="65"/>
                </a:cxn>
                <a:cxn ang="0">
                  <a:pos x="66" y="26"/>
                </a:cxn>
                <a:cxn ang="0">
                  <a:pos x="137" y="2"/>
                </a:cxn>
                <a:cxn ang="0">
                  <a:pos x="197" y="0"/>
                </a:cxn>
                <a:cxn ang="0">
                  <a:pos x="288" y="7"/>
                </a:cxn>
                <a:cxn ang="0">
                  <a:pos x="338" y="6"/>
                </a:cxn>
                <a:cxn ang="0">
                  <a:pos x="433" y="12"/>
                </a:cxn>
                <a:cxn ang="0">
                  <a:pos x="535" y="9"/>
                </a:cxn>
                <a:cxn ang="0">
                  <a:pos x="789" y="13"/>
                </a:cxn>
                <a:cxn ang="0">
                  <a:pos x="993" y="15"/>
                </a:cxn>
                <a:cxn ang="0">
                  <a:pos x="1078" y="33"/>
                </a:cxn>
                <a:cxn ang="0">
                  <a:pos x="1120" y="71"/>
                </a:cxn>
                <a:cxn ang="0">
                  <a:pos x="1139" y="149"/>
                </a:cxn>
                <a:cxn ang="0">
                  <a:pos x="1128" y="219"/>
                </a:cxn>
                <a:cxn ang="0">
                  <a:pos x="1111" y="230"/>
                </a:cxn>
                <a:cxn ang="0">
                  <a:pos x="1088" y="212"/>
                </a:cxn>
                <a:cxn ang="0">
                  <a:pos x="1092" y="184"/>
                </a:cxn>
                <a:cxn ang="0">
                  <a:pos x="1090" y="133"/>
                </a:cxn>
                <a:cxn ang="0">
                  <a:pos x="1069" y="80"/>
                </a:cxn>
                <a:cxn ang="0">
                  <a:pos x="1039" y="67"/>
                </a:cxn>
                <a:cxn ang="0">
                  <a:pos x="914" y="61"/>
                </a:cxn>
                <a:cxn ang="0">
                  <a:pos x="786" y="62"/>
                </a:cxn>
                <a:cxn ang="0">
                  <a:pos x="689" y="63"/>
                </a:cxn>
                <a:cxn ang="0">
                  <a:pos x="566" y="56"/>
                </a:cxn>
                <a:cxn ang="0">
                  <a:pos x="289" y="53"/>
                </a:cxn>
                <a:cxn ang="0">
                  <a:pos x="154" y="46"/>
                </a:cxn>
                <a:cxn ang="0">
                  <a:pos x="89" y="64"/>
                </a:cxn>
                <a:cxn ang="0">
                  <a:pos x="70" y="94"/>
                </a:cxn>
                <a:cxn ang="0">
                  <a:pos x="64" y="141"/>
                </a:cxn>
                <a:cxn ang="0">
                  <a:pos x="60" y="164"/>
                </a:cxn>
                <a:cxn ang="0">
                  <a:pos x="50" y="264"/>
                </a:cxn>
                <a:cxn ang="0">
                  <a:pos x="51" y="414"/>
                </a:cxn>
                <a:cxn ang="0">
                  <a:pos x="49" y="513"/>
                </a:cxn>
                <a:cxn ang="0">
                  <a:pos x="51" y="674"/>
                </a:cxn>
                <a:cxn ang="0">
                  <a:pos x="47" y="807"/>
                </a:cxn>
                <a:cxn ang="0">
                  <a:pos x="49" y="851"/>
                </a:cxn>
                <a:cxn ang="0">
                  <a:pos x="57" y="880"/>
                </a:cxn>
                <a:cxn ang="0">
                  <a:pos x="88" y="915"/>
                </a:cxn>
                <a:cxn ang="0">
                  <a:pos x="142" y="931"/>
                </a:cxn>
                <a:cxn ang="0">
                  <a:pos x="201" y="930"/>
                </a:cxn>
                <a:cxn ang="0">
                  <a:pos x="280" y="933"/>
                </a:cxn>
                <a:cxn ang="0">
                  <a:pos x="301" y="947"/>
                </a:cxn>
                <a:cxn ang="0">
                  <a:pos x="300" y="968"/>
                </a:cxn>
                <a:cxn ang="0">
                  <a:pos x="280" y="978"/>
                </a:cxn>
              </a:cxnLst>
              <a:rect l="0" t="0" r="r" b="b"/>
              <a:pathLst>
                <a:path w="1139" h="978">
                  <a:moveTo>
                    <a:pt x="280" y="978"/>
                  </a:moveTo>
                  <a:lnTo>
                    <a:pt x="280" y="978"/>
                  </a:lnTo>
                  <a:lnTo>
                    <a:pt x="218" y="978"/>
                  </a:lnTo>
                  <a:lnTo>
                    <a:pt x="156" y="977"/>
                  </a:lnTo>
                  <a:lnTo>
                    <a:pt x="152" y="976"/>
                  </a:lnTo>
                  <a:lnTo>
                    <a:pt x="152" y="976"/>
                  </a:lnTo>
                  <a:lnTo>
                    <a:pt x="139" y="976"/>
                  </a:lnTo>
                  <a:lnTo>
                    <a:pt x="125" y="975"/>
                  </a:lnTo>
                  <a:lnTo>
                    <a:pt x="112" y="973"/>
                  </a:lnTo>
                  <a:lnTo>
                    <a:pt x="97" y="970"/>
                  </a:lnTo>
                  <a:lnTo>
                    <a:pt x="83" y="965"/>
                  </a:lnTo>
                  <a:lnTo>
                    <a:pt x="69" y="957"/>
                  </a:lnTo>
                  <a:lnTo>
                    <a:pt x="63" y="953"/>
                  </a:lnTo>
                  <a:lnTo>
                    <a:pt x="57" y="949"/>
                  </a:lnTo>
                  <a:lnTo>
                    <a:pt x="52" y="944"/>
                  </a:lnTo>
                  <a:lnTo>
                    <a:pt x="47" y="938"/>
                  </a:lnTo>
                  <a:lnTo>
                    <a:pt x="47" y="938"/>
                  </a:lnTo>
                  <a:lnTo>
                    <a:pt x="35" y="924"/>
                  </a:lnTo>
                  <a:lnTo>
                    <a:pt x="26" y="912"/>
                  </a:lnTo>
                  <a:lnTo>
                    <a:pt x="19" y="899"/>
                  </a:lnTo>
                  <a:lnTo>
                    <a:pt x="11" y="885"/>
                  </a:lnTo>
                  <a:lnTo>
                    <a:pt x="11" y="885"/>
                  </a:lnTo>
                  <a:lnTo>
                    <a:pt x="9" y="878"/>
                  </a:lnTo>
                  <a:lnTo>
                    <a:pt x="9" y="878"/>
                  </a:lnTo>
                  <a:lnTo>
                    <a:pt x="7" y="875"/>
                  </a:lnTo>
                  <a:lnTo>
                    <a:pt x="4" y="870"/>
                  </a:lnTo>
                  <a:lnTo>
                    <a:pt x="4" y="870"/>
                  </a:lnTo>
                  <a:lnTo>
                    <a:pt x="3" y="866"/>
                  </a:lnTo>
                  <a:lnTo>
                    <a:pt x="1" y="861"/>
                  </a:lnTo>
                  <a:lnTo>
                    <a:pt x="0" y="852"/>
                  </a:lnTo>
                  <a:lnTo>
                    <a:pt x="0" y="843"/>
                  </a:lnTo>
                  <a:lnTo>
                    <a:pt x="1" y="832"/>
                  </a:lnTo>
                  <a:lnTo>
                    <a:pt x="1" y="832"/>
                  </a:lnTo>
                  <a:lnTo>
                    <a:pt x="1" y="818"/>
                  </a:lnTo>
                  <a:lnTo>
                    <a:pt x="1" y="746"/>
                  </a:lnTo>
                  <a:lnTo>
                    <a:pt x="1" y="746"/>
                  </a:lnTo>
                  <a:lnTo>
                    <a:pt x="2" y="700"/>
                  </a:lnTo>
                  <a:lnTo>
                    <a:pt x="3" y="655"/>
                  </a:lnTo>
                  <a:lnTo>
                    <a:pt x="3" y="655"/>
                  </a:lnTo>
                  <a:lnTo>
                    <a:pt x="4" y="609"/>
                  </a:lnTo>
                  <a:lnTo>
                    <a:pt x="4" y="564"/>
                  </a:lnTo>
                  <a:lnTo>
                    <a:pt x="4" y="564"/>
                  </a:lnTo>
                  <a:lnTo>
                    <a:pt x="4" y="538"/>
                  </a:lnTo>
                  <a:lnTo>
                    <a:pt x="3" y="512"/>
                  </a:lnTo>
                  <a:lnTo>
                    <a:pt x="3" y="512"/>
                  </a:lnTo>
                  <a:lnTo>
                    <a:pt x="1" y="481"/>
                  </a:lnTo>
                  <a:lnTo>
                    <a:pt x="1" y="481"/>
                  </a:lnTo>
                  <a:lnTo>
                    <a:pt x="2" y="463"/>
                  </a:lnTo>
                  <a:lnTo>
                    <a:pt x="3" y="445"/>
                  </a:lnTo>
                  <a:lnTo>
                    <a:pt x="3" y="445"/>
                  </a:lnTo>
                  <a:lnTo>
                    <a:pt x="5" y="430"/>
                  </a:lnTo>
                  <a:lnTo>
                    <a:pt x="6" y="414"/>
                  </a:lnTo>
                  <a:lnTo>
                    <a:pt x="6" y="414"/>
                  </a:lnTo>
                  <a:lnTo>
                    <a:pt x="5" y="378"/>
                  </a:lnTo>
                  <a:lnTo>
                    <a:pt x="4" y="342"/>
                  </a:lnTo>
                  <a:lnTo>
                    <a:pt x="4" y="342"/>
                  </a:lnTo>
                  <a:lnTo>
                    <a:pt x="2" y="309"/>
                  </a:lnTo>
                  <a:lnTo>
                    <a:pt x="1" y="276"/>
                  </a:lnTo>
                  <a:lnTo>
                    <a:pt x="1" y="276"/>
                  </a:lnTo>
                  <a:lnTo>
                    <a:pt x="2" y="261"/>
                  </a:lnTo>
                  <a:lnTo>
                    <a:pt x="3" y="246"/>
                  </a:lnTo>
                  <a:lnTo>
                    <a:pt x="7" y="216"/>
                  </a:lnTo>
                  <a:lnTo>
                    <a:pt x="7" y="216"/>
                  </a:lnTo>
                  <a:lnTo>
                    <a:pt x="12" y="184"/>
                  </a:lnTo>
                  <a:lnTo>
                    <a:pt x="13" y="166"/>
                  </a:lnTo>
                  <a:lnTo>
                    <a:pt x="14" y="150"/>
                  </a:lnTo>
                  <a:lnTo>
                    <a:pt x="14" y="150"/>
                  </a:lnTo>
                  <a:lnTo>
                    <a:pt x="14" y="144"/>
                  </a:lnTo>
                  <a:lnTo>
                    <a:pt x="17" y="138"/>
                  </a:lnTo>
                  <a:lnTo>
                    <a:pt x="18" y="136"/>
                  </a:lnTo>
                  <a:lnTo>
                    <a:pt x="18" y="135"/>
                  </a:lnTo>
                  <a:lnTo>
                    <a:pt x="18" y="135"/>
                  </a:lnTo>
                  <a:lnTo>
                    <a:pt x="18" y="123"/>
                  </a:lnTo>
                  <a:lnTo>
                    <a:pt x="19" y="111"/>
                  </a:lnTo>
                  <a:lnTo>
                    <a:pt x="21" y="99"/>
                  </a:lnTo>
                  <a:lnTo>
                    <a:pt x="24" y="87"/>
                  </a:lnTo>
                  <a:lnTo>
                    <a:pt x="28" y="75"/>
                  </a:lnTo>
                  <a:lnTo>
                    <a:pt x="32" y="65"/>
                  </a:lnTo>
                  <a:lnTo>
                    <a:pt x="38" y="55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52" y="38"/>
                  </a:lnTo>
                  <a:lnTo>
                    <a:pt x="59" y="31"/>
                  </a:lnTo>
                  <a:lnTo>
                    <a:pt x="66" y="26"/>
                  </a:lnTo>
                  <a:lnTo>
                    <a:pt x="73" y="21"/>
                  </a:lnTo>
                  <a:lnTo>
                    <a:pt x="81" y="16"/>
                  </a:lnTo>
                  <a:lnTo>
                    <a:pt x="88" y="12"/>
                  </a:lnTo>
                  <a:lnTo>
                    <a:pt x="103" y="7"/>
                  </a:lnTo>
                  <a:lnTo>
                    <a:pt x="120" y="4"/>
                  </a:lnTo>
                  <a:lnTo>
                    <a:pt x="137" y="2"/>
                  </a:lnTo>
                  <a:lnTo>
                    <a:pt x="156" y="1"/>
                  </a:lnTo>
                  <a:lnTo>
                    <a:pt x="175" y="1"/>
                  </a:lnTo>
                  <a:lnTo>
                    <a:pt x="175" y="1"/>
                  </a:lnTo>
                  <a:lnTo>
                    <a:pt x="192" y="1"/>
                  </a:lnTo>
                  <a:lnTo>
                    <a:pt x="192" y="1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220" y="1"/>
                  </a:lnTo>
                  <a:lnTo>
                    <a:pt x="243" y="3"/>
                  </a:lnTo>
                  <a:lnTo>
                    <a:pt x="243" y="3"/>
                  </a:lnTo>
                  <a:lnTo>
                    <a:pt x="265" y="6"/>
                  </a:lnTo>
                  <a:lnTo>
                    <a:pt x="288" y="7"/>
                  </a:lnTo>
                  <a:lnTo>
                    <a:pt x="290" y="7"/>
                  </a:lnTo>
                  <a:lnTo>
                    <a:pt x="290" y="7"/>
                  </a:lnTo>
                  <a:lnTo>
                    <a:pt x="314" y="6"/>
                  </a:lnTo>
                  <a:lnTo>
                    <a:pt x="314" y="6"/>
                  </a:lnTo>
                  <a:lnTo>
                    <a:pt x="338" y="6"/>
                  </a:lnTo>
                  <a:lnTo>
                    <a:pt x="338" y="6"/>
                  </a:lnTo>
                  <a:lnTo>
                    <a:pt x="354" y="6"/>
                  </a:lnTo>
                  <a:lnTo>
                    <a:pt x="369" y="8"/>
                  </a:lnTo>
                  <a:lnTo>
                    <a:pt x="369" y="8"/>
                  </a:lnTo>
                  <a:lnTo>
                    <a:pt x="383" y="9"/>
                  </a:lnTo>
                  <a:lnTo>
                    <a:pt x="399" y="11"/>
                  </a:lnTo>
                  <a:lnTo>
                    <a:pt x="433" y="12"/>
                  </a:lnTo>
                  <a:lnTo>
                    <a:pt x="433" y="12"/>
                  </a:lnTo>
                  <a:lnTo>
                    <a:pt x="459" y="11"/>
                  </a:lnTo>
                  <a:lnTo>
                    <a:pt x="484" y="10"/>
                  </a:lnTo>
                  <a:lnTo>
                    <a:pt x="484" y="10"/>
                  </a:lnTo>
                  <a:lnTo>
                    <a:pt x="535" y="9"/>
                  </a:lnTo>
                  <a:lnTo>
                    <a:pt x="535" y="9"/>
                  </a:lnTo>
                  <a:lnTo>
                    <a:pt x="566" y="10"/>
                  </a:lnTo>
                  <a:lnTo>
                    <a:pt x="566" y="10"/>
                  </a:lnTo>
                  <a:lnTo>
                    <a:pt x="633" y="13"/>
                  </a:lnTo>
                  <a:lnTo>
                    <a:pt x="712" y="14"/>
                  </a:lnTo>
                  <a:lnTo>
                    <a:pt x="712" y="14"/>
                  </a:lnTo>
                  <a:lnTo>
                    <a:pt x="789" y="13"/>
                  </a:lnTo>
                  <a:lnTo>
                    <a:pt x="789" y="13"/>
                  </a:lnTo>
                  <a:lnTo>
                    <a:pt x="867" y="13"/>
                  </a:lnTo>
                  <a:lnTo>
                    <a:pt x="867" y="13"/>
                  </a:lnTo>
                  <a:lnTo>
                    <a:pt x="935" y="13"/>
                  </a:lnTo>
                  <a:lnTo>
                    <a:pt x="993" y="15"/>
                  </a:lnTo>
                  <a:lnTo>
                    <a:pt x="993" y="15"/>
                  </a:lnTo>
                  <a:lnTo>
                    <a:pt x="1013" y="17"/>
                  </a:lnTo>
                  <a:lnTo>
                    <a:pt x="1033" y="20"/>
                  </a:lnTo>
                  <a:lnTo>
                    <a:pt x="1052" y="24"/>
                  </a:lnTo>
                  <a:lnTo>
                    <a:pt x="1061" y="27"/>
                  </a:lnTo>
                  <a:lnTo>
                    <a:pt x="1070" y="30"/>
                  </a:lnTo>
                  <a:lnTo>
                    <a:pt x="1078" y="33"/>
                  </a:lnTo>
                  <a:lnTo>
                    <a:pt x="1087" y="38"/>
                  </a:lnTo>
                  <a:lnTo>
                    <a:pt x="1094" y="43"/>
                  </a:lnTo>
                  <a:lnTo>
                    <a:pt x="1101" y="48"/>
                  </a:lnTo>
                  <a:lnTo>
                    <a:pt x="1108" y="56"/>
                  </a:lnTo>
                  <a:lnTo>
                    <a:pt x="1115" y="63"/>
                  </a:lnTo>
                  <a:lnTo>
                    <a:pt x="1120" y="71"/>
                  </a:lnTo>
                  <a:lnTo>
                    <a:pt x="1125" y="80"/>
                  </a:lnTo>
                  <a:lnTo>
                    <a:pt x="1125" y="80"/>
                  </a:lnTo>
                  <a:lnTo>
                    <a:pt x="1130" y="95"/>
                  </a:lnTo>
                  <a:lnTo>
                    <a:pt x="1134" y="111"/>
                  </a:lnTo>
                  <a:lnTo>
                    <a:pt x="1137" y="130"/>
                  </a:lnTo>
                  <a:lnTo>
                    <a:pt x="1139" y="149"/>
                  </a:lnTo>
                  <a:lnTo>
                    <a:pt x="1139" y="167"/>
                  </a:lnTo>
                  <a:lnTo>
                    <a:pt x="1137" y="186"/>
                  </a:lnTo>
                  <a:lnTo>
                    <a:pt x="1133" y="203"/>
                  </a:lnTo>
                  <a:lnTo>
                    <a:pt x="1131" y="211"/>
                  </a:lnTo>
                  <a:lnTo>
                    <a:pt x="1128" y="219"/>
                  </a:lnTo>
                  <a:lnTo>
                    <a:pt x="1128" y="219"/>
                  </a:lnTo>
                  <a:lnTo>
                    <a:pt x="1124" y="224"/>
                  </a:lnTo>
                  <a:lnTo>
                    <a:pt x="1120" y="228"/>
                  </a:lnTo>
                  <a:lnTo>
                    <a:pt x="1116" y="229"/>
                  </a:lnTo>
                  <a:lnTo>
                    <a:pt x="1111" y="230"/>
                  </a:lnTo>
                  <a:lnTo>
                    <a:pt x="1111" y="230"/>
                  </a:lnTo>
                  <a:lnTo>
                    <a:pt x="1111" y="230"/>
                  </a:lnTo>
                  <a:lnTo>
                    <a:pt x="1105" y="229"/>
                  </a:lnTo>
                  <a:lnTo>
                    <a:pt x="1099" y="226"/>
                  </a:lnTo>
                  <a:lnTo>
                    <a:pt x="1094" y="222"/>
                  </a:lnTo>
                  <a:lnTo>
                    <a:pt x="1090" y="218"/>
                  </a:lnTo>
                  <a:lnTo>
                    <a:pt x="1090" y="218"/>
                  </a:lnTo>
                  <a:lnTo>
                    <a:pt x="1088" y="212"/>
                  </a:lnTo>
                  <a:lnTo>
                    <a:pt x="1087" y="207"/>
                  </a:lnTo>
                  <a:lnTo>
                    <a:pt x="1087" y="200"/>
                  </a:lnTo>
                  <a:lnTo>
                    <a:pt x="1089" y="195"/>
                  </a:lnTo>
                  <a:lnTo>
                    <a:pt x="1089" y="195"/>
                  </a:lnTo>
                  <a:lnTo>
                    <a:pt x="1091" y="190"/>
                  </a:lnTo>
                  <a:lnTo>
                    <a:pt x="1092" y="184"/>
                  </a:lnTo>
                  <a:lnTo>
                    <a:pt x="1093" y="172"/>
                  </a:lnTo>
                  <a:lnTo>
                    <a:pt x="1092" y="159"/>
                  </a:lnTo>
                  <a:lnTo>
                    <a:pt x="1091" y="147"/>
                  </a:lnTo>
                  <a:lnTo>
                    <a:pt x="1091" y="147"/>
                  </a:lnTo>
                  <a:lnTo>
                    <a:pt x="1090" y="133"/>
                  </a:lnTo>
                  <a:lnTo>
                    <a:pt x="1090" y="133"/>
                  </a:lnTo>
                  <a:lnTo>
                    <a:pt x="1089" y="123"/>
                  </a:lnTo>
                  <a:lnTo>
                    <a:pt x="1087" y="113"/>
                  </a:lnTo>
                  <a:lnTo>
                    <a:pt x="1084" y="102"/>
                  </a:lnTo>
                  <a:lnTo>
                    <a:pt x="1079" y="93"/>
                  </a:lnTo>
                  <a:lnTo>
                    <a:pt x="1073" y="85"/>
                  </a:lnTo>
                  <a:lnTo>
                    <a:pt x="1069" y="80"/>
                  </a:lnTo>
                  <a:lnTo>
                    <a:pt x="1064" y="77"/>
                  </a:lnTo>
                  <a:lnTo>
                    <a:pt x="1059" y="74"/>
                  </a:lnTo>
                  <a:lnTo>
                    <a:pt x="1053" y="71"/>
                  </a:lnTo>
                  <a:lnTo>
                    <a:pt x="1046" y="69"/>
                  </a:lnTo>
                  <a:lnTo>
                    <a:pt x="1039" y="67"/>
                  </a:lnTo>
                  <a:lnTo>
                    <a:pt x="1039" y="67"/>
                  </a:lnTo>
                  <a:lnTo>
                    <a:pt x="1022" y="64"/>
                  </a:lnTo>
                  <a:lnTo>
                    <a:pt x="1002" y="62"/>
                  </a:lnTo>
                  <a:lnTo>
                    <a:pt x="981" y="61"/>
                  </a:lnTo>
                  <a:lnTo>
                    <a:pt x="959" y="60"/>
                  </a:lnTo>
                  <a:lnTo>
                    <a:pt x="959" y="60"/>
                  </a:lnTo>
                  <a:lnTo>
                    <a:pt x="914" y="61"/>
                  </a:lnTo>
                  <a:lnTo>
                    <a:pt x="914" y="61"/>
                  </a:lnTo>
                  <a:lnTo>
                    <a:pt x="872" y="62"/>
                  </a:lnTo>
                  <a:lnTo>
                    <a:pt x="872" y="62"/>
                  </a:lnTo>
                  <a:lnTo>
                    <a:pt x="829" y="62"/>
                  </a:lnTo>
                  <a:lnTo>
                    <a:pt x="829" y="62"/>
                  </a:lnTo>
                  <a:lnTo>
                    <a:pt x="786" y="62"/>
                  </a:lnTo>
                  <a:lnTo>
                    <a:pt x="786" y="62"/>
                  </a:lnTo>
                  <a:lnTo>
                    <a:pt x="741" y="62"/>
                  </a:lnTo>
                  <a:lnTo>
                    <a:pt x="701" y="63"/>
                  </a:lnTo>
                  <a:lnTo>
                    <a:pt x="701" y="63"/>
                  </a:lnTo>
                  <a:lnTo>
                    <a:pt x="689" y="63"/>
                  </a:lnTo>
                  <a:lnTo>
                    <a:pt x="689" y="63"/>
                  </a:lnTo>
                  <a:lnTo>
                    <a:pt x="656" y="62"/>
                  </a:lnTo>
                  <a:lnTo>
                    <a:pt x="623" y="60"/>
                  </a:lnTo>
                  <a:lnTo>
                    <a:pt x="623" y="60"/>
                  </a:lnTo>
                  <a:lnTo>
                    <a:pt x="595" y="57"/>
                  </a:lnTo>
                  <a:lnTo>
                    <a:pt x="566" y="56"/>
                  </a:lnTo>
                  <a:lnTo>
                    <a:pt x="566" y="56"/>
                  </a:lnTo>
                  <a:lnTo>
                    <a:pt x="500" y="55"/>
                  </a:lnTo>
                  <a:lnTo>
                    <a:pt x="435" y="55"/>
                  </a:lnTo>
                  <a:lnTo>
                    <a:pt x="435" y="55"/>
                  </a:lnTo>
                  <a:lnTo>
                    <a:pt x="362" y="54"/>
                  </a:lnTo>
                  <a:lnTo>
                    <a:pt x="289" y="53"/>
                  </a:lnTo>
                  <a:lnTo>
                    <a:pt x="289" y="53"/>
                  </a:lnTo>
                  <a:lnTo>
                    <a:pt x="259" y="51"/>
                  </a:lnTo>
                  <a:lnTo>
                    <a:pt x="230" y="50"/>
                  </a:lnTo>
                  <a:lnTo>
                    <a:pt x="230" y="50"/>
                  </a:lnTo>
                  <a:lnTo>
                    <a:pt x="192" y="47"/>
                  </a:lnTo>
                  <a:lnTo>
                    <a:pt x="154" y="46"/>
                  </a:lnTo>
                  <a:lnTo>
                    <a:pt x="154" y="46"/>
                  </a:lnTo>
                  <a:lnTo>
                    <a:pt x="143" y="46"/>
                  </a:lnTo>
                  <a:lnTo>
                    <a:pt x="131" y="47"/>
                  </a:lnTo>
                  <a:lnTo>
                    <a:pt x="120" y="50"/>
                  </a:lnTo>
                  <a:lnTo>
                    <a:pt x="108" y="53"/>
                  </a:lnTo>
                  <a:lnTo>
                    <a:pt x="98" y="57"/>
                  </a:lnTo>
                  <a:lnTo>
                    <a:pt x="89" y="64"/>
                  </a:lnTo>
                  <a:lnTo>
                    <a:pt x="85" y="68"/>
                  </a:lnTo>
                  <a:lnTo>
                    <a:pt x="81" y="73"/>
                  </a:lnTo>
                  <a:lnTo>
                    <a:pt x="76" y="78"/>
                  </a:lnTo>
                  <a:lnTo>
                    <a:pt x="73" y="84"/>
                  </a:lnTo>
                  <a:lnTo>
                    <a:pt x="73" y="84"/>
                  </a:lnTo>
                  <a:lnTo>
                    <a:pt x="70" y="94"/>
                  </a:lnTo>
                  <a:lnTo>
                    <a:pt x="65" y="110"/>
                  </a:lnTo>
                  <a:lnTo>
                    <a:pt x="62" y="126"/>
                  </a:lnTo>
                  <a:lnTo>
                    <a:pt x="62" y="133"/>
                  </a:lnTo>
                  <a:lnTo>
                    <a:pt x="63" y="137"/>
                  </a:lnTo>
                  <a:lnTo>
                    <a:pt x="63" y="137"/>
                  </a:lnTo>
                  <a:lnTo>
                    <a:pt x="64" y="141"/>
                  </a:lnTo>
                  <a:lnTo>
                    <a:pt x="64" y="146"/>
                  </a:lnTo>
                  <a:lnTo>
                    <a:pt x="64" y="152"/>
                  </a:lnTo>
                  <a:lnTo>
                    <a:pt x="63" y="157"/>
                  </a:lnTo>
                  <a:lnTo>
                    <a:pt x="60" y="161"/>
                  </a:lnTo>
                  <a:lnTo>
                    <a:pt x="60" y="162"/>
                  </a:lnTo>
                  <a:lnTo>
                    <a:pt x="60" y="164"/>
                  </a:lnTo>
                  <a:lnTo>
                    <a:pt x="60" y="164"/>
                  </a:lnTo>
                  <a:lnTo>
                    <a:pt x="58" y="189"/>
                  </a:lnTo>
                  <a:lnTo>
                    <a:pt x="55" y="213"/>
                  </a:lnTo>
                  <a:lnTo>
                    <a:pt x="55" y="213"/>
                  </a:lnTo>
                  <a:lnTo>
                    <a:pt x="52" y="239"/>
                  </a:lnTo>
                  <a:lnTo>
                    <a:pt x="50" y="264"/>
                  </a:lnTo>
                  <a:lnTo>
                    <a:pt x="50" y="264"/>
                  </a:lnTo>
                  <a:lnTo>
                    <a:pt x="50" y="295"/>
                  </a:lnTo>
                  <a:lnTo>
                    <a:pt x="50" y="325"/>
                  </a:lnTo>
                  <a:lnTo>
                    <a:pt x="51" y="385"/>
                  </a:lnTo>
                  <a:lnTo>
                    <a:pt x="51" y="385"/>
                  </a:lnTo>
                  <a:lnTo>
                    <a:pt x="51" y="414"/>
                  </a:lnTo>
                  <a:lnTo>
                    <a:pt x="50" y="443"/>
                  </a:lnTo>
                  <a:lnTo>
                    <a:pt x="50" y="443"/>
                  </a:lnTo>
                  <a:lnTo>
                    <a:pt x="48" y="478"/>
                  </a:lnTo>
                  <a:lnTo>
                    <a:pt x="48" y="496"/>
                  </a:lnTo>
                  <a:lnTo>
                    <a:pt x="49" y="513"/>
                  </a:lnTo>
                  <a:lnTo>
                    <a:pt x="49" y="513"/>
                  </a:lnTo>
                  <a:lnTo>
                    <a:pt x="50" y="543"/>
                  </a:lnTo>
                  <a:lnTo>
                    <a:pt x="51" y="572"/>
                  </a:lnTo>
                  <a:lnTo>
                    <a:pt x="51" y="631"/>
                  </a:lnTo>
                  <a:lnTo>
                    <a:pt x="51" y="631"/>
                  </a:lnTo>
                  <a:lnTo>
                    <a:pt x="51" y="674"/>
                  </a:lnTo>
                  <a:lnTo>
                    <a:pt x="51" y="674"/>
                  </a:lnTo>
                  <a:lnTo>
                    <a:pt x="50" y="707"/>
                  </a:lnTo>
                  <a:lnTo>
                    <a:pt x="49" y="741"/>
                  </a:lnTo>
                  <a:lnTo>
                    <a:pt x="49" y="741"/>
                  </a:lnTo>
                  <a:lnTo>
                    <a:pt x="48" y="774"/>
                  </a:lnTo>
                  <a:lnTo>
                    <a:pt x="47" y="807"/>
                  </a:lnTo>
                  <a:lnTo>
                    <a:pt x="47" y="807"/>
                  </a:lnTo>
                  <a:lnTo>
                    <a:pt x="47" y="822"/>
                  </a:lnTo>
                  <a:lnTo>
                    <a:pt x="47" y="822"/>
                  </a:lnTo>
                  <a:lnTo>
                    <a:pt x="45" y="839"/>
                  </a:lnTo>
                  <a:lnTo>
                    <a:pt x="47" y="845"/>
                  </a:lnTo>
                  <a:lnTo>
                    <a:pt x="49" y="851"/>
                  </a:lnTo>
                  <a:lnTo>
                    <a:pt x="49" y="851"/>
                  </a:lnTo>
                  <a:lnTo>
                    <a:pt x="52" y="857"/>
                  </a:lnTo>
                  <a:lnTo>
                    <a:pt x="54" y="862"/>
                  </a:lnTo>
                  <a:lnTo>
                    <a:pt x="56" y="869"/>
                  </a:lnTo>
                  <a:lnTo>
                    <a:pt x="56" y="874"/>
                  </a:lnTo>
                  <a:lnTo>
                    <a:pt x="56" y="874"/>
                  </a:lnTo>
                  <a:lnTo>
                    <a:pt x="57" y="880"/>
                  </a:lnTo>
                  <a:lnTo>
                    <a:pt x="59" y="886"/>
                  </a:lnTo>
                  <a:lnTo>
                    <a:pt x="62" y="891"/>
                  </a:lnTo>
                  <a:lnTo>
                    <a:pt x="66" y="897"/>
                  </a:lnTo>
                  <a:lnTo>
                    <a:pt x="71" y="902"/>
                  </a:lnTo>
                  <a:lnTo>
                    <a:pt x="76" y="907"/>
                  </a:lnTo>
                  <a:lnTo>
                    <a:pt x="88" y="915"/>
                  </a:lnTo>
                  <a:lnTo>
                    <a:pt x="101" y="921"/>
                  </a:lnTo>
                  <a:lnTo>
                    <a:pt x="114" y="926"/>
                  </a:lnTo>
                  <a:lnTo>
                    <a:pt x="126" y="930"/>
                  </a:lnTo>
                  <a:lnTo>
                    <a:pt x="135" y="931"/>
                  </a:lnTo>
                  <a:lnTo>
                    <a:pt x="135" y="931"/>
                  </a:lnTo>
                  <a:lnTo>
                    <a:pt x="142" y="931"/>
                  </a:lnTo>
                  <a:lnTo>
                    <a:pt x="142" y="931"/>
                  </a:lnTo>
                  <a:lnTo>
                    <a:pt x="166" y="931"/>
                  </a:lnTo>
                  <a:lnTo>
                    <a:pt x="166" y="931"/>
                  </a:lnTo>
                  <a:lnTo>
                    <a:pt x="190" y="930"/>
                  </a:lnTo>
                  <a:lnTo>
                    <a:pt x="190" y="930"/>
                  </a:lnTo>
                  <a:lnTo>
                    <a:pt x="201" y="930"/>
                  </a:lnTo>
                  <a:lnTo>
                    <a:pt x="201" y="930"/>
                  </a:lnTo>
                  <a:lnTo>
                    <a:pt x="227" y="931"/>
                  </a:lnTo>
                  <a:lnTo>
                    <a:pt x="227" y="931"/>
                  </a:lnTo>
                  <a:lnTo>
                    <a:pt x="253" y="933"/>
                  </a:lnTo>
                  <a:lnTo>
                    <a:pt x="280" y="933"/>
                  </a:lnTo>
                  <a:lnTo>
                    <a:pt x="280" y="933"/>
                  </a:lnTo>
                  <a:lnTo>
                    <a:pt x="285" y="934"/>
                  </a:lnTo>
                  <a:lnTo>
                    <a:pt x="290" y="935"/>
                  </a:lnTo>
                  <a:lnTo>
                    <a:pt x="293" y="937"/>
                  </a:lnTo>
                  <a:lnTo>
                    <a:pt x="296" y="940"/>
                  </a:lnTo>
                  <a:lnTo>
                    <a:pt x="300" y="943"/>
                  </a:lnTo>
                  <a:lnTo>
                    <a:pt x="301" y="947"/>
                  </a:lnTo>
                  <a:lnTo>
                    <a:pt x="302" y="951"/>
                  </a:lnTo>
                  <a:lnTo>
                    <a:pt x="302" y="955"/>
                  </a:lnTo>
                  <a:lnTo>
                    <a:pt x="302" y="955"/>
                  </a:lnTo>
                  <a:lnTo>
                    <a:pt x="302" y="960"/>
                  </a:lnTo>
                  <a:lnTo>
                    <a:pt x="301" y="964"/>
                  </a:lnTo>
                  <a:lnTo>
                    <a:pt x="300" y="968"/>
                  </a:lnTo>
                  <a:lnTo>
                    <a:pt x="296" y="971"/>
                  </a:lnTo>
                  <a:lnTo>
                    <a:pt x="293" y="974"/>
                  </a:lnTo>
                  <a:lnTo>
                    <a:pt x="290" y="976"/>
                  </a:lnTo>
                  <a:lnTo>
                    <a:pt x="285" y="978"/>
                  </a:lnTo>
                  <a:lnTo>
                    <a:pt x="280" y="978"/>
                  </a:lnTo>
                  <a:lnTo>
                    <a:pt x="280" y="97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780A3366-956B-4F38-9E2A-CF22B206FB32}"/>
              </a:ext>
            </a:extLst>
          </p:cNvPr>
          <p:cNvGrpSpPr/>
          <p:nvPr/>
        </p:nvGrpSpPr>
        <p:grpSpPr>
          <a:xfrm>
            <a:off x="5556836" y="5425237"/>
            <a:ext cx="996951" cy="1020233"/>
            <a:chOff x="4186238" y="4033838"/>
            <a:chExt cx="747713" cy="765175"/>
          </a:xfrm>
        </p:grpSpPr>
        <p:sp>
          <p:nvSpPr>
            <p:cNvPr id="154" name="Freeform 59">
              <a:extLst>
                <a:ext uri="{FF2B5EF4-FFF2-40B4-BE49-F238E27FC236}">
                  <a16:creationId xmlns:a16="http://schemas.microsoft.com/office/drawing/2014/main" id="{CEA70A10-C482-4FDF-9CC2-08FD08A5C4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2113" y="4125913"/>
              <a:ext cx="77788" cy="104775"/>
            </a:xfrm>
            <a:custGeom>
              <a:avLst/>
              <a:gdLst/>
              <a:ahLst/>
              <a:cxnLst>
                <a:cxn ang="0">
                  <a:pos x="139" y="1"/>
                </a:cxn>
                <a:cxn ang="0">
                  <a:pos x="139" y="1"/>
                </a:cxn>
                <a:cxn ang="0">
                  <a:pos x="117" y="24"/>
                </a:cxn>
                <a:cxn ang="0">
                  <a:pos x="98" y="49"/>
                </a:cxn>
                <a:cxn ang="0">
                  <a:pos x="78" y="75"/>
                </a:cxn>
                <a:cxn ang="0">
                  <a:pos x="59" y="100"/>
                </a:cxn>
                <a:cxn ang="0">
                  <a:pos x="59" y="100"/>
                </a:cxn>
                <a:cxn ang="0">
                  <a:pos x="41" y="122"/>
                </a:cxn>
                <a:cxn ang="0">
                  <a:pos x="25" y="143"/>
                </a:cxn>
                <a:cxn ang="0">
                  <a:pos x="17" y="156"/>
                </a:cxn>
                <a:cxn ang="0">
                  <a:pos x="11" y="167"/>
                </a:cxn>
                <a:cxn ang="0">
                  <a:pos x="5" y="179"/>
                </a:cxn>
                <a:cxn ang="0">
                  <a:pos x="0" y="193"/>
                </a:cxn>
                <a:cxn ang="0">
                  <a:pos x="0" y="193"/>
                </a:cxn>
                <a:cxn ang="0">
                  <a:pos x="0" y="195"/>
                </a:cxn>
                <a:cxn ang="0">
                  <a:pos x="1" y="196"/>
                </a:cxn>
                <a:cxn ang="0">
                  <a:pos x="2" y="197"/>
                </a:cxn>
                <a:cxn ang="0">
                  <a:pos x="3" y="198"/>
                </a:cxn>
                <a:cxn ang="0">
                  <a:pos x="5" y="198"/>
                </a:cxn>
                <a:cxn ang="0">
                  <a:pos x="7" y="198"/>
                </a:cxn>
                <a:cxn ang="0">
                  <a:pos x="8" y="197"/>
                </a:cxn>
                <a:cxn ang="0">
                  <a:pos x="9" y="195"/>
                </a:cxn>
                <a:cxn ang="0">
                  <a:pos x="9" y="195"/>
                </a:cxn>
                <a:cxn ang="0">
                  <a:pos x="14" y="180"/>
                </a:cxn>
                <a:cxn ang="0">
                  <a:pos x="21" y="167"/>
                </a:cxn>
                <a:cxn ang="0">
                  <a:pos x="29" y="154"/>
                </a:cxn>
                <a:cxn ang="0">
                  <a:pos x="38" y="141"/>
                </a:cxn>
                <a:cxn ang="0">
                  <a:pos x="57" y="116"/>
                </a:cxn>
                <a:cxn ang="0">
                  <a:pos x="76" y="94"/>
                </a:cxn>
                <a:cxn ang="0">
                  <a:pos x="76" y="94"/>
                </a:cxn>
                <a:cxn ang="0">
                  <a:pos x="94" y="72"/>
                </a:cxn>
                <a:cxn ang="0">
                  <a:pos x="110" y="50"/>
                </a:cxn>
                <a:cxn ang="0">
                  <a:pos x="128" y="29"/>
                </a:cxn>
                <a:cxn ang="0">
                  <a:pos x="145" y="7"/>
                </a:cxn>
                <a:cxn ang="0">
                  <a:pos x="145" y="7"/>
                </a:cxn>
                <a:cxn ang="0">
                  <a:pos x="146" y="6"/>
                </a:cxn>
                <a:cxn ang="0">
                  <a:pos x="146" y="4"/>
                </a:cxn>
                <a:cxn ang="0">
                  <a:pos x="146" y="2"/>
                </a:cxn>
                <a:cxn ang="0">
                  <a:pos x="145" y="1"/>
                </a:cxn>
                <a:cxn ang="0">
                  <a:pos x="143" y="0"/>
                </a:cxn>
                <a:cxn ang="0">
                  <a:pos x="142" y="0"/>
                </a:cxn>
                <a:cxn ang="0">
                  <a:pos x="140" y="0"/>
                </a:cxn>
                <a:cxn ang="0">
                  <a:pos x="139" y="1"/>
                </a:cxn>
                <a:cxn ang="0">
                  <a:pos x="139" y="1"/>
                </a:cxn>
              </a:cxnLst>
              <a:rect l="0" t="0" r="r" b="b"/>
              <a:pathLst>
                <a:path w="146" h="198">
                  <a:moveTo>
                    <a:pt x="139" y="1"/>
                  </a:moveTo>
                  <a:lnTo>
                    <a:pt x="139" y="1"/>
                  </a:lnTo>
                  <a:lnTo>
                    <a:pt x="117" y="24"/>
                  </a:lnTo>
                  <a:lnTo>
                    <a:pt x="98" y="49"/>
                  </a:lnTo>
                  <a:lnTo>
                    <a:pt x="78" y="75"/>
                  </a:lnTo>
                  <a:lnTo>
                    <a:pt x="59" y="100"/>
                  </a:lnTo>
                  <a:lnTo>
                    <a:pt x="59" y="100"/>
                  </a:lnTo>
                  <a:lnTo>
                    <a:pt x="41" y="122"/>
                  </a:lnTo>
                  <a:lnTo>
                    <a:pt x="25" y="143"/>
                  </a:lnTo>
                  <a:lnTo>
                    <a:pt x="17" y="156"/>
                  </a:lnTo>
                  <a:lnTo>
                    <a:pt x="11" y="167"/>
                  </a:lnTo>
                  <a:lnTo>
                    <a:pt x="5" y="179"/>
                  </a:lnTo>
                  <a:lnTo>
                    <a:pt x="0" y="193"/>
                  </a:lnTo>
                  <a:lnTo>
                    <a:pt x="0" y="193"/>
                  </a:lnTo>
                  <a:lnTo>
                    <a:pt x="0" y="195"/>
                  </a:lnTo>
                  <a:lnTo>
                    <a:pt x="1" y="196"/>
                  </a:lnTo>
                  <a:lnTo>
                    <a:pt x="2" y="197"/>
                  </a:lnTo>
                  <a:lnTo>
                    <a:pt x="3" y="198"/>
                  </a:lnTo>
                  <a:lnTo>
                    <a:pt x="5" y="198"/>
                  </a:lnTo>
                  <a:lnTo>
                    <a:pt x="7" y="198"/>
                  </a:lnTo>
                  <a:lnTo>
                    <a:pt x="8" y="197"/>
                  </a:lnTo>
                  <a:lnTo>
                    <a:pt x="9" y="195"/>
                  </a:lnTo>
                  <a:lnTo>
                    <a:pt x="9" y="195"/>
                  </a:lnTo>
                  <a:lnTo>
                    <a:pt x="14" y="180"/>
                  </a:lnTo>
                  <a:lnTo>
                    <a:pt x="21" y="167"/>
                  </a:lnTo>
                  <a:lnTo>
                    <a:pt x="29" y="154"/>
                  </a:lnTo>
                  <a:lnTo>
                    <a:pt x="38" y="141"/>
                  </a:lnTo>
                  <a:lnTo>
                    <a:pt x="57" y="116"/>
                  </a:lnTo>
                  <a:lnTo>
                    <a:pt x="76" y="94"/>
                  </a:lnTo>
                  <a:lnTo>
                    <a:pt x="76" y="94"/>
                  </a:lnTo>
                  <a:lnTo>
                    <a:pt x="94" y="72"/>
                  </a:lnTo>
                  <a:lnTo>
                    <a:pt x="110" y="50"/>
                  </a:lnTo>
                  <a:lnTo>
                    <a:pt x="128" y="29"/>
                  </a:lnTo>
                  <a:lnTo>
                    <a:pt x="145" y="7"/>
                  </a:lnTo>
                  <a:lnTo>
                    <a:pt x="145" y="7"/>
                  </a:lnTo>
                  <a:lnTo>
                    <a:pt x="146" y="6"/>
                  </a:lnTo>
                  <a:lnTo>
                    <a:pt x="146" y="4"/>
                  </a:lnTo>
                  <a:lnTo>
                    <a:pt x="146" y="2"/>
                  </a:lnTo>
                  <a:lnTo>
                    <a:pt x="145" y="1"/>
                  </a:lnTo>
                  <a:lnTo>
                    <a:pt x="143" y="0"/>
                  </a:lnTo>
                  <a:lnTo>
                    <a:pt x="142" y="0"/>
                  </a:lnTo>
                  <a:lnTo>
                    <a:pt x="140" y="0"/>
                  </a:lnTo>
                  <a:lnTo>
                    <a:pt x="139" y="1"/>
                  </a:lnTo>
                  <a:lnTo>
                    <a:pt x="139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5" name="Freeform 60">
              <a:extLst>
                <a:ext uri="{FF2B5EF4-FFF2-40B4-BE49-F238E27FC236}">
                  <a16:creationId xmlns:a16="http://schemas.microsoft.com/office/drawing/2014/main" id="{5438D0CC-3746-4190-8B52-19CF34E7F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2750" y="4138613"/>
              <a:ext cx="92075" cy="120650"/>
            </a:xfrm>
            <a:custGeom>
              <a:avLst/>
              <a:gdLst/>
              <a:ahLst/>
              <a:cxnLst>
                <a:cxn ang="0">
                  <a:pos x="168" y="0"/>
                </a:cxn>
                <a:cxn ang="0">
                  <a:pos x="158" y="8"/>
                </a:cxn>
                <a:cxn ang="0">
                  <a:pos x="151" y="17"/>
                </a:cxn>
                <a:cxn ang="0">
                  <a:pos x="137" y="38"/>
                </a:cxn>
                <a:cxn ang="0">
                  <a:pos x="111" y="74"/>
                </a:cxn>
                <a:cxn ang="0">
                  <a:pos x="86" y="110"/>
                </a:cxn>
                <a:cxn ang="0">
                  <a:pos x="61" y="144"/>
                </a:cxn>
                <a:cxn ang="0">
                  <a:pos x="34" y="178"/>
                </a:cxn>
                <a:cxn ang="0">
                  <a:pos x="16" y="197"/>
                </a:cxn>
                <a:cxn ang="0">
                  <a:pos x="4" y="212"/>
                </a:cxn>
                <a:cxn ang="0">
                  <a:pos x="1" y="218"/>
                </a:cxn>
                <a:cxn ang="0">
                  <a:pos x="0" y="221"/>
                </a:cxn>
                <a:cxn ang="0">
                  <a:pos x="0" y="226"/>
                </a:cxn>
                <a:cxn ang="0">
                  <a:pos x="3" y="227"/>
                </a:cxn>
                <a:cxn ang="0">
                  <a:pos x="8" y="226"/>
                </a:cxn>
                <a:cxn ang="0">
                  <a:pos x="10" y="223"/>
                </a:cxn>
                <a:cxn ang="0">
                  <a:pos x="12" y="221"/>
                </a:cxn>
                <a:cxn ang="0">
                  <a:pos x="13" y="217"/>
                </a:cxn>
                <a:cxn ang="0">
                  <a:pos x="13" y="215"/>
                </a:cxn>
                <a:cxn ang="0">
                  <a:pos x="29" y="196"/>
                </a:cxn>
                <a:cxn ang="0">
                  <a:pos x="46" y="177"/>
                </a:cxn>
                <a:cxn ang="0">
                  <a:pos x="68" y="150"/>
                </a:cxn>
                <a:cxn ang="0">
                  <a:pos x="90" y="122"/>
                </a:cxn>
                <a:cxn ang="0">
                  <a:pos x="129" y="64"/>
                </a:cxn>
                <a:cxn ang="0">
                  <a:pos x="151" y="36"/>
                </a:cxn>
                <a:cxn ang="0">
                  <a:pos x="160" y="21"/>
                </a:cxn>
                <a:cxn ang="0">
                  <a:pos x="168" y="12"/>
                </a:cxn>
                <a:cxn ang="0">
                  <a:pos x="172" y="9"/>
                </a:cxn>
                <a:cxn ang="0">
                  <a:pos x="176" y="6"/>
                </a:cxn>
                <a:cxn ang="0">
                  <a:pos x="174" y="3"/>
                </a:cxn>
                <a:cxn ang="0">
                  <a:pos x="170" y="0"/>
                </a:cxn>
                <a:cxn ang="0">
                  <a:pos x="168" y="0"/>
                </a:cxn>
              </a:cxnLst>
              <a:rect l="0" t="0" r="r" b="b"/>
              <a:pathLst>
                <a:path w="176" h="227">
                  <a:moveTo>
                    <a:pt x="168" y="0"/>
                  </a:moveTo>
                  <a:lnTo>
                    <a:pt x="168" y="0"/>
                  </a:lnTo>
                  <a:lnTo>
                    <a:pt x="162" y="4"/>
                  </a:lnTo>
                  <a:lnTo>
                    <a:pt x="158" y="8"/>
                  </a:lnTo>
                  <a:lnTo>
                    <a:pt x="154" y="12"/>
                  </a:lnTo>
                  <a:lnTo>
                    <a:pt x="151" y="17"/>
                  </a:lnTo>
                  <a:lnTo>
                    <a:pt x="145" y="27"/>
                  </a:lnTo>
                  <a:lnTo>
                    <a:pt x="137" y="38"/>
                  </a:lnTo>
                  <a:lnTo>
                    <a:pt x="137" y="38"/>
                  </a:lnTo>
                  <a:lnTo>
                    <a:pt x="111" y="74"/>
                  </a:lnTo>
                  <a:lnTo>
                    <a:pt x="86" y="110"/>
                  </a:lnTo>
                  <a:lnTo>
                    <a:pt x="86" y="110"/>
                  </a:lnTo>
                  <a:lnTo>
                    <a:pt x="73" y="128"/>
                  </a:lnTo>
                  <a:lnTo>
                    <a:pt x="61" y="144"/>
                  </a:lnTo>
                  <a:lnTo>
                    <a:pt x="34" y="178"/>
                  </a:lnTo>
                  <a:lnTo>
                    <a:pt x="34" y="178"/>
                  </a:lnTo>
                  <a:lnTo>
                    <a:pt x="25" y="187"/>
                  </a:lnTo>
                  <a:lnTo>
                    <a:pt x="16" y="197"/>
                  </a:lnTo>
                  <a:lnTo>
                    <a:pt x="8" y="207"/>
                  </a:lnTo>
                  <a:lnTo>
                    <a:pt x="4" y="212"/>
                  </a:lnTo>
                  <a:lnTo>
                    <a:pt x="1" y="218"/>
                  </a:lnTo>
                  <a:lnTo>
                    <a:pt x="1" y="218"/>
                  </a:lnTo>
                  <a:lnTo>
                    <a:pt x="0" y="221"/>
                  </a:lnTo>
                  <a:lnTo>
                    <a:pt x="0" y="221"/>
                  </a:lnTo>
                  <a:lnTo>
                    <a:pt x="0" y="224"/>
                  </a:lnTo>
                  <a:lnTo>
                    <a:pt x="0" y="226"/>
                  </a:lnTo>
                  <a:lnTo>
                    <a:pt x="1" y="227"/>
                  </a:lnTo>
                  <a:lnTo>
                    <a:pt x="3" y="227"/>
                  </a:lnTo>
                  <a:lnTo>
                    <a:pt x="6" y="227"/>
                  </a:lnTo>
                  <a:lnTo>
                    <a:pt x="8" y="226"/>
                  </a:lnTo>
                  <a:lnTo>
                    <a:pt x="9" y="225"/>
                  </a:lnTo>
                  <a:lnTo>
                    <a:pt x="10" y="223"/>
                  </a:lnTo>
                  <a:lnTo>
                    <a:pt x="10" y="223"/>
                  </a:lnTo>
                  <a:lnTo>
                    <a:pt x="12" y="221"/>
                  </a:lnTo>
                  <a:lnTo>
                    <a:pt x="13" y="220"/>
                  </a:lnTo>
                  <a:lnTo>
                    <a:pt x="13" y="217"/>
                  </a:lnTo>
                  <a:lnTo>
                    <a:pt x="13" y="215"/>
                  </a:lnTo>
                  <a:lnTo>
                    <a:pt x="13" y="215"/>
                  </a:lnTo>
                  <a:lnTo>
                    <a:pt x="21" y="205"/>
                  </a:lnTo>
                  <a:lnTo>
                    <a:pt x="29" y="196"/>
                  </a:lnTo>
                  <a:lnTo>
                    <a:pt x="38" y="186"/>
                  </a:lnTo>
                  <a:lnTo>
                    <a:pt x="46" y="177"/>
                  </a:lnTo>
                  <a:lnTo>
                    <a:pt x="46" y="177"/>
                  </a:lnTo>
                  <a:lnTo>
                    <a:pt x="68" y="150"/>
                  </a:lnTo>
                  <a:lnTo>
                    <a:pt x="90" y="122"/>
                  </a:lnTo>
                  <a:lnTo>
                    <a:pt x="90" y="122"/>
                  </a:lnTo>
                  <a:lnTo>
                    <a:pt x="109" y="92"/>
                  </a:lnTo>
                  <a:lnTo>
                    <a:pt x="129" y="64"/>
                  </a:lnTo>
                  <a:lnTo>
                    <a:pt x="151" y="36"/>
                  </a:lnTo>
                  <a:lnTo>
                    <a:pt x="151" y="36"/>
                  </a:lnTo>
                  <a:lnTo>
                    <a:pt x="156" y="28"/>
                  </a:lnTo>
                  <a:lnTo>
                    <a:pt x="160" y="21"/>
                  </a:lnTo>
                  <a:lnTo>
                    <a:pt x="165" y="14"/>
                  </a:lnTo>
                  <a:lnTo>
                    <a:pt x="168" y="12"/>
                  </a:lnTo>
                  <a:lnTo>
                    <a:pt x="172" y="9"/>
                  </a:lnTo>
                  <a:lnTo>
                    <a:pt x="172" y="9"/>
                  </a:lnTo>
                  <a:lnTo>
                    <a:pt x="174" y="8"/>
                  </a:lnTo>
                  <a:lnTo>
                    <a:pt x="176" y="6"/>
                  </a:lnTo>
                  <a:lnTo>
                    <a:pt x="176" y="5"/>
                  </a:lnTo>
                  <a:lnTo>
                    <a:pt x="174" y="3"/>
                  </a:lnTo>
                  <a:lnTo>
                    <a:pt x="171" y="0"/>
                  </a:lnTo>
                  <a:lnTo>
                    <a:pt x="170" y="0"/>
                  </a:lnTo>
                  <a:lnTo>
                    <a:pt x="168" y="0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6" name="Freeform 61">
              <a:extLst>
                <a:ext uri="{FF2B5EF4-FFF2-40B4-BE49-F238E27FC236}">
                  <a16:creationId xmlns:a16="http://schemas.microsoft.com/office/drawing/2014/main" id="{311C2B2D-500B-4059-BC37-8FED9031E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7513" y="4165600"/>
              <a:ext cx="96838" cy="115888"/>
            </a:xfrm>
            <a:custGeom>
              <a:avLst/>
              <a:gdLst/>
              <a:ahLst/>
              <a:cxnLst>
                <a:cxn ang="0">
                  <a:pos x="178" y="1"/>
                </a:cxn>
                <a:cxn ang="0">
                  <a:pos x="178" y="1"/>
                </a:cxn>
                <a:cxn ang="0">
                  <a:pos x="173" y="4"/>
                </a:cxn>
                <a:cxn ang="0">
                  <a:pos x="168" y="7"/>
                </a:cxn>
                <a:cxn ang="0">
                  <a:pos x="159" y="17"/>
                </a:cxn>
                <a:cxn ang="0">
                  <a:pos x="151" y="26"/>
                </a:cxn>
                <a:cxn ang="0">
                  <a:pos x="143" y="36"/>
                </a:cxn>
                <a:cxn ang="0">
                  <a:pos x="143" y="36"/>
                </a:cxn>
                <a:cxn ang="0">
                  <a:pos x="130" y="50"/>
                </a:cxn>
                <a:cxn ang="0">
                  <a:pos x="118" y="64"/>
                </a:cxn>
                <a:cxn ang="0">
                  <a:pos x="95" y="94"/>
                </a:cxn>
                <a:cxn ang="0">
                  <a:pos x="95" y="94"/>
                </a:cxn>
                <a:cxn ang="0">
                  <a:pos x="70" y="129"/>
                </a:cxn>
                <a:cxn ang="0">
                  <a:pos x="45" y="163"/>
                </a:cxn>
                <a:cxn ang="0">
                  <a:pos x="45" y="163"/>
                </a:cxn>
                <a:cxn ang="0">
                  <a:pos x="39" y="169"/>
                </a:cxn>
                <a:cxn ang="0">
                  <a:pos x="34" y="176"/>
                </a:cxn>
                <a:cxn ang="0">
                  <a:pos x="22" y="187"/>
                </a:cxn>
                <a:cxn ang="0">
                  <a:pos x="16" y="192"/>
                </a:cxn>
                <a:cxn ang="0">
                  <a:pos x="10" y="197"/>
                </a:cxn>
                <a:cxn ang="0">
                  <a:pos x="5" y="205"/>
                </a:cxn>
                <a:cxn ang="0">
                  <a:pos x="1" y="211"/>
                </a:cxn>
                <a:cxn ang="0">
                  <a:pos x="1" y="211"/>
                </a:cxn>
                <a:cxn ang="0">
                  <a:pos x="0" y="213"/>
                </a:cxn>
                <a:cxn ang="0">
                  <a:pos x="0" y="215"/>
                </a:cxn>
                <a:cxn ang="0">
                  <a:pos x="2" y="217"/>
                </a:cxn>
                <a:cxn ang="0">
                  <a:pos x="5" y="218"/>
                </a:cxn>
                <a:cxn ang="0">
                  <a:pos x="6" y="218"/>
                </a:cxn>
                <a:cxn ang="0">
                  <a:pos x="8" y="217"/>
                </a:cxn>
                <a:cxn ang="0">
                  <a:pos x="18" y="208"/>
                </a:cxn>
                <a:cxn ang="0">
                  <a:pos x="18" y="208"/>
                </a:cxn>
                <a:cxn ang="0">
                  <a:pos x="19" y="205"/>
                </a:cxn>
                <a:cxn ang="0">
                  <a:pos x="19" y="203"/>
                </a:cxn>
                <a:cxn ang="0">
                  <a:pos x="19" y="203"/>
                </a:cxn>
                <a:cxn ang="0">
                  <a:pos x="26" y="196"/>
                </a:cxn>
                <a:cxn ang="0">
                  <a:pos x="33" y="190"/>
                </a:cxn>
                <a:cxn ang="0">
                  <a:pos x="41" y="184"/>
                </a:cxn>
                <a:cxn ang="0">
                  <a:pos x="47" y="177"/>
                </a:cxn>
                <a:cxn ang="0">
                  <a:pos x="47" y="177"/>
                </a:cxn>
                <a:cxn ang="0">
                  <a:pos x="59" y="160"/>
                </a:cxn>
                <a:cxn ang="0">
                  <a:pos x="70" y="145"/>
                </a:cxn>
                <a:cxn ang="0">
                  <a:pos x="82" y="128"/>
                </a:cxn>
                <a:cxn ang="0">
                  <a:pos x="93" y="113"/>
                </a:cxn>
                <a:cxn ang="0">
                  <a:pos x="93" y="113"/>
                </a:cxn>
                <a:cxn ang="0">
                  <a:pos x="116" y="84"/>
                </a:cxn>
                <a:cxn ang="0">
                  <a:pos x="139" y="55"/>
                </a:cxn>
                <a:cxn ang="0">
                  <a:pos x="139" y="55"/>
                </a:cxn>
                <a:cxn ang="0">
                  <a:pos x="159" y="30"/>
                </a:cxn>
                <a:cxn ang="0">
                  <a:pos x="171" y="18"/>
                </a:cxn>
                <a:cxn ang="0">
                  <a:pos x="177" y="12"/>
                </a:cxn>
                <a:cxn ang="0">
                  <a:pos x="183" y="9"/>
                </a:cxn>
                <a:cxn ang="0">
                  <a:pos x="183" y="9"/>
                </a:cxn>
                <a:cxn ang="0">
                  <a:pos x="184" y="7"/>
                </a:cxn>
                <a:cxn ang="0">
                  <a:pos x="185" y="6"/>
                </a:cxn>
                <a:cxn ang="0">
                  <a:pos x="185" y="4"/>
                </a:cxn>
                <a:cxn ang="0">
                  <a:pos x="184" y="3"/>
                </a:cxn>
                <a:cxn ang="0">
                  <a:pos x="182" y="1"/>
                </a:cxn>
                <a:cxn ang="0">
                  <a:pos x="180" y="0"/>
                </a:cxn>
                <a:cxn ang="0">
                  <a:pos x="178" y="1"/>
                </a:cxn>
                <a:cxn ang="0">
                  <a:pos x="178" y="1"/>
                </a:cxn>
              </a:cxnLst>
              <a:rect l="0" t="0" r="r" b="b"/>
              <a:pathLst>
                <a:path w="185" h="218">
                  <a:moveTo>
                    <a:pt x="178" y="1"/>
                  </a:moveTo>
                  <a:lnTo>
                    <a:pt x="178" y="1"/>
                  </a:lnTo>
                  <a:lnTo>
                    <a:pt x="173" y="4"/>
                  </a:lnTo>
                  <a:lnTo>
                    <a:pt x="168" y="7"/>
                  </a:lnTo>
                  <a:lnTo>
                    <a:pt x="159" y="17"/>
                  </a:lnTo>
                  <a:lnTo>
                    <a:pt x="151" y="26"/>
                  </a:lnTo>
                  <a:lnTo>
                    <a:pt x="143" y="36"/>
                  </a:lnTo>
                  <a:lnTo>
                    <a:pt x="143" y="36"/>
                  </a:lnTo>
                  <a:lnTo>
                    <a:pt x="130" y="50"/>
                  </a:lnTo>
                  <a:lnTo>
                    <a:pt x="118" y="64"/>
                  </a:lnTo>
                  <a:lnTo>
                    <a:pt x="95" y="94"/>
                  </a:lnTo>
                  <a:lnTo>
                    <a:pt x="95" y="94"/>
                  </a:lnTo>
                  <a:lnTo>
                    <a:pt x="70" y="129"/>
                  </a:lnTo>
                  <a:lnTo>
                    <a:pt x="45" y="163"/>
                  </a:lnTo>
                  <a:lnTo>
                    <a:pt x="45" y="163"/>
                  </a:lnTo>
                  <a:lnTo>
                    <a:pt x="39" y="169"/>
                  </a:lnTo>
                  <a:lnTo>
                    <a:pt x="34" y="176"/>
                  </a:lnTo>
                  <a:lnTo>
                    <a:pt x="22" y="187"/>
                  </a:lnTo>
                  <a:lnTo>
                    <a:pt x="16" y="192"/>
                  </a:lnTo>
                  <a:lnTo>
                    <a:pt x="10" y="197"/>
                  </a:lnTo>
                  <a:lnTo>
                    <a:pt x="5" y="205"/>
                  </a:lnTo>
                  <a:lnTo>
                    <a:pt x="1" y="211"/>
                  </a:lnTo>
                  <a:lnTo>
                    <a:pt x="1" y="211"/>
                  </a:lnTo>
                  <a:lnTo>
                    <a:pt x="0" y="213"/>
                  </a:lnTo>
                  <a:lnTo>
                    <a:pt x="0" y="215"/>
                  </a:lnTo>
                  <a:lnTo>
                    <a:pt x="2" y="217"/>
                  </a:lnTo>
                  <a:lnTo>
                    <a:pt x="5" y="218"/>
                  </a:lnTo>
                  <a:lnTo>
                    <a:pt x="6" y="218"/>
                  </a:lnTo>
                  <a:lnTo>
                    <a:pt x="8" y="217"/>
                  </a:lnTo>
                  <a:lnTo>
                    <a:pt x="18" y="208"/>
                  </a:lnTo>
                  <a:lnTo>
                    <a:pt x="18" y="208"/>
                  </a:lnTo>
                  <a:lnTo>
                    <a:pt x="19" y="205"/>
                  </a:lnTo>
                  <a:lnTo>
                    <a:pt x="19" y="203"/>
                  </a:lnTo>
                  <a:lnTo>
                    <a:pt x="19" y="203"/>
                  </a:lnTo>
                  <a:lnTo>
                    <a:pt x="26" y="196"/>
                  </a:lnTo>
                  <a:lnTo>
                    <a:pt x="33" y="190"/>
                  </a:lnTo>
                  <a:lnTo>
                    <a:pt x="41" y="184"/>
                  </a:lnTo>
                  <a:lnTo>
                    <a:pt x="47" y="177"/>
                  </a:lnTo>
                  <a:lnTo>
                    <a:pt x="47" y="177"/>
                  </a:lnTo>
                  <a:lnTo>
                    <a:pt x="59" y="160"/>
                  </a:lnTo>
                  <a:lnTo>
                    <a:pt x="70" y="145"/>
                  </a:lnTo>
                  <a:lnTo>
                    <a:pt x="82" y="128"/>
                  </a:lnTo>
                  <a:lnTo>
                    <a:pt x="93" y="113"/>
                  </a:lnTo>
                  <a:lnTo>
                    <a:pt x="93" y="113"/>
                  </a:lnTo>
                  <a:lnTo>
                    <a:pt x="116" y="84"/>
                  </a:lnTo>
                  <a:lnTo>
                    <a:pt x="139" y="55"/>
                  </a:lnTo>
                  <a:lnTo>
                    <a:pt x="139" y="55"/>
                  </a:lnTo>
                  <a:lnTo>
                    <a:pt x="159" y="30"/>
                  </a:lnTo>
                  <a:lnTo>
                    <a:pt x="171" y="18"/>
                  </a:lnTo>
                  <a:lnTo>
                    <a:pt x="177" y="12"/>
                  </a:lnTo>
                  <a:lnTo>
                    <a:pt x="183" y="9"/>
                  </a:lnTo>
                  <a:lnTo>
                    <a:pt x="183" y="9"/>
                  </a:lnTo>
                  <a:lnTo>
                    <a:pt x="184" y="7"/>
                  </a:lnTo>
                  <a:lnTo>
                    <a:pt x="185" y="6"/>
                  </a:lnTo>
                  <a:lnTo>
                    <a:pt x="185" y="4"/>
                  </a:lnTo>
                  <a:lnTo>
                    <a:pt x="184" y="3"/>
                  </a:lnTo>
                  <a:lnTo>
                    <a:pt x="182" y="1"/>
                  </a:lnTo>
                  <a:lnTo>
                    <a:pt x="180" y="0"/>
                  </a:lnTo>
                  <a:lnTo>
                    <a:pt x="178" y="1"/>
                  </a:lnTo>
                  <a:lnTo>
                    <a:pt x="178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7" name="Freeform 62">
              <a:extLst>
                <a:ext uri="{FF2B5EF4-FFF2-40B4-BE49-F238E27FC236}">
                  <a16:creationId xmlns:a16="http://schemas.microsoft.com/office/drawing/2014/main" id="{D23AFC71-3C44-4CE9-922A-4B152D68D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438" y="4206875"/>
              <a:ext cx="69850" cy="82550"/>
            </a:xfrm>
            <a:custGeom>
              <a:avLst/>
              <a:gdLst/>
              <a:ahLst/>
              <a:cxnLst>
                <a:cxn ang="0">
                  <a:pos x="124" y="3"/>
                </a:cxn>
                <a:cxn ang="0">
                  <a:pos x="124" y="3"/>
                </a:cxn>
                <a:cxn ang="0">
                  <a:pos x="119" y="12"/>
                </a:cxn>
                <a:cxn ang="0">
                  <a:pos x="113" y="21"/>
                </a:cxn>
                <a:cxn ang="0">
                  <a:pos x="106" y="29"/>
                </a:cxn>
                <a:cxn ang="0">
                  <a:pos x="98" y="39"/>
                </a:cxn>
                <a:cxn ang="0">
                  <a:pos x="82" y="54"/>
                </a:cxn>
                <a:cxn ang="0">
                  <a:pos x="66" y="71"/>
                </a:cxn>
                <a:cxn ang="0">
                  <a:pos x="66" y="71"/>
                </a:cxn>
                <a:cxn ang="0">
                  <a:pos x="50" y="90"/>
                </a:cxn>
                <a:cxn ang="0">
                  <a:pos x="34" y="110"/>
                </a:cxn>
                <a:cxn ang="0">
                  <a:pos x="19" y="130"/>
                </a:cxn>
                <a:cxn ang="0">
                  <a:pos x="2" y="148"/>
                </a:cxn>
                <a:cxn ang="0">
                  <a:pos x="2" y="148"/>
                </a:cxn>
                <a:cxn ang="0">
                  <a:pos x="1" y="150"/>
                </a:cxn>
                <a:cxn ang="0">
                  <a:pos x="0" y="152"/>
                </a:cxn>
                <a:cxn ang="0">
                  <a:pos x="1" y="153"/>
                </a:cxn>
                <a:cxn ang="0">
                  <a:pos x="2" y="155"/>
                </a:cxn>
                <a:cxn ang="0">
                  <a:pos x="3" y="157"/>
                </a:cxn>
                <a:cxn ang="0">
                  <a:pos x="6" y="157"/>
                </a:cxn>
                <a:cxn ang="0">
                  <a:pos x="7" y="157"/>
                </a:cxn>
                <a:cxn ang="0">
                  <a:pos x="9" y="155"/>
                </a:cxn>
                <a:cxn ang="0">
                  <a:pos x="14" y="150"/>
                </a:cxn>
                <a:cxn ang="0">
                  <a:pos x="14" y="150"/>
                </a:cxn>
                <a:cxn ang="0">
                  <a:pos x="15" y="148"/>
                </a:cxn>
                <a:cxn ang="0">
                  <a:pos x="15" y="148"/>
                </a:cxn>
                <a:cxn ang="0">
                  <a:pos x="31" y="130"/>
                </a:cxn>
                <a:cxn ang="0">
                  <a:pos x="47" y="110"/>
                </a:cxn>
                <a:cxn ang="0">
                  <a:pos x="62" y="90"/>
                </a:cxn>
                <a:cxn ang="0">
                  <a:pos x="79" y="71"/>
                </a:cxn>
                <a:cxn ang="0">
                  <a:pos x="79" y="71"/>
                </a:cxn>
                <a:cxn ang="0">
                  <a:pos x="93" y="56"/>
                </a:cxn>
                <a:cxn ang="0">
                  <a:pos x="108" y="41"/>
                </a:cxn>
                <a:cxn ang="0">
                  <a:pos x="115" y="34"/>
                </a:cxn>
                <a:cxn ang="0">
                  <a:pos x="122" y="25"/>
                </a:cxn>
                <a:cxn ang="0">
                  <a:pos x="127" y="16"/>
                </a:cxn>
                <a:cxn ang="0">
                  <a:pos x="133" y="7"/>
                </a:cxn>
                <a:cxn ang="0">
                  <a:pos x="133" y="7"/>
                </a:cxn>
                <a:cxn ang="0">
                  <a:pos x="134" y="5"/>
                </a:cxn>
                <a:cxn ang="0">
                  <a:pos x="133" y="4"/>
                </a:cxn>
                <a:cxn ang="0">
                  <a:pos x="130" y="1"/>
                </a:cxn>
                <a:cxn ang="0">
                  <a:pos x="129" y="0"/>
                </a:cxn>
                <a:cxn ang="0">
                  <a:pos x="127" y="0"/>
                </a:cxn>
                <a:cxn ang="0">
                  <a:pos x="125" y="1"/>
                </a:cxn>
                <a:cxn ang="0">
                  <a:pos x="124" y="3"/>
                </a:cxn>
                <a:cxn ang="0">
                  <a:pos x="124" y="3"/>
                </a:cxn>
              </a:cxnLst>
              <a:rect l="0" t="0" r="r" b="b"/>
              <a:pathLst>
                <a:path w="134" h="157">
                  <a:moveTo>
                    <a:pt x="124" y="3"/>
                  </a:moveTo>
                  <a:lnTo>
                    <a:pt x="124" y="3"/>
                  </a:lnTo>
                  <a:lnTo>
                    <a:pt x="119" y="12"/>
                  </a:lnTo>
                  <a:lnTo>
                    <a:pt x="113" y="21"/>
                  </a:lnTo>
                  <a:lnTo>
                    <a:pt x="106" y="29"/>
                  </a:lnTo>
                  <a:lnTo>
                    <a:pt x="98" y="39"/>
                  </a:lnTo>
                  <a:lnTo>
                    <a:pt x="82" y="54"/>
                  </a:lnTo>
                  <a:lnTo>
                    <a:pt x="66" y="71"/>
                  </a:lnTo>
                  <a:lnTo>
                    <a:pt x="66" y="71"/>
                  </a:lnTo>
                  <a:lnTo>
                    <a:pt x="50" y="90"/>
                  </a:lnTo>
                  <a:lnTo>
                    <a:pt x="34" y="110"/>
                  </a:lnTo>
                  <a:lnTo>
                    <a:pt x="19" y="130"/>
                  </a:lnTo>
                  <a:lnTo>
                    <a:pt x="2" y="148"/>
                  </a:lnTo>
                  <a:lnTo>
                    <a:pt x="2" y="148"/>
                  </a:lnTo>
                  <a:lnTo>
                    <a:pt x="1" y="150"/>
                  </a:lnTo>
                  <a:lnTo>
                    <a:pt x="0" y="152"/>
                  </a:lnTo>
                  <a:lnTo>
                    <a:pt x="1" y="153"/>
                  </a:lnTo>
                  <a:lnTo>
                    <a:pt x="2" y="155"/>
                  </a:lnTo>
                  <a:lnTo>
                    <a:pt x="3" y="157"/>
                  </a:lnTo>
                  <a:lnTo>
                    <a:pt x="6" y="157"/>
                  </a:lnTo>
                  <a:lnTo>
                    <a:pt x="7" y="157"/>
                  </a:lnTo>
                  <a:lnTo>
                    <a:pt x="9" y="155"/>
                  </a:lnTo>
                  <a:lnTo>
                    <a:pt x="14" y="150"/>
                  </a:lnTo>
                  <a:lnTo>
                    <a:pt x="14" y="150"/>
                  </a:lnTo>
                  <a:lnTo>
                    <a:pt x="15" y="148"/>
                  </a:lnTo>
                  <a:lnTo>
                    <a:pt x="15" y="148"/>
                  </a:lnTo>
                  <a:lnTo>
                    <a:pt x="31" y="130"/>
                  </a:lnTo>
                  <a:lnTo>
                    <a:pt x="47" y="110"/>
                  </a:lnTo>
                  <a:lnTo>
                    <a:pt x="62" y="90"/>
                  </a:lnTo>
                  <a:lnTo>
                    <a:pt x="79" y="71"/>
                  </a:lnTo>
                  <a:lnTo>
                    <a:pt x="79" y="71"/>
                  </a:lnTo>
                  <a:lnTo>
                    <a:pt x="93" y="56"/>
                  </a:lnTo>
                  <a:lnTo>
                    <a:pt x="108" y="41"/>
                  </a:lnTo>
                  <a:lnTo>
                    <a:pt x="115" y="34"/>
                  </a:lnTo>
                  <a:lnTo>
                    <a:pt x="122" y="25"/>
                  </a:lnTo>
                  <a:lnTo>
                    <a:pt x="127" y="16"/>
                  </a:lnTo>
                  <a:lnTo>
                    <a:pt x="133" y="7"/>
                  </a:lnTo>
                  <a:lnTo>
                    <a:pt x="133" y="7"/>
                  </a:lnTo>
                  <a:lnTo>
                    <a:pt x="134" y="5"/>
                  </a:lnTo>
                  <a:lnTo>
                    <a:pt x="133" y="4"/>
                  </a:lnTo>
                  <a:lnTo>
                    <a:pt x="130" y="1"/>
                  </a:lnTo>
                  <a:lnTo>
                    <a:pt x="129" y="0"/>
                  </a:lnTo>
                  <a:lnTo>
                    <a:pt x="127" y="0"/>
                  </a:lnTo>
                  <a:lnTo>
                    <a:pt x="125" y="1"/>
                  </a:lnTo>
                  <a:lnTo>
                    <a:pt x="124" y="3"/>
                  </a:lnTo>
                  <a:lnTo>
                    <a:pt x="124" y="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8" name="Freeform 63">
              <a:extLst>
                <a:ext uri="{FF2B5EF4-FFF2-40B4-BE49-F238E27FC236}">
                  <a16:creationId xmlns:a16="http://schemas.microsoft.com/office/drawing/2014/main" id="{DE0D66BD-912C-47D0-BEC2-9A555EC33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4825" y="4213225"/>
              <a:ext cx="60325" cy="66675"/>
            </a:xfrm>
            <a:custGeom>
              <a:avLst/>
              <a:gdLst/>
              <a:ahLst/>
              <a:cxnLst>
                <a:cxn ang="0">
                  <a:pos x="105" y="2"/>
                </a:cxn>
                <a:cxn ang="0">
                  <a:pos x="105" y="2"/>
                </a:cxn>
                <a:cxn ang="0">
                  <a:pos x="92" y="16"/>
                </a:cxn>
                <a:cxn ang="0">
                  <a:pos x="79" y="31"/>
                </a:cxn>
                <a:cxn ang="0">
                  <a:pos x="51" y="58"/>
                </a:cxn>
                <a:cxn ang="0">
                  <a:pos x="38" y="72"/>
                </a:cxn>
                <a:cxn ang="0">
                  <a:pos x="24" y="86"/>
                </a:cxn>
                <a:cxn ang="0">
                  <a:pos x="12" y="101"/>
                </a:cxn>
                <a:cxn ang="0">
                  <a:pos x="0" y="117"/>
                </a:cxn>
                <a:cxn ang="0">
                  <a:pos x="0" y="117"/>
                </a:cxn>
                <a:cxn ang="0">
                  <a:pos x="0" y="118"/>
                </a:cxn>
                <a:cxn ang="0">
                  <a:pos x="0" y="120"/>
                </a:cxn>
                <a:cxn ang="0">
                  <a:pos x="1" y="122"/>
                </a:cxn>
                <a:cxn ang="0">
                  <a:pos x="4" y="124"/>
                </a:cxn>
                <a:cxn ang="0">
                  <a:pos x="6" y="123"/>
                </a:cxn>
                <a:cxn ang="0">
                  <a:pos x="8" y="122"/>
                </a:cxn>
                <a:cxn ang="0">
                  <a:pos x="12" y="118"/>
                </a:cxn>
                <a:cxn ang="0">
                  <a:pos x="12" y="118"/>
                </a:cxn>
                <a:cxn ang="0">
                  <a:pos x="13" y="116"/>
                </a:cxn>
                <a:cxn ang="0">
                  <a:pos x="13" y="114"/>
                </a:cxn>
                <a:cxn ang="0">
                  <a:pos x="13" y="114"/>
                </a:cxn>
                <a:cxn ang="0">
                  <a:pos x="24" y="100"/>
                </a:cxn>
                <a:cxn ang="0">
                  <a:pos x="37" y="87"/>
                </a:cxn>
                <a:cxn ang="0">
                  <a:pos x="63" y="61"/>
                </a:cxn>
                <a:cxn ang="0">
                  <a:pos x="87" y="35"/>
                </a:cxn>
                <a:cxn ang="0">
                  <a:pos x="100" y="22"/>
                </a:cxn>
                <a:cxn ang="0">
                  <a:pos x="111" y="8"/>
                </a:cxn>
                <a:cxn ang="0">
                  <a:pos x="111" y="8"/>
                </a:cxn>
                <a:cxn ang="0">
                  <a:pos x="112" y="6"/>
                </a:cxn>
                <a:cxn ang="0">
                  <a:pos x="113" y="4"/>
                </a:cxn>
                <a:cxn ang="0">
                  <a:pos x="111" y="1"/>
                </a:cxn>
                <a:cxn ang="0">
                  <a:pos x="110" y="0"/>
                </a:cxn>
                <a:cxn ang="0">
                  <a:pos x="108" y="0"/>
                </a:cxn>
                <a:cxn ang="0">
                  <a:pos x="106" y="0"/>
                </a:cxn>
                <a:cxn ang="0">
                  <a:pos x="105" y="2"/>
                </a:cxn>
                <a:cxn ang="0">
                  <a:pos x="105" y="2"/>
                </a:cxn>
              </a:cxnLst>
              <a:rect l="0" t="0" r="r" b="b"/>
              <a:pathLst>
                <a:path w="113" h="124">
                  <a:moveTo>
                    <a:pt x="105" y="2"/>
                  </a:moveTo>
                  <a:lnTo>
                    <a:pt x="105" y="2"/>
                  </a:lnTo>
                  <a:lnTo>
                    <a:pt x="92" y="16"/>
                  </a:lnTo>
                  <a:lnTo>
                    <a:pt x="79" y="31"/>
                  </a:lnTo>
                  <a:lnTo>
                    <a:pt x="51" y="58"/>
                  </a:lnTo>
                  <a:lnTo>
                    <a:pt x="38" y="72"/>
                  </a:lnTo>
                  <a:lnTo>
                    <a:pt x="24" y="86"/>
                  </a:lnTo>
                  <a:lnTo>
                    <a:pt x="12" y="101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1" y="122"/>
                  </a:lnTo>
                  <a:lnTo>
                    <a:pt x="4" y="124"/>
                  </a:lnTo>
                  <a:lnTo>
                    <a:pt x="6" y="123"/>
                  </a:lnTo>
                  <a:lnTo>
                    <a:pt x="8" y="122"/>
                  </a:lnTo>
                  <a:lnTo>
                    <a:pt x="12" y="118"/>
                  </a:lnTo>
                  <a:lnTo>
                    <a:pt x="12" y="118"/>
                  </a:lnTo>
                  <a:lnTo>
                    <a:pt x="13" y="116"/>
                  </a:lnTo>
                  <a:lnTo>
                    <a:pt x="13" y="114"/>
                  </a:lnTo>
                  <a:lnTo>
                    <a:pt x="13" y="114"/>
                  </a:lnTo>
                  <a:lnTo>
                    <a:pt x="24" y="100"/>
                  </a:lnTo>
                  <a:lnTo>
                    <a:pt x="37" y="87"/>
                  </a:lnTo>
                  <a:lnTo>
                    <a:pt x="63" y="61"/>
                  </a:lnTo>
                  <a:lnTo>
                    <a:pt x="87" y="35"/>
                  </a:lnTo>
                  <a:lnTo>
                    <a:pt x="100" y="22"/>
                  </a:lnTo>
                  <a:lnTo>
                    <a:pt x="111" y="8"/>
                  </a:lnTo>
                  <a:lnTo>
                    <a:pt x="111" y="8"/>
                  </a:lnTo>
                  <a:lnTo>
                    <a:pt x="112" y="6"/>
                  </a:lnTo>
                  <a:lnTo>
                    <a:pt x="113" y="4"/>
                  </a:lnTo>
                  <a:lnTo>
                    <a:pt x="111" y="1"/>
                  </a:lnTo>
                  <a:lnTo>
                    <a:pt x="110" y="0"/>
                  </a:lnTo>
                  <a:lnTo>
                    <a:pt x="108" y="0"/>
                  </a:lnTo>
                  <a:lnTo>
                    <a:pt x="106" y="0"/>
                  </a:lnTo>
                  <a:lnTo>
                    <a:pt x="105" y="2"/>
                  </a:lnTo>
                  <a:lnTo>
                    <a:pt x="105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9" name="Freeform 64">
              <a:extLst>
                <a:ext uri="{FF2B5EF4-FFF2-40B4-BE49-F238E27FC236}">
                  <a16:creationId xmlns:a16="http://schemas.microsoft.com/office/drawing/2014/main" id="{E7F9ED1C-03CE-475B-AF01-E1D099DC7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9750" y="4217988"/>
              <a:ext cx="52388" cy="65088"/>
            </a:xfrm>
            <a:custGeom>
              <a:avLst/>
              <a:gdLst/>
              <a:ahLst/>
              <a:cxnLst>
                <a:cxn ang="0">
                  <a:pos x="95" y="0"/>
                </a:cxn>
                <a:cxn ang="0">
                  <a:pos x="95" y="0"/>
                </a:cxn>
                <a:cxn ang="0">
                  <a:pos x="87" y="2"/>
                </a:cxn>
                <a:cxn ang="0">
                  <a:pos x="81" y="4"/>
                </a:cxn>
                <a:cxn ang="0">
                  <a:pos x="75" y="9"/>
                </a:cxn>
                <a:cxn ang="0">
                  <a:pos x="70" y="13"/>
                </a:cxn>
                <a:cxn ang="0">
                  <a:pos x="66" y="18"/>
                </a:cxn>
                <a:cxn ang="0">
                  <a:pos x="62" y="23"/>
                </a:cxn>
                <a:cxn ang="0">
                  <a:pos x="54" y="35"/>
                </a:cxn>
                <a:cxn ang="0">
                  <a:pos x="54" y="35"/>
                </a:cxn>
                <a:cxn ang="0">
                  <a:pos x="42" y="56"/>
                </a:cxn>
                <a:cxn ang="0">
                  <a:pos x="29" y="77"/>
                </a:cxn>
                <a:cxn ang="0">
                  <a:pos x="15" y="97"/>
                </a:cxn>
                <a:cxn ang="0">
                  <a:pos x="1" y="117"/>
                </a:cxn>
                <a:cxn ang="0">
                  <a:pos x="1" y="117"/>
                </a:cxn>
                <a:cxn ang="0">
                  <a:pos x="0" y="119"/>
                </a:cxn>
                <a:cxn ang="0">
                  <a:pos x="0" y="120"/>
                </a:cxn>
                <a:cxn ang="0">
                  <a:pos x="1" y="122"/>
                </a:cxn>
                <a:cxn ang="0">
                  <a:pos x="2" y="123"/>
                </a:cxn>
                <a:cxn ang="0">
                  <a:pos x="5" y="123"/>
                </a:cxn>
                <a:cxn ang="0">
                  <a:pos x="7" y="123"/>
                </a:cxn>
                <a:cxn ang="0">
                  <a:pos x="8" y="122"/>
                </a:cxn>
                <a:cxn ang="0">
                  <a:pos x="8" y="122"/>
                </a:cxn>
                <a:cxn ang="0">
                  <a:pos x="31" y="91"/>
                </a:cxn>
                <a:cxn ang="0">
                  <a:pos x="41" y="76"/>
                </a:cxn>
                <a:cxn ang="0">
                  <a:pos x="51" y="60"/>
                </a:cxn>
                <a:cxn ang="0">
                  <a:pos x="51" y="60"/>
                </a:cxn>
                <a:cxn ang="0">
                  <a:pos x="59" y="46"/>
                </a:cxn>
                <a:cxn ang="0">
                  <a:pos x="68" y="29"/>
                </a:cxn>
                <a:cxn ang="0">
                  <a:pos x="73" y="23"/>
                </a:cxn>
                <a:cxn ang="0">
                  <a:pos x="79" y="17"/>
                </a:cxn>
                <a:cxn ang="0">
                  <a:pos x="86" y="13"/>
                </a:cxn>
                <a:cxn ang="0">
                  <a:pos x="91" y="11"/>
                </a:cxn>
                <a:cxn ang="0">
                  <a:pos x="95" y="11"/>
                </a:cxn>
                <a:cxn ang="0">
                  <a:pos x="95" y="11"/>
                </a:cxn>
                <a:cxn ang="0">
                  <a:pos x="97" y="10"/>
                </a:cxn>
                <a:cxn ang="0">
                  <a:pos x="98" y="9"/>
                </a:cxn>
                <a:cxn ang="0">
                  <a:pos x="99" y="5"/>
                </a:cxn>
                <a:cxn ang="0">
                  <a:pos x="99" y="3"/>
                </a:cxn>
                <a:cxn ang="0">
                  <a:pos x="98" y="2"/>
                </a:cxn>
                <a:cxn ang="0">
                  <a:pos x="97" y="1"/>
                </a:cxn>
                <a:cxn ang="0">
                  <a:pos x="95" y="0"/>
                </a:cxn>
                <a:cxn ang="0">
                  <a:pos x="95" y="0"/>
                </a:cxn>
              </a:cxnLst>
              <a:rect l="0" t="0" r="r" b="b"/>
              <a:pathLst>
                <a:path w="99" h="123">
                  <a:moveTo>
                    <a:pt x="95" y="0"/>
                  </a:moveTo>
                  <a:lnTo>
                    <a:pt x="95" y="0"/>
                  </a:lnTo>
                  <a:lnTo>
                    <a:pt x="87" y="2"/>
                  </a:lnTo>
                  <a:lnTo>
                    <a:pt x="81" y="4"/>
                  </a:lnTo>
                  <a:lnTo>
                    <a:pt x="75" y="9"/>
                  </a:lnTo>
                  <a:lnTo>
                    <a:pt x="70" y="13"/>
                  </a:lnTo>
                  <a:lnTo>
                    <a:pt x="66" y="18"/>
                  </a:lnTo>
                  <a:lnTo>
                    <a:pt x="62" y="23"/>
                  </a:lnTo>
                  <a:lnTo>
                    <a:pt x="54" y="35"/>
                  </a:lnTo>
                  <a:lnTo>
                    <a:pt x="54" y="35"/>
                  </a:lnTo>
                  <a:lnTo>
                    <a:pt x="42" y="56"/>
                  </a:lnTo>
                  <a:lnTo>
                    <a:pt x="29" y="77"/>
                  </a:lnTo>
                  <a:lnTo>
                    <a:pt x="15" y="97"/>
                  </a:lnTo>
                  <a:lnTo>
                    <a:pt x="1" y="117"/>
                  </a:lnTo>
                  <a:lnTo>
                    <a:pt x="1" y="117"/>
                  </a:lnTo>
                  <a:lnTo>
                    <a:pt x="0" y="119"/>
                  </a:lnTo>
                  <a:lnTo>
                    <a:pt x="0" y="120"/>
                  </a:lnTo>
                  <a:lnTo>
                    <a:pt x="1" y="122"/>
                  </a:lnTo>
                  <a:lnTo>
                    <a:pt x="2" y="123"/>
                  </a:lnTo>
                  <a:lnTo>
                    <a:pt x="5" y="123"/>
                  </a:lnTo>
                  <a:lnTo>
                    <a:pt x="7" y="123"/>
                  </a:lnTo>
                  <a:lnTo>
                    <a:pt x="8" y="122"/>
                  </a:lnTo>
                  <a:lnTo>
                    <a:pt x="8" y="122"/>
                  </a:lnTo>
                  <a:lnTo>
                    <a:pt x="31" y="91"/>
                  </a:lnTo>
                  <a:lnTo>
                    <a:pt x="41" y="76"/>
                  </a:lnTo>
                  <a:lnTo>
                    <a:pt x="51" y="60"/>
                  </a:lnTo>
                  <a:lnTo>
                    <a:pt x="51" y="60"/>
                  </a:lnTo>
                  <a:lnTo>
                    <a:pt x="59" y="46"/>
                  </a:lnTo>
                  <a:lnTo>
                    <a:pt x="68" y="29"/>
                  </a:lnTo>
                  <a:lnTo>
                    <a:pt x="73" y="23"/>
                  </a:lnTo>
                  <a:lnTo>
                    <a:pt x="79" y="17"/>
                  </a:lnTo>
                  <a:lnTo>
                    <a:pt x="86" y="13"/>
                  </a:lnTo>
                  <a:lnTo>
                    <a:pt x="91" y="11"/>
                  </a:lnTo>
                  <a:lnTo>
                    <a:pt x="95" y="11"/>
                  </a:lnTo>
                  <a:lnTo>
                    <a:pt x="95" y="11"/>
                  </a:lnTo>
                  <a:lnTo>
                    <a:pt x="97" y="10"/>
                  </a:lnTo>
                  <a:lnTo>
                    <a:pt x="98" y="9"/>
                  </a:lnTo>
                  <a:lnTo>
                    <a:pt x="99" y="5"/>
                  </a:lnTo>
                  <a:lnTo>
                    <a:pt x="99" y="3"/>
                  </a:lnTo>
                  <a:lnTo>
                    <a:pt x="98" y="2"/>
                  </a:lnTo>
                  <a:lnTo>
                    <a:pt x="97" y="1"/>
                  </a:lnTo>
                  <a:lnTo>
                    <a:pt x="95" y="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60" name="Freeform 65">
              <a:extLst>
                <a:ext uri="{FF2B5EF4-FFF2-40B4-BE49-F238E27FC236}">
                  <a16:creationId xmlns:a16="http://schemas.microsoft.com/office/drawing/2014/main" id="{45304242-0FD8-4B97-8037-95C554073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8013" y="4125913"/>
              <a:ext cx="52388" cy="55563"/>
            </a:xfrm>
            <a:custGeom>
              <a:avLst/>
              <a:gdLst/>
              <a:ahLst/>
              <a:cxnLst>
                <a:cxn ang="0">
                  <a:pos x="91" y="1"/>
                </a:cxn>
                <a:cxn ang="0">
                  <a:pos x="91" y="1"/>
                </a:cxn>
                <a:cxn ang="0">
                  <a:pos x="68" y="24"/>
                </a:cxn>
                <a:cxn ang="0">
                  <a:pos x="46" y="48"/>
                </a:cxn>
                <a:cxn ang="0">
                  <a:pos x="23" y="72"/>
                </a:cxn>
                <a:cxn ang="0">
                  <a:pos x="1" y="96"/>
                </a:cxn>
                <a:cxn ang="0">
                  <a:pos x="1" y="96"/>
                </a:cxn>
                <a:cxn ang="0">
                  <a:pos x="0" y="97"/>
                </a:cxn>
                <a:cxn ang="0">
                  <a:pos x="0" y="99"/>
                </a:cxn>
                <a:cxn ang="0">
                  <a:pos x="0" y="101"/>
                </a:cxn>
                <a:cxn ang="0">
                  <a:pos x="1" y="102"/>
                </a:cxn>
                <a:cxn ang="0">
                  <a:pos x="3" y="103"/>
                </a:cxn>
                <a:cxn ang="0">
                  <a:pos x="4" y="104"/>
                </a:cxn>
                <a:cxn ang="0">
                  <a:pos x="6" y="103"/>
                </a:cxn>
                <a:cxn ang="0">
                  <a:pos x="8" y="102"/>
                </a:cxn>
                <a:cxn ang="0">
                  <a:pos x="8" y="102"/>
                </a:cxn>
                <a:cxn ang="0">
                  <a:pos x="29" y="80"/>
                </a:cxn>
                <a:cxn ang="0">
                  <a:pos x="50" y="58"/>
                </a:cxn>
                <a:cxn ang="0">
                  <a:pos x="50" y="58"/>
                </a:cxn>
                <a:cxn ang="0">
                  <a:pos x="61" y="49"/>
                </a:cxn>
                <a:cxn ang="0">
                  <a:pos x="66" y="44"/>
                </a:cxn>
                <a:cxn ang="0">
                  <a:pos x="70" y="40"/>
                </a:cxn>
                <a:cxn ang="0">
                  <a:pos x="70" y="40"/>
                </a:cxn>
                <a:cxn ang="0">
                  <a:pos x="83" y="22"/>
                </a:cxn>
                <a:cxn ang="0">
                  <a:pos x="98" y="7"/>
                </a:cxn>
                <a:cxn ang="0">
                  <a:pos x="98" y="7"/>
                </a:cxn>
                <a:cxn ang="0">
                  <a:pos x="99" y="6"/>
                </a:cxn>
                <a:cxn ang="0">
                  <a:pos x="99" y="4"/>
                </a:cxn>
                <a:cxn ang="0">
                  <a:pos x="99" y="2"/>
                </a:cxn>
                <a:cxn ang="0">
                  <a:pos x="98" y="1"/>
                </a:cxn>
                <a:cxn ang="0">
                  <a:pos x="96" y="0"/>
                </a:cxn>
                <a:cxn ang="0">
                  <a:pos x="95" y="0"/>
                </a:cxn>
                <a:cxn ang="0">
                  <a:pos x="93" y="0"/>
                </a:cxn>
                <a:cxn ang="0">
                  <a:pos x="91" y="1"/>
                </a:cxn>
                <a:cxn ang="0">
                  <a:pos x="91" y="1"/>
                </a:cxn>
              </a:cxnLst>
              <a:rect l="0" t="0" r="r" b="b"/>
              <a:pathLst>
                <a:path w="99" h="104">
                  <a:moveTo>
                    <a:pt x="91" y="1"/>
                  </a:moveTo>
                  <a:lnTo>
                    <a:pt x="91" y="1"/>
                  </a:lnTo>
                  <a:lnTo>
                    <a:pt x="68" y="24"/>
                  </a:lnTo>
                  <a:lnTo>
                    <a:pt x="46" y="48"/>
                  </a:lnTo>
                  <a:lnTo>
                    <a:pt x="23" y="72"/>
                  </a:lnTo>
                  <a:lnTo>
                    <a:pt x="1" y="96"/>
                  </a:lnTo>
                  <a:lnTo>
                    <a:pt x="1" y="96"/>
                  </a:lnTo>
                  <a:lnTo>
                    <a:pt x="0" y="97"/>
                  </a:lnTo>
                  <a:lnTo>
                    <a:pt x="0" y="99"/>
                  </a:lnTo>
                  <a:lnTo>
                    <a:pt x="0" y="101"/>
                  </a:lnTo>
                  <a:lnTo>
                    <a:pt x="1" y="102"/>
                  </a:lnTo>
                  <a:lnTo>
                    <a:pt x="3" y="103"/>
                  </a:lnTo>
                  <a:lnTo>
                    <a:pt x="4" y="104"/>
                  </a:lnTo>
                  <a:lnTo>
                    <a:pt x="6" y="103"/>
                  </a:lnTo>
                  <a:lnTo>
                    <a:pt x="8" y="102"/>
                  </a:lnTo>
                  <a:lnTo>
                    <a:pt x="8" y="102"/>
                  </a:lnTo>
                  <a:lnTo>
                    <a:pt x="29" y="80"/>
                  </a:lnTo>
                  <a:lnTo>
                    <a:pt x="50" y="58"/>
                  </a:lnTo>
                  <a:lnTo>
                    <a:pt x="50" y="58"/>
                  </a:lnTo>
                  <a:lnTo>
                    <a:pt x="61" y="49"/>
                  </a:lnTo>
                  <a:lnTo>
                    <a:pt x="66" y="44"/>
                  </a:lnTo>
                  <a:lnTo>
                    <a:pt x="70" y="40"/>
                  </a:lnTo>
                  <a:lnTo>
                    <a:pt x="70" y="40"/>
                  </a:lnTo>
                  <a:lnTo>
                    <a:pt x="83" y="22"/>
                  </a:lnTo>
                  <a:lnTo>
                    <a:pt x="98" y="7"/>
                  </a:lnTo>
                  <a:lnTo>
                    <a:pt x="98" y="7"/>
                  </a:lnTo>
                  <a:lnTo>
                    <a:pt x="99" y="6"/>
                  </a:lnTo>
                  <a:lnTo>
                    <a:pt x="99" y="4"/>
                  </a:lnTo>
                  <a:lnTo>
                    <a:pt x="99" y="2"/>
                  </a:lnTo>
                  <a:lnTo>
                    <a:pt x="98" y="1"/>
                  </a:lnTo>
                  <a:lnTo>
                    <a:pt x="96" y="0"/>
                  </a:lnTo>
                  <a:lnTo>
                    <a:pt x="95" y="0"/>
                  </a:lnTo>
                  <a:lnTo>
                    <a:pt x="93" y="0"/>
                  </a:lnTo>
                  <a:lnTo>
                    <a:pt x="91" y="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61" name="Freeform 66">
              <a:extLst>
                <a:ext uri="{FF2B5EF4-FFF2-40B4-BE49-F238E27FC236}">
                  <a16:creationId xmlns:a16="http://schemas.microsoft.com/office/drawing/2014/main" id="{5CAD0899-23E1-45D2-A826-D6EC147B1A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1975" y="4133850"/>
              <a:ext cx="127000" cy="152400"/>
            </a:xfrm>
            <a:custGeom>
              <a:avLst/>
              <a:gdLst/>
              <a:ahLst/>
              <a:cxnLst>
                <a:cxn ang="0">
                  <a:pos x="229" y="2"/>
                </a:cxn>
                <a:cxn ang="0">
                  <a:pos x="229" y="2"/>
                </a:cxn>
                <a:cxn ang="0">
                  <a:pos x="197" y="34"/>
                </a:cxn>
                <a:cxn ang="0">
                  <a:pos x="167" y="67"/>
                </a:cxn>
                <a:cxn ang="0">
                  <a:pos x="137" y="101"/>
                </a:cxn>
                <a:cxn ang="0">
                  <a:pos x="107" y="136"/>
                </a:cxn>
                <a:cxn ang="0">
                  <a:pos x="80" y="172"/>
                </a:cxn>
                <a:cxn ang="0">
                  <a:pos x="52" y="208"/>
                </a:cxn>
                <a:cxn ang="0">
                  <a:pos x="26" y="245"/>
                </a:cxn>
                <a:cxn ang="0">
                  <a:pos x="1" y="282"/>
                </a:cxn>
                <a:cxn ang="0">
                  <a:pos x="1" y="282"/>
                </a:cxn>
                <a:cxn ang="0">
                  <a:pos x="0" y="284"/>
                </a:cxn>
                <a:cxn ang="0">
                  <a:pos x="0" y="286"/>
                </a:cxn>
                <a:cxn ang="0">
                  <a:pos x="1" y="287"/>
                </a:cxn>
                <a:cxn ang="0">
                  <a:pos x="2" y="289"/>
                </a:cxn>
                <a:cxn ang="0">
                  <a:pos x="4" y="289"/>
                </a:cxn>
                <a:cxn ang="0">
                  <a:pos x="6" y="289"/>
                </a:cxn>
                <a:cxn ang="0">
                  <a:pos x="7" y="289"/>
                </a:cxn>
                <a:cxn ang="0">
                  <a:pos x="9" y="287"/>
                </a:cxn>
                <a:cxn ang="0">
                  <a:pos x="9" y="287"/>
                </a:cxn>
                <a:cxn ang="0">
                  <a:pos x="34" y="250"/>
                </a:cxn>
                <a:cxn ang="0">
                  <a:pos x="60" y="213"/>
                </a:cxn>
                <a:cxn ang="0">
                  <a:pos x="87" y="178"/>
                </a:cxn>
                <a:cxn ang="0">
                  <a:pos x="116" y="142"/>
                </a:cxn>
                <a:cxn ang="0">
                  <a:pos x="145" y="108"/>
                </a:cxn>
                <a:cxn ang="0">
                  <a:pos x="175" y="73"/>
                </a:cxn>
                <a:cxn ang="0">
                  <a:pos x="205" y="40"/>
                </a:cxn>
                <a:cxn ang="0">
                  <a:pos x="235" y="8"/>
                </a:cxn>
                <a:cxn ang="0">
                  <a:pos x="235" y="8"/>
                </a:cxn>
                <a:cxn ang="0">
                  <a:pos x="237" y="7"/>
                </a:cxn>
                <a:cxn ang="0">
                  <a:pos x="238" y="5"/>
                </a:cxn>
                <a:cxn ang="0">
                  <a:pos x="237" y="3"/>
                </a:cxn>
                <a:cxn ang="0">
                  <a:pos x="235" y="2"/>
                </a:cxn>
                <a:cxn ang="0">
                  <a:pos x="234" y="1"/>
                </a:cxn>
                <a:cxn ang="0">
                  <a:pos x="232" y="0"/>
                </a:cxn>
                <a:cxn ang="0">
                  <a:pos x="231" y="1"/>
                </a:cxn>
                <a:cxn ang="0">
                  <a:pos x="229" y="2"/>
                </a:cxn>
                <a:cxn ang="0">
                  <a:pos x="229" y="2"/>
                </a:cxn>
              </a:cxnLst>
              <a:rect l="0" t="0" r="r" b="b"/>
              <a:pathLst>
                <a:path w="238" h="289">
                  <a:moveTo>
                    <a:pt x="229" y="2"/>
                  </a:moveTo>
                  <a:lnTo>
                    <a:pt x="229" y="2"/>
                  </a:lnTo>
                  <a:lnTo>
                    <a:pt x="197" y="34"/>
                  </a:lnTo>
                  <a:lnTo>
                    <a:pt x="167" y="67"/>
                  </a:lnTo>
                  <a:lnTo>
                    <a:pt x="137" y="101"/>
                  </a:lnTo>
                  <a:lnTo>
                    <a:pt x="107" y="136"/>
                  </a:lnTo>
                  <a:lnTo>
                    <a:pt x="80" y="172"/>
                  </a:lnTo>
                  <a:lnTo>
                    <a:pt x="52" y="208"/>
                  </a:lnTo>
                  <a:lnTo>
                    <a:pt x="26" y="245"/>
                  </a:lnTo>
                  <a:lnTo>
                    <a:pt x="1" y="282"/>
                  </a:lnTo>
                  <a:lnTo>
                    <a:pt x="1" y="282"/>
                  </a:lnTo>
                  <a:lnTo>
                    <a:pt x="0" y="284"/>
                  </a:lnTo>
                  <a:lnTo>
                    <a:pt x="0" y="286"/>
                  </a:lnTo>
                  <a:lnTo>
                    <a:pt x="1" y="287"/>
                  </a:lnTo>
                  <a:lnTo>
                    <a:pt x="2" y="289"/>
                  </a:lnTo>
                  <a:lnTo>
                    <a:pt x="4" y="289"/>
                  </a:lnTo>
                  <a:lnTo>
                    <a:pt x="6" y="289"/>
                  </a:lnTo>
                  <a:lnTo>
                    <a:pt x="7" y="289"/>
                  </a:lnTo>
                  <a:lnTo>
                    <a:pt x="9" y="287"/>
                  </a:lnTo>
                  <a:lnTo>
                    <a:pt x="9" y="287"/>
                  </a:lnTo>
                  <a:lnTo>
                    <a:pt x="34" y="250"/>
                  </a:lnTo>
                  <a:lnTo>
                    <a:pt x="60" y="213"/>
                  </a:lnTo>
                  <a:lnTo>
                    <a:pt x="87" y="178"/>
                  </a:lnTo>
                  <a:lnTo>
                    <a:pt x="116" y="142"/>
                  </a:lnTo>
                  <a:lnTo>
                    <a:pt x="145" y="108"/>
                  </a:lnTo>
                  <a:lnTo>
                    <a:pt x="175" y="73"/>
                  </a:lnTo>
                  <a:lnTo>
                    <a:pt x="205" y="40"/>
                  </a:lnTo>
                  <a:lnTo>
                    <a:pt x="235" y="8"/>
                  </a:lnTo>
                  <a:lnTo>
                    <a:pt x="235" y="8"/>
                  </a:lnTo>
                  <a:lnTo>
                    <a:pt x="237" y="7"/>
                  </a:lnTo>
                  <a:lnTo>
                    <a:pt x="238" y="5"/>
                  </a:lnTo>
                  <a:lnTo>
                    <a:pt x="237" y="3"/>
                  </a:lnTo>
                  <a:lnTo>
                    <a:pt x="235" y="2"/>
                  </a:lnTo>
                  <a:lnTo>
                    <a:pt x="234" y="1"/>
                  </a:lnTo>
                  <a:lnTo>
                    <a:pt x="232" y="0"/>
                  </a:lnTo>
                  <a:lnTo>
                    <a:pt x="231" y="1"/>
                  </a:lnTo>
                  <a:lnTo>
                    <a:pt x="229" y="2"/>
                  </a:lnTo>
                  <a:lnTo>
                    <a:pt x="229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62" name="Freeform 67">
              <a:extLst>
                <a:ext uri="{FF2B5EF4-FFF2-40B4-BE49-F238E27FC236}">
                  <a16:creationId xmlns:a16="http://schemas.microsoft.com/office/drawing/2014/main" id="{9C9B3E76-5C7F-4FCD-A369-31F0CA0BF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8013" y="4133850"/>
              <a:ext cx="130175" cy="152400"/>
            </a:xfrm>
            <a:custGeom>
              <a:avLst/>
              <a:gdLst/>
              <a:ahLst/>
              <a:cxnLst>
                <a:cxn ang="0">
                  <a:pos x="239" y="1"/>
                </a:cxn>
                <a:cxn ang="0">
                  <a:pos x="239" y="1"/>
                </a:cxn>
                <a:cxn ang="0">
                  <a:pos x="222" y="15"/>
                </a:cxn>
                <a:cxn ang="0">
                  <a:pos x="205" y="28"/>
                </a:cxn>
                <a:cxn ang="0">
                  <a:pos x="190" y="42"/>
                </a:cxn>
                <a:cxn ang="0">
                  <a:pos x="174" y="58"/>
                </a:cxn>
                <a:cxn ang="0">
                  <a:pos x="159" y="74"/>
                </a:cxn>
                <a:cxn ang="0">
                  <a:pos x="144" y="91"/>
                </a:cxn>
                <a:cxn ang="0">
                  <a:pos x="131" y="108"/>
                </a:cxn>
                <a:cxn ang="0">
                  <a:pos x="119" y="125"/>
                </a:cxn>
                <a:cxn ang="0">
                  <a:pos x="119" y="125"/>
                </a:cxn>
                <a:cxn ang="0">
                  <a:pos x="91" y="167"/>
                </a:cxn>
                <a:cxn ang="0">
                  <a:pos x="61" y="209"/>
                </a:cxn>
                <a:cxn ang="0">
                  <a:pos x="61" y="209"/>
                </a:cxn>
                <a:cxn ang="0">
                  <a:pos x="46" y="228"/>
                </a:cxn>
                <a:cxn ang="0">
                  <a:pos x="31" y="246"/>
                </a:cxn>
                <a:cxn ang="0">
                  <a:pos x="15" y="264"/>
                </a:cxn>
                <a:cxn ang="0">
                  <a:pos x="0" y="282"/>
                </a:cxn>
                <a:cxn ang="0">
                  <a:pos x="0" y="282"/>
                </a:cxn>
                <a:cxn ang="0">
                  <a:pos x="0" y="284"/>
                </a:cxn>
                <a:cxn ang="0">
                  <a:pos x="0" y="286"/>
                </a:cxn>
                <a:cxn ang="0">
                  <a:pos x="1" y="287"/>
                </a:cxn>
                <a:cxn ang="0">
                  <a:pos x="2" y="288"/>
                </a:cxn>
                <a:cxn ang="0">
                  <a:pos x="5" y="289"/>
                </a:cxn>
                <a:cxn ang="0">
                  <a:pos x="7" y="288"/>
                </a:cxn>
                <a:cxn ang="0">
                  <a:pos x="8" y="287"/>
                </a:cxn>
                <a:cxn ang="0">
                  <a:pos x="8" y="287"/>
                </a:cxn>
                <a:cxn ang="0">
                  <a:pos x="20" y="272"/>
                </a:cxn>
                <a:cxn ang="0">
                  <a:pos x="34" y="257"/>
                </a:cxn>
                <a:cxn ang="0">
                  <a:pos x="46" y="243"/>
                </a:cxn>
                <a:cxn ang="0">
                  <a:pos x="59" y="228"/>
                </a:cxn>
                <a:cxn ang="0">
                  <a:pos x="59" y="228"/>
                </a:cxn>
                <a:cxn ang="0">
                  <a:pos x="73" y="209"/>
                </a:cxn>
                <a:cxn ang="0">
                  <a:pos x="86" y="190"/>
                </a:cxn>
                <a:cxn ang="0">
                  <a:pos x="112" y="151"/>
                </a:cxn>
                <a:cxn ang="0">
                  <a:pos x="112" y="151"/>
                </a:cxn>
                <a:cxn ang="0">
                  <a:pos x="128" y="130"/>
                </a:cxn>
                <a:cxn ang="0">
                  <a:pos x="142" y="111"/>
                </a:cxn>
                <a:cxn ang="0">
                  <a:pos x="159" y="91"/>
                </a:cxn>
                <a:cxn ang="0">
                  <a:pos x="175" y="73"/>
                </a:cxn>
                <a:cxn ang="0">
                  <a:pos x="175" y="73"/>
                </a:cxn>
                <a:cxn ang="0">
                  <a:pos x="208" y="40"/>
                </a:cxn>
                <a:cxn ang="0">
                  <a:pos x="226" y="24"/>
                </a:cxn>
                <a:cxn ang="0">
                  <a:pos x="243" y="9"/>
                </a:cxn>
                <a:cxn ang="0">
                  <a:pos x="243" y="9"/>
                </a:cxn>
                <a:cxn ang="0">
                  <a:pos x="246" y="7"/>
                </a:cxn>
                <a:cxn ang="0">
                  <a:pos x="246" y="6"/>
                </a:cxn>
                <a:cxn ang="0">
                  <a:pos x="245" y="2"/>
                </a:cxn>
                <a:cxn ang="0">
                  <a:pos x="243" y="1"/>
                </a:cxn>
                <a:cxn ang="0">
                  <a:pos x="242" y="0"/>
                </a:cxn>
                <a:cxn ang="0">
                  <a:pos x="240" y="0"/>
                </a:cxn>
                <a:cxn ang="0">
                  <a:pos x="239" y="1"/>
                </a:cxn>
                <a:cxn ang="0">
                  <a:pos x="239" y="1"/>
                </a:cxn>
              </a:cxnLst>
              <a:rect l="0" t="0" r="r" b="b"/>
              <a:pathLst>
                <a:path w="246" h="289">
                  <a:moveTo>
                    <a:pt x="239" y="1"/>
                  </a:moveTo>
                  <a:lnTo>
                    <a:pt x="239" y="1"/>
                  </a:lnTo>
                  <a:lnTo>
                    <a:pt x="222" y="15"/>
                  </a:lnTo>
                  <a:lnTo>
                    <a:pt x="205" y="28"/>
                  </a:lnTo>
                  <a:lnTo>
                    <a:pt x="190" y="42"/>
                  </a:lnTo>
                  <a:lnTo>
                    <a:pt x="174" y="58"/>
                  </a:lnTo>
                  <a:lnTo>
                    <a:pt x="159" y="74"/>
                  </a:lnTo>
                  <a:lnTo>
                    <a:pt x="144" y="91"/>
                  </a:lnTo>
                  <a:lnTo>
                    <a:pt x="131" y="108"/>
                  </a:lnTo>
                  <a:lnTo>
                    <a:pt x="119" y="125"/>
                  </a:lnTo>
                  <a:lnTo>
                    <a:pt x="119" y="125"/>
                  </a:lnTo>
                  <a:lnTo>
                    <a:pt x="91" y="167"/>
                  </a:lnTo>
                  <a:lnTo>
                    <a:pt x="61" y="209"/>
                  </a:lnTo>
                  <a:lnTo>
                    <a:pt x="61" y="209"/>
                  </a:lnTo>
                  <a:lnTo>
                    <a:pt x="46" y="228"/>
                  </a:lnTo>
                  <a:lnTo>
                    <a:pt x="31" y="246"/>
                  </a:lnTo>
                  <a:lnTo>
                    <a:pt x="15" y="264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4"/>
                  </a:lnTo>
                  <a:lnTo>
                    <a:pt x="0" y="286"/>
                  </a:lnTo>
                  <a:lnTo>
                    <a:pt x="1" y="287"/>
                  </a:lnTo>
                  <a:lnTo>
                    <a:pt x="2" y="288"/>
                  </a:lnTo>
                  <a:lnTo>
                    <a:pt x="5" y="289"/>
                  </a:lnTo>
                  <a:lnTo>
                    <a:pt x="7" y="288"/>
                  </a:lnTo>
                  <a:lnTo>
                    <a:pt x="8" y="287"/>
                  </a:lnTo>
                  <a:lnTo>
                    <a:pt x="8" y="287"/>
                  </a:lnTo>
                  <a:lnTo>
                    <a:pt x="20" y="272"/>
                  </a:lnTo>
                  <a:lnTo>
                    <a:pt x="34" y="257"/>
                  </a:lnTo>
                  <a:lnTo>
                    <a:pt x="46" y="243"/>
                  </a:lnTo>
                  <a:lnTo>
                    <a:pt x="59" y="228"/>
                  </a:lnTo>
                  <a:lnTo>
                    <a:pt x="59" y="228"/>
                  </a:lnTo>
                  <a:lnTo>
                    <a:pt x="73" y="209"/>
                  </a:lnTo>
                  <a:lnTo>
                    <a:pt x="86" y="190"/>
                  </a:lnTo>
                  <a:lnTo>
                    <a:pt x="112" y="151"/>
                  </a:lnTo>
                  <a:lnTo>
                    <a:pt x="112" y="151"/>
                  </a:lnTo>
                  <a:lnTo>
                    <a:pt x="128" y="130"/>
                  </a:lnTo>
                  <a:lnTo>
                    <a:pt x="142" y="111"/>
                  </a:lnTo>
                  <a:lnTo>
                    <a:pt x="159" y="91"/>
                  </a:lnTo>
                  <a:lnTo>
                    <a:pt x="175" y="73"/>
                  </a:lnTo>
                  <a:lnTo>
                    <a:pt x="175" y="73"/>
                  </a:lnTo>
                  <a:lnTo>
                    <a:pt x="208" y="40"/>
                  </a:lnTo>
                  <a:lnTo>
                    <a:pt x="226" y="24"/>
                  </a:lnTo>
                  <a:lnTo>
                    <a:pt x="243" y="9"/>
                  </a:lnTo>
                  <a:lnTo>
                    <a:pt x="243" y="9"/>
                  </a:lnTo>
                  <a:lnTo>
                    <a:pt x="246" y="7"/>
                  </a:lnTo>
                  <a:lnTo>
                    <a:pt x="246" y="6"/>
                  </a:lnTo>
                  <a:lnTo>
                    <a:pt x="245" y="2"/>
                  </a:lnTo>
                  <a:lnTo>
                    <a:pt x="243" y="1"/>
                  </a:lnTo>
                  <a:lnTo>
                    <a:pt x="242" y="0"/>
                  </a:lnTo>
                  <a:lnTo>
                    <a:pt x="240" y="0"/>
                  </a:lnTo>
                  <a:lnTo>
                    <a:pt x="239" y="1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63" name="Freeform 68">
              <a:extLst>
                <a:ext uri="{FF2B5EF4-FFF2-40B4-BE49-F238E27FC236}">
                  <a16:creationId xmlns:a16="http://schemas.microsoft.com/office/drawing/2014/main" id="{2406AB33-C240-4ECF-8EC7-44EB618B9C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7700" y="4130675"/>
              <a:ext cx="138113" cy="163513"/>
            </a:xfrm>
            <a:custGeom>
              <a:avLst/>
              <a:gdLst/>
              <a:ahLst/>
              <a:cxnLst>
                <a:cxn ang="0">
                  <a:pos x="253" y="1"/>
                </a:cxn>
                <a:cxn ang="0">
                  <a:pos x="253" y="1"/>
                </a:cxn>
                <a:cxn ang="0">
                  <a:pos x="235" y="18"/>
                </a:cxn>
                <a:cxn ang="0">
                  <a:pos x="217" y="35"/>
                </a:cxn>
                <a:cxn ang="0">
                  <a:pos x="201" y="53"/>
                </a:cxn>
                <a:cxn ang="0">
                  <a:pos x="185" y="71"/>
                </a:cxn>
                <a:cxn ang="0">
                  <a:pos x="154" y="109"/>
                </a:cxn>
                <a:cxn ang="0">
                  <a:pos x="124" y="149"/>
                </a:cxn>
                <a:cxn ang="0">
                  <a:pos x="124" y="149"/>
                </a:cxn>
                <a:cxn ang="0">
                  <a:pos x="92" y="191"/>
                </a:cxn>
                <a:cxn ang="0">
                  <a:pos x="58" y="231"/>
                </a:cxn>
                <a:cxn ang="0">
                  <a:pos x="58" y="231"/>
                </a:cxn>
                <a:cxn ang="0">
                  <a:pos x="44" y="249"/>
                </a:cxn>
                <a:cxn ang="0">
                  <a:pos x="28" y="264"/>
                </a:cxn>
                <a:cxn ang="0">
                  <a:pos x="14" y="282"/>
                </a:cxn>
                <a:cxn ang="0">
                  <a:pos x="7" y="291"/>
                </a:cxn>
                <a:cxn ang="0">
                  <a:pos x="1" y="301"/>
                </a:cxn>
                <a:cxn ang="0">
                  <a:pos x="1" y="301"/>
                </a:cxn>
                <a:cxn ang="0">
                  <a:pos x="0" y="303"/>
                </a:cxn>
                <a:cxn ang="0">
                  <a:pos x="1" y="305"/>
                </a:cxn>
                <a:cxn ang="0">
                  <a:pos x="1" y="306"/>
                </a:cxn>
                <a:cxn ang="0">
                  <a:pos x="3" y="307"/>
                </a:cxn>
                <a:cxn ang="0">
                  <a:pos x="4" y="308"/>
                </a:cxn>
                <a:cxn ang="0">
                  <a:pos x="6" y="308"/>
                </a:cxn>
                <a:cxn ang="0">
                  <a:pos x="8" y="307"/>
                </a:cxn>
                <a:cxn ang="0">
                  <a:pos x="9" y="306"/>
                </a:cxn>
                <a:cxn ang="0">
                  <a:pos x="9" y="306"/>
                </a:cxn>
                <a:cxn ang="0">
                  <a:pos x="16" y="295"/>
                </a:cxn>
                <a:cxn ang="0">
                  <a:pos x="23" y="285"/>
                </a:cxn>
                <a:cxn ang="0">
                  <a:pos x="38" y="268"/>
                </a:cxn>
                <a:cxn ang="0">
                  <a:pos x="55" y="250"/>
                </a:cxn>
                <a:cxn ang="0">
                  <a:pos x="70" y="232"/>
                </a:cxn>
                <a:cxn ang="0">
                  <a:pos x="70" y="232"/>
                </a:cxn>
                <a:cxn ang="0">
                  <a:pos x="99" y="196"/>
                </a:cxn>
                <a:cxn ang="0">
                  <a:pos x="128" y="160"/>
                </a:cxn>
                <a:cxn ang="0">
                  <a:pos x="128" y="160"/>
                </a:cxn>
                <a:cxn ang="0">
                  <a:pos x="158" y="120"/>
                </a:cxn>
                <a:cxn ang="0">
                  <a:pos x="189" y="81"/>
                </a:cxn>
                <a:cxn ang="0">
                  <a:pos x="206" y="61"/>
                </a:cxn>
                <a:cxn ang="0">
                  <a:pos x="223" y="42"/>
                </a:cxn>
                <a:cxn ang="0">
                  <a:pos x="241" y="25"/>
                </a:cxn>
                <a:cxn ang="0">
                  <a:pos x="259" y="8"/>
                </a:cxn>
                <a:cxn ang="0">
                  <a:pos x="259" y="8"/>
                </a:cxn>
                <a:cxn ang="0">
                  <a:pos x="261" y="6"/>
                </a:cxn>
                <a:cxn ang="0">
                  <a:pos x="261" y="4"/>
                </a:cxn>
                <a:cxn ang="0">
                  <a:pos x="261" y="3"/>
                </a:cxn>
                <a:cxn ang="0">
                  <a:pos x="260" y="2"/>
                </a:cxn>
                <a:cxn ang="0">
                  <a:pos x="256" y="0"/>
                </a:cxn>
                <a:cxn ang="0">
                  <a:pos x="255" y="0"/>
                </a:cxn>
                <a:cxn ang="0">
                  <a:pos x="253" y="1"/>
                </a:cxn>
                <a:cxn ang="0">
                  <a:pos x="253" y="1"/>
                </a:cxn>
              </a:cxnLst>
              <a:rect l="0" t="0" r="r" b="b"/>
              <a:pathLst>
                <a:path w="261" h="308">
                  <a:moveTo>
                    <a:pt x="253" y="1"/>
                  </a:moveTo>
                  <a:lnTo>
                    <a:pt x="253" y="1"/>
                  </a:lnTo>
                  <a:lnTo>
                    <a:pt x="235" y="18"/>
                  </a:lnTo>
                  <a:lnTo>
                    <a:pt x="217" y="35"/>
                  </a:lnTo>
                  <a:lnTo>
                    <a:pt x="201" y="53"/>
                  </a:lnTo>
                  <a:lnTo>
                    <a:pt x="185" y="71"/>
                  </a:lnTo>
                  <a:lnTo>
                    <a:pt x="154" y="109"/>
                  </a:lnTo>
                  <a:lnTo>
                    <a:pt x="124" y="149"/>
                  </a:lnTo>
                  <a:lnTo>
                    <a:pt x="124" y="149"/>
                  </a:lnTo>
                  <a:lnTo>
                    <a:pt x="92" y="191"/>
                  </a:lnTo>
                  <a:lnTo>
                    <a:pt x="58" y="231"/>
                  </a:lnTo>
                  <a:lnTo>
                    <a:pt x="58" y="231"/>
                  </a:lnTo>
                  <a:lnTo>
                    <a:pt x="44" y="249"/>
                  </a:lnTo>
                  <a:lnTo>
                    <a:pt x="28" y="264"/>
                  </a:lnTo>
                  <a:lnTo>
                    <a:pt x="14" y="282"/>
                  </a:lnTo>
                  <a:lnTo>
                    <a:pt x="7" y="291"/>
                  </a:lnTo>
                  <a:lnTo>
                    <a:pt x="1" y="301"/>
                  </a:lnTo>
                  <a:lnTo>
                    <a:pt x="1" y="301"/>
                  </a:lnTo>
                  <a:lnTo>
                    <a:pt x="0" y="303"/>
                  </a:lnTo>
                  <a:lnTo>
                    <a:pt x="1" y="305"/>
                  </a:lnTo>
                  <a:lnTo>
                    <a:pt x="1" y="306"/>
                  </a:lnTo>
                  <a:lnTo>
                    <a:pt x="3" y="307"/>
                  </a:lnTo>
                  <a:lnTo>
                    <a:pt x="4" y="308"/>
                  </a:lnTo>
                  <a:lnTo>
                    <a:pt x="6" y="308"/>
                  </a:lnTo>
                  <a:lnTo>
                    <a:pt x="8" y="307"/>
                  </a:lnTo>
                  <a:lnTo>
                    <a:pt x="9" y="306"/>
                  </a:lnTo>
                  <a:lnTo>
                    <a:pt x="9" y="306"/>
                  </a:lnTo>
                  <a:lnTo>
                    <a:pt x="16" y="295"/>
                  </a:lnTo>
                  <a:lnTo>
                    <a:pt x="23" y="285"/>
                  </a:lnTo>
                  <a:lnTo>
                    <a:pt x="38" y="268"/>
                  </a:lnTo>
                  <a:lnTo>
                    <a:pt x="55" y="250"/>
                  </a:lnTo>
                  <a:lnTo>
                    <a:pt x="70" y="232"/>
                  </a:lnTo>
                  <a:lnTo>
                    <a:pt x="70" y="232"/>
                  </a:lnTo>
                  <a:lnTo>
                    <a:pt x="99" y="196"/>
                  </a:lnTo>
                  <a:lnTo>
                    <a:pt x="128" y="160"/>
                  </a:lnTo>
                  <a:lnTo>
                    <a:pt x="128" y="160"/>
                  </a:lnTo>
                  <a:lnTo>
                    <a:pt x="158" y="120"/>
                  </a:lnTo>
                  <a:lnTo>
                    <a:pt x="189" y="81"/>
                  </a:lnTo>
                  <a:lnTo>
                    <a:pt x="206" y="61"/>
                  </a:lnTo>
                  <a:lnTo>
                    <a:pt x="223" y="42"/>
                  </a:lnTo>
                  <a:lnTo>
                    <a:pt x="241" y="25"/>
                  </a:lnTo>
                  <a:lnTo>
                    <a:pt x="259" y="8"/>
                  </a:lnTo>
                  <a:lnTo>
                    <a:pt x="259" y="8"/>
                  </a:lnTo>
                  <a:lnTo>
                    <a:pt x="261" y="6"/>
                  </a:lnTo>
                  <a:lnTo>
                    <a:pt x="261" y="4"/>
                  </a:lnTo>
                  <a:lnTo>
                    <a:pt x="261" y="3"/>
                  </a:lnTo>
                  <a:lnTo>
                    <a:pt x="260" y="2"/>
                  </a:lnTo>
                  <a:lnTo>
                    <a:pt x="256" y="0"/>
                  </a:lnTo>
                  <a:lnTo>
                    <a:pt x="255" y="0"/>
                  </a:lnTo>
                  <a:lnTo>
                    <a:pt x="253" y="1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64" name="Freeform 69">
              <a:extLst>
                <a:ext uri="{FF2B5EF4-FFF2-40B4-BE49-F238E27FC236}">
                  <a16:creationId xmlns:a16="http://schemas.microsoft.com/office/drawing/2014/main" id="{7C7AD19D-5B33-465E-AB54-173DE69A5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3100" y="4130675"/>
              <a:ext cx="152400" cy="176213"/>
            </a:xfrm>
            <a:custGeom>
              <a:avLst/>
              <a:gdLst/>
              <a:ahLst/>
              <a:cxnLst>
                <a:cxn ang="0">
                  <a:pos x="281" y="2"/>
                </a:cxn>
                <a:cxn ang="0">
                  <a:pos x="281" y="2"/>
                </a:cxn>
                <a:cxn ang="0">
                  <a:pos x="275" y="7"/>
                </a:cxn>
                <a:cxn ang="0">
                  <a:pos x="269" y="12"/>
                </a:cxn>
                <a:cxn ang="0">
                  <a:pos x="262" y="17"/>
                </a:cxn>
                <a:cxn ang="0">
                  <a:pos x="257" y="21"/>
                </a:cxn>
                <a:cxn ang="0">
                  <a:pos x="257" y="21"/>
                </a:cxn>
                <a:cxn ang="0">
                  <a:pos x="247" y="31"/>
                </a:cxn>
                <a:cxn ang="0">
                  <a:pos x="238" y="42"/>
                </a:cxn>
                <a:cxn ang="0">
                  <a:pos x="221" y="64"/>
                </a:cxn>
                <a:cxn ang="0">
                  <a:pos x="221" y="64"/>
                </a:cxn>
                <a:cxn ang="0">
                  <a:pos x="179" y="111"/>
                </a:cxn>
                <a:cxn ang="0">
                  <a:pos x="140" y="158"/>
                </a:cxn>
                <a:cxn ang="0">
                  <a:pos x="140" y="158"/>
                </a:cxn>
                <a:cxn ang="0">
                  <a:pos x="123" y="179"/>
                </a:cxn>
                <a:cxn ang="0">
                  <a:pos x="105" y="199"/>
                </a:cxn>
                <a:cxn ang="0">
                  <a:pos x="68" y="240"/>
                </a:cxn>
                <a:cxn ang="0">
                  <a:pos x="50" y="260"/>
                </a:cxn>
                <a:cxn ang="0">
                  <a:pos x="33" y="281"/>
                </a:cxn>
                <a:cxn ang="0">
                  <a:pos x="16" y="303"/>
                </a:cxn>
                <a:cxn ang="0">
                  <a:pos x="1" y="324"/>
                </a:cxn>
                <a:cxn ang="0">
                  <a:pos x="1" y="324"/>
                </a:cxn>
                <a:cxn ang="0">
                  <a:pos x="0" y="326"/>
                </a:cxn>
                <a:cxn ang="0">
                  <a:pos x="0" y="328"/>
                </a:cxn>
                <a:cxn ang="0">
                  <a:pos x="1" y="329"/>
                </a:cxn>
                <a:cxn ang="0">
                  <a:pos x="2" y="331"/>
                </a:cxn>
                <a:cxn ang="0">
                  <a:pos x="4" y="332"/>
                </a:cxn>
                <a:cxn ang="0">
                  <a:pos x="6" y="332"/>
                </a:cxn>
                <a:cxn ang="0">
                  <a:pos x="7" y="331"/>
                </a:cxn>
                <a:cxn ang="0">
                  <a:pos x="9" y="329"/>
                </a:cxn>
                <a:cxn ang="0">
                  <a:pos x="9" y="329"/>
                </a:cxn>
                <a:cxn ang="0">
                  <a:pos x="24" y="307"/>
                </a:cxn>
                <a:cxn ang="0">
                  <a:pos x="42" y="285"/>
                </a:cxn>
                <a:cxn ang="0">
                  <a:pos x="60" y="263"/>
                </a:cxn>
                <a:cxn ang="0">
                  <a:pos x="78" y="243"/>
                </a:cxn>
                <a:cxn ang="0">
                  <a:pos x="115" y="200"/>
                </a:cxn>
                <a:cxn ang="0">
                  <a:pos x="134" y="180"/>
                </a:cxn>
                <a:cxn ang="0">
                  <a:pos x="153" y="158"/>
                </a:cxn>
                <a:cxn ang="0">
                  <a:pos x="153" y="158"/>
                </a:cxn>
                <a:cxn ang="0">
                  <a:pos x="189" y="114"/>
                </a:cxn>
                <a:cxn ang="0">
                  <a:pos x="227" y="71"/>
                </a:cxn>
                <a:cxn ang="0">
                  <a:pos x="227" y="71"/>
                </a:cxn>
                <a:cxn ang="0">
                  <a:pos x="244" y="49"/>
                </a:cxn>
                <a:cxn ang="0">
                  <a:pos x="254" y="38"/>
                </a:cxn>
                <a:cxn ang="0">
                  <a:pos x="263" y="28"/>
                </a:cxn>
                <a:cxn ang="0">
                  <a:pos x="263" y="28"/>
                </a:cxn>
                <a:cxn ang="0">
                  <a:pos x="269" y="23"/>
                </a:cxn>
                <a:cxn ang="0">
                  <a:pos x="276" y="18"/>
                </a:cxn>
                <a:cxn ang="0">
                  <a:pos x="283" y="13"/>
                </a:cxn>
                <a:cxn ang="0">
                  <a:pos x="289" y="7"/>
                </a:cxn>
                <a:cxn ang="0">
                  <a:pos x="289" y="7"/>
                </a:cxn>
                <a:cxn ang="0">
                  <a:pos x="289" y="5"/>
                </a:cxn>
                <a:cxn ang="0">
                  <a:pos x="289" y="3"/>
                </a:cxn>
                <a:cxn ang="0">
                  <a:pos x="288" y="2"/>
                </a:cxn>
                <a:cxn ang="0">
                  <a:pos x="287" y="1"/>
                </a:cxn>
                <a:cxn ang="0">
                  <a:pos x="284" y="0"/>
                </a:cxn>
                <a:cxn ang="0">
                  <a:pos x="282" y="1"/>
                </a:cxn>
                <a:cxn ang="0">
                  <a:pos x="281" y="2"/>
                </a:cxn>
                <a:cxn ang="0">
                  <a:pos x="281" y="2"/>
                </a:cxn>
              </a:cxnLst>
              <a:rect l="0" t="0" r="r" b="b"/>
              <a:pathLst>
                <a:path w="289" h="332">
                  <a:moveTo>
                    <a:pt x="281" y="2"/>
                  </a:moveTo>
                  <a:lnTo>
                    <a:pt x="281" y="2"/>
                  </a:lnTo>
                  <a:lnTo>
                    <a:pt x="275" y="7"/>
                  </a:lnTo>
                  <a:lnTo>
                    <a:pt x="269" y="12"/>
                  </a:lnTo>
                  <a:lnTo>
                    <a:pt x="262" y="17"/>
                  </a:lnTo>
                  <a:lnTo>
                    <a:pt x="257" y="21"/>
                  </a:lnTo>
                  <a:lnTo>
                    <a:pt x="257" y="21"/>
                  </a:lnTo>
                  <a:lnTo>
                    <a:pt x="247" y="31"/>
                  </a:lnTo>
                  <a:lnTo>
                    <a:pt x="238" y="42"/>
                  </a:lnTo>
                  <a:lnTo>
                    <a:pt x="221" y="64"/>
                  </a:lnTo>
                  <a:lnTo>
                    <a:pt x="221" y="64"/>
                  </a:lnTo>
                  <a:lnTo>
                    <a:pt x="179" y="111"/>
                  </a:lnTo>
                  <a:lnTo>
                    <a:pt x="140" y="158"/>
                  </a:lnTo>
                  <a:lnTo>
                    <a:pt x="140" y="158"/>
                  </a:lnTo>
                  <a:lnTo>
                    <a:pt x="123" y="179"/>
                  </a:lnTo>
                  <a:lnTo>
                    <a:pt x="105" y="199"/>
                  </a:lnTo>
                  <a:lnTo>
                    <a:pt x="68" y="240"/>
                  </a:lnTo>
                  <a:lnTo>
                    <a:pt x="50" y="260"/>
                  </a:lnTo>
                  <a:lnTo>
                    <a:pt x="33" y="281"/>
                  </a:lnTo>
                  <a:lnTo>
                    <a:pt x="16" y="303"/>
                  </a:lnTo>
                  <a:lnTo>
                    <a:pt x="1" y="324"/>
                  </a:lnTo>
                  <a:lnTo>
                    <a:pt x="1" y="324"/>
                  </a:lnTo>
                  <a:lnTo>
                    <a:pt x="0" y="326"/>
                  </a:lnTo>
                  <a:lnTo>
                    <a:pt x="0" y="328"/>
                  </a:lnTo>
                  <a:lnTo>
                    <a:pt x="1" y="329"/>
                  </a:lnTo>
                  <a:lnTo>
                    <a:pt x="2" y="331"/>
                  </a:lnTo>
                  <a:lnTo>
                    <a:pt x="4" y="332"/>
                  </a:lnTo>
                  <a:lnTo>
                    <a:pt x="6" y="332"/>
                  </a:lnTo>
                  <a:lnTo>
                    <a:pt x="7" y="331"/>
                  </a:lnTo>
                  <a:lnTo>
                    <a:pt x="9" y="329"/>
                  </a:lnTo>
                  <a:lnTo>
                    <a:pt x="9" y="329"/>
                  </a:lnTo>
                  <a:lnTo>
                    <a:pt x="24" y="307"/>
                  </a:lnTo>
                  <a:lnTo>
                    <a:pt x="42" y="285"/>
                  </a:lnTo>
                  <a:lnTo>
                    <a:pt x="60" y="263"/>
                  </a:lnTo>
                  <a:lnTo>
                    <a:pt x="78" y="243"/>
                  </a:lnTo>
                  <a:lnTo>
                    <a:pt x="115" y="200"/>
                  </a:lnTo>
                  <a:lnTo>
                    <a:pt x="134" y="180"/>
                  </a:lnTo>
                  <a:lnTo>
                    <a:pt x="153" y="158"/>
                  </a:lnTo>
                  <a:lnTo>
                    <a:pt x="153" y="158"/>
                  </a:lnTo>
                  <a:lnTo>
                    <a:pt x="189" y="114"/>
                  </a:lnTo>
                  <a:lnTo>
                    <a:pt x="227" y="71"/>
                  </a:lnTo>
                  <a:lnTo>
                    <a:pt x="227" y="71"/>
                  </a:lnTo>
                  <a:lnTo>
                    <a:pt x="244" y="49"/>
                  </a:lnTo>
                  <a:lnTo>
                    <a:pt x="254" y="38"/>
                  </a:lnTo>
                  <a:lnTo>
                    <a:pt x="263" y="28"/>
                  </a:lnTo>
                  <a:lnTo>
                    <a:pt x="263" y="28"/>
                  </a:lnTo>
                  <a:lnTo>
                    <a:pt x="269" y="23"/>
                  </a:lnTo>
                  <a:lnTo>
                    <a:pt x="276" y="18"/>
                  </a:lnTo>
                  <a:lnTo>
                    <a:pt x="283" y="13"/>
                  </a:lnTo>
                  <a:lnTo>
                    <a:pt x="289" y="7"/>
                  </a:lnTo>
                  <a:lnTo>
                    <a:pt x="289" y="7"/>
                  </a:lnTo>
                  <a:lnTo>
                    <a:pt x="289" y="5"/>
                  </a:lnTo>
                  <a:lnTo>
                    <a:pt x="289" y="3"/>
                  </a:lnTo>
                  <a:lnTo>
                    <a:pt x="288" y="2"/>
                  </a:lnTo>
                  <a:lnTo>
                    <a:pt x="287" y="1"/>
                  </a:lnTo>
                  <a:lnTo>
                    <a:pt x="284" y="0"/>
                  </a:lnTo>
                  <a:lnTo>
                    <a:pt x="282" y="1"/>
                  </a:lnTo>
                  <a:lnTo>
                    <a:pt x="281" y="2"/>
                  </a:lnTo>
                  <a:lnTo>
                    <a:pt x="281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65" name="Freeform 70">
              <a:extLst>
                <a:ext uri="{FF2B5EF4-FFF2-40B4-BE49-F238E27FC236}">
                  <a16:creationId xmlns:a16="http://schemas.microsoft.com/office/drawing/2014/main" id="{9327D068-1FE7-45E6-886A-93A750A30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7550" y="4141788"/>
              <a:ext cx="153988" cy="168275"/>
            </a:xfrm>
            <a:custGeom>
              <a:avLst/>
              <a:gdLst/>
              <a:ahLst/>
              <a:cxnLst>
                <a:cxn ang="0">
                  <a:pos x="281" y="1"/>
                </a:cxn>
                <a:cxn ang="0">
                  <a:pos x="281" y="1"/>
                </a:cxn>
                <a:cxn ang="0">
                  <a:pos x="262" y="18"/>
                </a:cxn>
                <a:cxn ang="0">
                  <a:pos x="242" y="36"/>
                </a:cxn>
                <a:cxn ang="0">
                  <a:pos x="223" y="53"/>
                </a:cxn>
                <a:cxn ang="0">
                  <a:pos x="205" y="72"/>
                </a:cxn>
                <a:cxn ang="0">
                  <a:pos x="171" y="111"/>
                </a:cxn>
                <a:cxn ang="0">
                  <a:pos x="138" y="151"/>
                </a:cxn>
                <a:cxn ang="0">
                  <a:pos x="105" y="192"/>
                </a:cxn>
                <a:cxn ang="0">
                  <a:pos x="72" y="232"/>
                </a:cxn>
                <a:cxn ang="0">
                  <a:pos x="38" y="271"/>
                </a:cxn>
                <a:cxn ang="0">
                  <a:pos x="20" y="291"/>
                </a:cxn>
                <a:cxn ang="0">
                  <a:pos x="1" y="309"/>
                </a:cxn>
                <a:cxn ang="0">
                  <a:pos x="1" y="309"/>
                </a:cxn>
                <a:cxn ang="0">
                  <a:pos x="0" y="310"/>
                </a:cxn>
                <a:cxn ang="0">
                  <a:pos x="0" y="313"/>
                </a:cxn>
                <a:cxn ang="0">
                  <a:pos x="0" y="315"/>
                </a:cxn>
                <a:cxn ang="0">
                  <a:pos x="1" y="316"/>
                </a:cxn>
                <a:cxn ang="0">
                  <a:pos x="3" y="317"/>
                </a:cxn>
                <a:cxn ang="0">
                  <a:pos x="4" y="318"/>
                </a:cxn>
                <a:cxn ang="0">
                  <a:pos x="7" y="317"/>
                </a:cxn>
                <a:cxn ang="0">
                  <a:pos x="9" y="316"/>
                </a:cxn>
                <a:cxn ang="0">
                  <a:pos x="9" y="316"/>
                </a:cxn>
                <a:cxn ang="0">
                  <a:pos x="26" y="297"/>
                </a:cxn>
                <a:cxn ang="0">
                  <a:pos x="44" y="278"/>
                </a:cxn>
                <a:cxn ang="0">
                  <a:pos x="78" y="239"/>
                </a:cxn>
                <a:cxn ang="0">
                  <a:pos x="111" y="199"/>
                </a:cxn>
                <a:cxn ang="0">
                  <a:pos x="144" y="158"/>
                </a:cxn>
                <a:cxn ang="0">
                  <a:pos x="177" y="117"/>
                </a:cxn>
                <a:cxn ang="0">
                  <a:pos x="212" y="79"/>
                </a:cxn>
                <a:cxn ang="0">
                  <a:pos x="230" y="61"/>
                </a:cxn>
                <a:cxn ang="0">
                  <a:pos x="248" y="42"/>
                </a:cxn>
                <a:cxn ang="0">
                  <a:pos x="268" y="24"/>
                </a:cxn>
                <a:cxn ang="0">
                  <a:pos x="288" y="8"/>
                </a:cxn>
                <a:cxn ang="0">
                  <a:pos x="288" y="8"/>
                </a:cxn>
                <a:cxn ang="0">
                  <a:pos x="290" y="6"/>
                </a:cxn>
                <a:cxn ang="0">
                  <a:pos x="290" y="5"/>
                </a:cxn>
                <a:cxn ang="0">
                  <a:pos x="290" y="3"/>
                </a:cxn>
                <a:cxn ang="0">
                  <a:pos x="289" y="2"/>
                </a:cxn>
                <a:cxn ang="0">
                  <a:pos x="285" y="0"/>
                </a:cxn>
                <a:cxn ang="0">
                  <a:pos x="283" y="1"/>
                </a:cxn>
                <a:cxn ang="0">
                  <a:pos x="281" y="1"/>
                </a:cxn>
                <a:cxn ang="0">
                  <a:pos x="281" y="1"/>
                </a:cxn>
              </a:cxnLst>
              <a:rect l="0" t="0" r="r" b="b"/>
              <a:pathLst>
                <a:path w="290" h="318">
                  <a:moveTo>
                    <a:pt x="281" y="1"/>
                  </a:moveTo>
                  <a:lnTo>
                    <a:pt x="281" y="1"/>
                  </a:lnTo>
                  <a:lnTo>
                    <a:pt x="262" y="18"/>
                  </a:lnTo>
                  <a:lnTo>
                    <a:pt x="242" y="36"/>
                  </a:lnTo>
                  <a:lnTo>
                    <a:pt x="223" y="53"/>
                  </a:lnTo>
                  <a:lnTo>
                    <a:pt x="205" y="72"/>
                  </a:lnTo>
                  <a:lnTo>
                    <a:pt x="171" y="111"/>
                  </a:lnTo>
                  <a:lnTo>
                    <a:pt x="138" y="151"/>
                  </a:lnTo>
                  <a:lnTo>
                    <a:pt x="105" y="192"/>
                  </a:lnTo>
                  <a:lnTo>
                    <a:pt x="72" y="232"/>
                  </a:lnTo>
                  <a:lnTo>
                    <a:pt x="38" y="271"/>
                  </a:lnTo>
                  <a:lnTo>
                    <a:pt x="20" y="291"/>
                  </a:lnTo>
                  <a:lnTo>
                    <a:pt x="1" y="309"/>
                  </a:lnTo>
                  <a:lnTo>
                    <a:pt x="1" y="309"/>
                  </a:lnTo>
                  <a:lnTo>
                    <a:pt x="0" y="310"/>
                  </a:lnTo>
                  <a:lnTo>
                    <a:pt x="0" y="313"/>
                  </a:lnTo>
                  <a:lnTo>
                    <a:pt x="0" y="315"/>
                  </a:lnTo>
                  <a:lnTo>
                    <a:pt x="1" y="316"/>
                  </a:lnTo>
                  <a:lnTo>
                    <a:pt x="3" y="317"/>
                  </a:lnTo>
                  <a:lnTo>
                    <a:pt x="4" y="318"/>
                  </a:lnTo>
                  <a:lnTo>
                    <a:pt x="7" y="317"/>
                  </a:lnTo>
                  <a:lnTo>
                    <a:pt x="9" y="316"/>
                  </a:lnTo>
                  <a:lnTo>
                    <a:pt x="9" y="316"/>
                  </a:lnTo>
                  <a:lnTo>
                    <a:pt x="26" y="297"/>
                  </a:lnTo>
                  <a:lnTo>
                    <a:pt x="44" y="278"/>
                  </a:lnTo>
                  <a:lnTo>
                    <a:pt x="78" y="239"/>
                  </a:lnTo>
                  <a:lnTo>
                    <a:pt x="111" y="199"/>
                  </a:lnTo>
                  <a:lnTo>
                    <a:pt x="144" y="158"/>
                  </a:lnTo>
                  <a:lnTo>
                    <a:pt x="177" y="117"/>
                  </a:lnTo>
                  <a:lnTo>
                    <a:pt x="212" y="79"/>
                  </a:lnTo>
                  <a:lnTo>
                    <a:pt x="230" y="61"/>
                  </a:lnTo>
                  <a:lnTo>
                    <a:pt x="248" y="42"/>
                  </a:lnTo>
                  <a:lnTo>
                    <a:pt x="268" y="24"/>
                  </a:lnTo>
                  <a:lnTo>
                    <a:pt x="288" y="8"/>
                  </a:lnTo>
                  <a:lnTo>
                    <a:pt x="288" y="8"/>
                  </a:lnTo>
                  <a:lnTo>
                    <a:pt x="290" y="6"/>
                  </a:lnTo>
                  <a:lnTo>
                    <a:pt x="290" y="5"/>
                  </a:lnTo>
                  <a:lnTo>
                    <a:pt x="290" y="3"/>
                  </a:lnTo>
                  <a:lnTo>
                    <a:pt x="289" y="2"/>
                  </a:lnTo>
                  <a:lnTo>
                    <a:pt x="285" y="0"/>
                  </a:lnTo>
                  <a:lnTo>
                    <a:pt x="283" y="1"/>
                  </a:lnTo>
                  <a:lnTo>
                    <a:pt x="281" y="1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66" name="Freeform 71">
              <a:extLst>
                <a:ext uri="{FF2B5EF4-FFF2-40B4-BE49-F238E27FC236}">
                  <a16:creationId xmlns:a16="http://schemas.microsoft.com/office/drawing/2014/main" id="{0E4FFE6E-51BE-499B-A29C-660617ED5B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3588" y="4159250"/>
              <a:ext cx="130175" cy="144463"/>
            </a:xfrm>
            <a:custGeom>
              <a:avLst/>
              <a:gdLst/>
              <a:ahLst/>
              <a:cxnLst>
                <a:cxn ang="0">
                  <a:pos x="238" y="2"/>
                </a:cxn>
                <a:cxn ang="0">
                  <a:pos x="238" y="2"/>
                </a:cxn>
                <a:cxn ang="0">
                  <a:pos x="223" y="17"/>
                </a:cxn>
                <a:cxn ang="0">
                  <a:pos x="209" y="34"/>
                </a:cxn>
                <a:cxn ang="0">
                  <a:pos x="181" y="67"/>
                </a:cxn>
                <a:cxn ang="0">
                  <a:pos x="181" y="67"/>
                </a:cxn>
                <a:cxn ang="0">
                  <a:pos x="165" y="83"/>
                </a:cxn>
                <a:cxn ang="0">
                  <a:pos x="149" y="99"/>
                </a:cxn>
                <a:cxn ang="0">
                  <a:pos x="131" y="113"/>
                </a:cxn>
                <a:cxn ang="0">
                  <a:pos x="115" y="130"/>
                </a:cxn>
                <a:cxn ang="0">
                  <a:pos x="115" y="130"/>
                </a:cxn>
                <a:cxn ang="0">
                  <a:pos x="97" y="148"/>
                </a:cxn>
                <a:cxn ang="0">
                  <a:pos x="81" y="168"/>
                </a:cxn>
                <a:cxn ang="0">
                  <a:pos x="48" y="207"/>
                </a:cxn>
                <a:cxn ang="0">
                  <a:pos x="48" y="207"/>
                </a:cxn>
                <a:cxn ang="0">
                  <a:pos x="35" y="222"/>
                </a:cxn>
                <a:cxn ang="0">
                  <a:pos x="22" y="236"/>
                </a:cxn>
                <a:cxn ang="0">
                  <a:pos x="16" y="243"/>
                </a:cxn>
                <a:cxn ang="0">
                  <a:pos x="9" y="252"/>
                </a:cxn>
                <a:cxn ang="0">
                  <a:pos x="4" y="259"/>
                </a:cxn>
                <a:cxn ang="0">
                  <a:pos x="0" y="268"/>
                </a:cxn>
                <a:cxn ang="0">
                  <a:pos x="0" y="268"/>
                </a:cxn>
                <a:cxn ang="0">
                  <a:pos x="0" y="270"/>
                </a:cxn>
                <a:cxn ang="0">
                  <a:pos x="0" y="271"/>
                </a:cxn>
                <a:cxn ang="0">
                  <a:pos x="2" y="274"/>
                </a:cxn>
                <a:cxn ang="0">
                  <a:pos x="4" y="275"/>
                </a:cxn>
                <a:cxn ang="0">
                  <a:pos x="5" y="275"/>
                </a:cxn>
                <a:cxn ang="0">
                  <a:pos x="7" y="274"/>
                </a:cxn>
                <a:cxn ang="0">
                  <a:pos x="8" y="272"/>
                </a:cxn>
                <a:cxn ang="0">
                  <a:pos x="8" y="272"/>
                </a:cxn>
                <a:cxn ang="0">
                  <a:pos x="12" y="263"/>
                </a:cxn>
                <a:cxn ang="0">
                  <a:pos x="19" y="255"/>
                </a:cxn>
                <a:cxn ang="0">
                  <a:pos x="25" y="247"/>
                </a:cxn>
                <a:cxn ang="0">
                  <a:pos x="32" y="238"/>
                </a:cxn>
                <a:cxn ang="0">
                  <a:pos x="47" y="223"/>
                </a:cxn>
                <a:cxn ang="0">
                  <a:pos x="60" y="207"/>
                </a:cxn>
                <a:cxn ang="0">
                  <a:pos x="60" y="207"/>
                </a:cxn>
                <a:cxn ang="0">
                  <a:pos x="93" y="168"/>
                </a:cxn>
                <a:cxn ang="0">
                  <a:pos x="110" y="148"/>
                </a:cxn>
                <a:cxn ang="0">
                  <a:pos x="127" y="130"/>
                </a:cxn>
                <a:cxn ang="0">
                  <a:pos x="127" y="130"/>
                </a:cxn>
                <a:cxn ang="0">
                  <a:pos x="143" y="115"/>
                </a:cxn>
                <a:cxn ang="0">
                  <a:pos x="158" y="102"/>
                </a:cxn>
                <a:cxn ang="0">
                  <a:pos x="174" y="87"/>
                </a:cxn>
                <a:cxn ang="0">
                  <a:pos x="188" y="73"/>
                </a:cxn>
                <a:cxn ang="0">
                  <a:pos x="188" y="73"/>
                </a:cxn>
                <a:cxn ang="0">
                  <a:pos x="203" y="57"/>
                </a:cxn>
                <a:cxn ang="0">
                  <a:pos x="216" y="40"/>
                </a:cxn>
                <a:cxn ang="0">
                  <a:pos x="230" y="23"/>
                </a:cxn>
                <a:cxn ang="0">
                  <a:pos x="245" y="8"/>
                </a:cxn>
                <a:cxn ang="0">
                  <a:pos x="245" y="8"/>
                </a:cxn>
                <a:cxn ang="0">
                  <a:pos x="246" y="6"/>
                </a:cxn>
                <a:cxn ang="0">
                  <a:pos x="246" y="5"/>
                </a:cxn>
                <a:cxn ang="0">
                  <a:pos x="246" y="3"/>
                </a:cxn>
                <a:cxn ang="0">
                  <a:pos x="245" y="2"/>
                </a:cxn>
                <a:cxn ang="0">
                  <a:pos x="243" y="1"/>
                </a:cxn>
                <a:cxn ang="0">
                  <a:pos x="242" y="0"/>
                </a:cxn>
                <a:cxn ang="0">
                  <a:pos x="240" y="1"/>
                </a:cxn>
                <a:cxn ang="0">
                  <a:pos x="238" y="2"/>
                </a:cxn>
                <a:cxn ang="0">
                  <a:pos x="238" y="2"/>
                </a:cxn>
              </a:cxnLst>
              <a:rect l="0" t="0" r="r" b="b"/>
              <a:pathLst>
                <a:path w="246" h="275">
                  <a:moveTo>
                    <a:pt x="238" y="2"/>
                  </a:moveTo>
                  <a:lnTo>
                    <a:pt x="238" y="2"/>
                  </a:lnTo>
                  <a:lnTo>
                    <a:pt x="223" y="17"/>
                  </a:lnTo>
                  <a:lnTo>
                    <a:pt x="209" y="34"/>
                  </a:lnTo>
                  <a:lnTo>
                    <a:pt x="181" y="67"/>
                  </a:lnTo>
                  <a:lnTo>
                    <a:pt x="181" y="67"/>
                  </a:lnTo>
                  <a:lnTo>
                    <a:pt x="165" y="83"/>
                  </a:lnTo>
                  <a:lnTo>
                    <a:pt x="149" y="99"/>
                  </a:lnTo>
                  <a:lnTo>
                    <a:pt x="131" y="113"/>
                  </a:lnTo>
                  <a:lnTo>
                    <a:pt x="115" y="130"/>
                  </a:lnTo>
                  <a:lnTo>
                    <a:pt x="115" y="130"/>
                  </a:lnTo>
                  <a:lnTo>
                    <a:pt x="97" y="148"/>
                  </a:lnTo>
                  <a:lnTo>
                    <a:pt x="81" y="168"/>
                  </a:lnTo>
                  <a:lnTo>
                    <a:pt x="48" y="207"/>
                  </a:lnTo>
                  <a:lnTo>
                    <a:pt x="48" y="207"/>
                  </a:lnTo>
                  <a:lnTo>
                    <a:pt x="35" y="222"/>
                  </a:lnTo>
                  <a:lnTo>
                    <a:pt x="22" y="236"/>
                  </a:lnTo>
                  <a:lnTo>
                    <a:pt x="16" y="243"/>
                  </a:lnTo>
                  <a:lnTo>
                    <a:pt x="9" y="252"/>
                  </a:lnTo>
                  <a:lnTo>
                    <a:pt x="4" y="259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70"/>
                  </a:lnTo>
                  <a:lnTo>
                    <a:pt x="0" y="271"/>
                  </a:lnTo>
                  <a:lnTo>
                    <a:pt x="2" y="274"/>
                  </a:lnTo>
                  <a:lnTo>
                    <a:pt x="4" y="275"/>
                  </a:lnTo>
                  <a:lnTo>
                    <a:pt x="5" y="275"/>
                  </a:lnTo>
                  <a:lnTo>
                    <a:pt x="7" y="274"/>
                  </a:lnTo>
                  <a:lnTo>
                    <a:pt x="8" y="272"/>
                  </a:lnTo>
                  <a:lnTo>
                    <a:pt x="8" y="272"/>
                  </a:lnTo>
                  <a:lnTo>
                    <a:pt x="12" y="263"/>
                  </a:lnTo>
                  <a:lnTo>
                    <a:pt x="19" y="255"/>
                  </a:lnTo>
                  <a:lnTo>
                    <a:pt x="25" y="247"/>
                  </a:lnTo>
                  <a:lnTo>
                    <a:pt x="32" y="238"/>
                  </a:lnTo>
                  <a:lnTo>
                    <a:pt x="47" y="223"/>
                  </a:lnTo>
                  <a:lnTo>
                    <a:pt x="60" y="207"/>
                  </a:lnTo>
                  <a:lnTo>
                    <a:pt x="60" y="207"/>
                  </a:lnTo>
                  <a:lnTo>
                    <a:pt x="93" y="168"/>
                  </a:lnTo>
                  <a:lnTo>
                    <a:pt x="110" y="148"/>
                  </a:lnTo>
                  <a:lnTo>
                    <a:pt x="127" y="130"/>
                  </a:lnTo>
                  <a:lnTo>
                    <a:pt x="127" y="130"/>
                  </a:lnTo>
                  <a:lnTo>
                    <a:pt x="143" y="115"/>
                  </a:lnTo>
                  <a:lnTo>
                    <a:pt x="158" y="102"/>
                  </a:lnTo>
                  <a:lnTo>
                    <a:pt x="174" y="87"/>
                  </a:lnTo>
                  <a:lnTo>
                    <a:pt x="188" y="73"/>
                  </a:lnTo>
                  <a:lnTo>
                    <a:pt x="188" y="73"/>
                  </a:lnTo>
                  <a:lnTo>
                    <a:pt x="203" y="57"/>
                  </a:lnTo>
                  <a:lnTo>
                    <a:pt x="216" y="40"/>
                  </a:lnTo>
                  <a:lnTo>
                    <a:pt x="230" y="23"/>
                  </a:lnTo>
                  <a:lnTo>
                    <a:pt x="245" y="8"/>
                  </a:lnTo>
                  <a:lnTo>
                    <a:pt x="245" y="8"/>
                  </a:lnTo>
                  <a:lnTo>
                    <a:pt x="246" y="6"/>
                  </a:lnTo>
                  <a:lnTo>
                    <a:pt x="246" y="5"/>
                  </a:lnTo>
                  <a:lnTo>
                    <a:pt x="246" y="3"/>
                  </a:lnTo>
                  <a:lnTo>
                    <a:pt x="245" y="2"/>
                  </a:lnTo>
                  <a:lnTo>
                    <a:pt x="243" y="1"/>
                  </a:lnTo>
                  <a:lnTo>
                    <a:pt x="242" y="0"/>
                  </a:lnTo>
                  <a:lnTo>
                    <a:pt x="240" y="1"/>
                  </a:lnTo>
                  <a:lnTo>
                    <a:pt x="238" y="2"/>
                  </a:lnTo>
                  <a:lnTo>
                    <a:pt x="238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67" name="Freeform 72">
              <a:extLst>
                <a:ext uri="{FF2B5EF4-FFF2-40B4-BE49-F238E27FC236}">
                  <a16:creationId xmlns:a16="http://schemas.microsoft.com/office/drawing/2014/main" id="{00B542F7-70DD-440D-A888-9FABD3D06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2638" y="4195763"/>
              <a:ext cx="115888" cy="111125"/>
            </a:xfrm>
            <a:custGeom>
              <a:avLst/>
              <a:gdLst/>
              <a:ahLst/>
              <a:cxnLst>
                <a:cxn ang="0">
                  <a:pos x="210" y="2"/>
                </a:cxn>
                <a:cxn ang="0">
                  <a:pos x="210" y="2"/>
                </a:cxn>
                <a:cxn ang="0">
                  <a:pos x="187" y="30"/>
                </a:cxn>
                <a:cxn ang="0">
                  <a:pos x="163" y="57"/>
                </a:cxn>
                <a:cxn ang="0">
                  <a:pos x="138" y="83"/>
                </a:cxn>
                <a:cxn ang="0">
                  <a:pos x="112" y="107"/>
                </a:cxn>
                <a:cxn ang="0">
                  <a:pos x="84" y="131"/>
                </a:cxn>
                <a:cxn ang="0">
                  <a:pos x="57" y="155"/>
                </a:cxn>
                <a:cxn ang="0">
                  <a:pos x="2" y="200"/>
                </a:cxn>
                <a:cxn ang="0">
                  <a:pos x="2" y="200"/>
                </a:cxn>
                <a:cxn ang="0">
                  <a:pos x="0" y="202"/>
                </a:cxn>
                <a:cxn ang="0">
                  <a:pos x="0" y="203"/>
                </a:cxn>
                <a:cxn ang="0">
                  <a:pos x="0" y="205"/>
                </a:cxn>
                <a:cxn ang="0">
                  <a:pos x="1" y="206"/>
                </a:cxn>
                <a:cxn ang="0">
                  <a:pos x="4" y="209"/>
                </a:cxn>
                <a:cxn ang="0">
                  <a:pos x="6" y="209"/>
                </a:cxn>
                <a:cxn ang="0">
                  <a:pos x="9" y="208"/>
                </a:cxn>
                <a:cxn ang="0">
                  <a:pos x="9" y="208"/>
                </a:cxn>
                <a:cxn ang="0">
                  <a:pos x="64" y="161"/>
                </a:cxn>
                <a:cxn ang="0">
                  <a:pos x="91" y="137"/>
                </a:cxn>
                <a:cxn ang="0">
                  <a:pos x="119" y="112"/>
                </a:cxn>
                <a:cxn ang="0">
                  <a:pos x="146" y="88"/>
                </a:cxn>
                <a:cxn ang="0">
                  <a:pos x="172" y="62"/>
                </a:cxn>
                <a:cxn ang="0">
                  <a:pos x="196" y="35"/>
                </a:cxn>
                <a:cxn ang="0">
                  <a:pos x="218" y="7"/>
                </a:cxn>
                <a:cxn ang="0">
                  <a:pos x="218" y="7"/>
                </a:cxn>
                <a:cxn ang="0">
                  <a:pos x="218" y="5"/>
                </a:cxn>
                <a:cxn ang="0">
                  <a:pos x="218" y="4"/>
                </a:cxn>
                <a:cxn ang="0">
                  <a:pos x="218" y="2"/>
                </a:cxn>
                <a:cxn ang="0">
                  <a:pos x="216" y="1"/>
                </a:cxn>
                <a:cxn ang="0">
                  <a:pos x="213" y="0"/>
                </a:cxn>
                <a:cxn ang="0">
                  <a:pos x="211" y="1"/>
                </a:cxn>
                <a:cxn ang="0">
                  <a:pos x="210" y="2"/>
                </a:cxn>
                <a:cxn ang="0">
                  <a:pos x="210" y="2"/>
                </a:cxn>
              </a:cxnLst>
              <a:rect l="0" t="0" r="r" b="b"/>
              <a:pathLst>
                <a:path w="218" h="209">
                  <a:moveTo>
                    <a:pt x="210" y="2"/>
                  </a:moveTo>
                  <a:lnTo>
                    <a:pt x="210" y="2"/>
                  </a:lnTo>
                  <a:lnTo>
                    <a:pt x="187" y="30"/>
                  </a:lnTo>
                  <a:lnTo>
                    <a:pt x="163" y="57"/>
                  </a:lnTo>
                  <a:lnTo>
                    <a:pt x="138" y="83"/>
                  </a:lnTo>
                  <a:lnTo>
                    <a:pt x="112" y="107"/>
                  </a:lnTo>
                  <a:lnTo>
                    <a:pt x="84" y="131"/>
                  </a:lnTo>
                  <a:lnTo>
                    <a:pt x="57" y="155"/>
                  </a:lnTo>
                  <a:lnTo>
                    <a:pt x="2" y="200"/>
                  </a:lnTo>
                  <a:lnTo>
                    <a:pt x="2" y="200"/>
                  </a:lnTo>
                  <a:lnTo>
                    <a:pt x="0" y="202"/>
                  </a:lnTo>
                  <a:lnTo>
                    <a:pt x="0" y="203"/>
                  </a:lnTo>
                  <a:lnTo>
                    <a:pt x="0" y="205"/>
                  </a:lnTo>
                  <a:lnTo>
                    <a:pt x="1" y="206"/>
                  </a:lnTo>
                  <a:lnTo>
                    <a:pt x="4" y="209"/>
                  </a:lnTo>
                  <a:lnTo>
                    <a:pt x="6" y="209"/>
                  </a:lnTo>
                  <a:lnTo>
                    <a:pt x="9" y="208"/>
                  </a:lnTo>
                  <a:lnTo>
                    <a:pt x="9" y="208"/>
                  </a:lnTo>
                  <a:lnTo>
                    <a:pt x="64" y="161"/>
                  </a:lnTo>
                  <a:lnTo>
                    <a:pt x="91" y="137"/>
                  </a:lnTo>
                  <a:lnTo>
                    <a:pt x="119" y="112"/>
                  </a:lnTo>
                  <a:lnTo>
                    <a:pt x="146" y="88"/>
                  </a:lnTo>
                  <a:lnTo>
                    <a:pt x="172" y="62"/>
                  </a:lnTo>
                  <a:lnTo>
                    <a:pt x="196" y="35"/>
                  </a:lnTo>
                  <a:lnTo>
                    <a:pt x="218" y="7"/>
                  </a:lnTo>
                  <a:lnTo>
                    <a:pt x="218" y="7"/>
                  </a:lnTo>
                  <a:lnTo>
                    <a:pt x="218" y="5"/>
                  </a:lnTo>
                  <a:lnTo>
                    <a:pt x="218" y="4"/>
                  </a:lnTo>
                  <a:lnTo>
                    <a:pt x="218" y="2"/>
                  </a:lnTo>
                  <a:lnTo>
                    <a:pt x="216" y="1"/>
                  </a:lnTo>
                  <a:lnTo>
                    <a:pt x="213" y="0"/>
                  </a:lnTo>
                  <a:lnTo>
                    <a:pt x="211" y="1"/>
                  </a:lnTo>
                  <a:lnTo>
                    <a:pt x="210" y="2"/>
                  </a:lnTo>
                  <a:lnTo>
                    <a:pt x="210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68" name="Freeform 73">
              <a:extLst>
                <a:ext uri="{FF2B5EF4-FFF2-40B4-BE49-F238E27FC236}">
                  <a16:creationId xmlns:a16="http://schemas.microsoft.com/office/drawing/2014/main" id="{D903F19E-E5CC-4723-A9D9-94D5E1570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0900" y="4217988"/>
              <a:ext cx="76200" cy="80963"/>
            </a:xfrm>
            <a:custGeom>
              <a:avLst/>
              <a:gdLst/>
              <a:ahLst/>
              <a:cxnLst>
                <a:cxn ang="0">
                  <a:pos x="135" y="2"/>
                </a:cxn>
                <a:cxn ang="0">
                  <a:pos x="135" y="2"/>
                </a:cxn>
                <a:cxn ang="0">
                  <a:pos x="102" y="37"/>
                </a:cxn>
                <a:cxn ang="0">
                  <a:pos x="69" y="74"/>
                </a:cxn>
                <a:cxn ang="0">
                  <a:pos x="35" y="110"/>
                </a:cxn>
                <a:cxn ang="0">
                  <a:pos x="1" y="144"/>
                </a:cxn>
                <a:cxn ang="0">
                  <a:pos x="1" y="144"/>
                </a:cxn>
                <a:cxn ang="0">
                  <a:pos x="0" y="146"/>
                </a:cxn>
                <a:cxn ang="0">
                  <a:pos x="0" y="148"/>
                </a:cxn>
                <a:cxn ang="0">
                  <a:pos x="1" y="149"/>
                </a:cxn>
                <a:cxn ang="0">
                  <a:pos x="2" y="151"/>
                </a:cxn>
                <a:cxn ang="0">
                  <a:pos x="3" y="152"/>
                </a:cxn>
                <a:cxn ang="0">
                  <a:pos x="6" y="152"/>
                </a:cxn>
                <a:cxn ang="0">
                  <a:pos x="7" y="152"/>
                </a:cxn>
                <a:cxn ang="0">
                  <a:pos x="9" y="151"/>
                </a:cxn>
                <a:cxn ang="0">
                  <a:pos x="9" y="151"/>
                </a:cxn>
                <a:cxn ang="0">
                  <a:pos x="43" y="116"/>
                </a:cxn>
                <a:cxn ang="0">
                  <a:pos x="75" y="80"/>
                </a:cxn>
                <a:cxn ang="0">
                  <a:pos x="108" y="45"/>
                </a:cxn>
                <a:cxn ang="0">
                  <a:pos x="141" y="9"/>
                </a:cxn>
                <a:cxn ang="0">
                  <a:pos x="141" y="9"/>
                </a:cxn>
                <a:cxn ang="0">
                  <a:pos x="143" y="7"/>
                </a:cxn>
                <a:cxn ang="0">
                  <a:pos x="143" y="5"/>
                </a:cxn>
                <a:cxn ang="0">
                  <a:pos x="142" y="3"/>
                </a:cxn>
                <a:cxn ang="0">
                  <a:pos x="141" y="2"/>
                </a:cxn>
                <a:cxn ang="0">
                  <a:pos x="140" y="1"/>
                </a:cxn>
                <a:cxn ang="0">
                  <a:pos x="138" y="0"/>
                </a:cxn>
                <a:cxn ang="0">
                  <a:pos x="137" y="1"/>
                </a:cxn>
                <a:cxn ang="0">
                  <a:pos x="135" y="2"/>
                </a:cxn>
                <a:cxn ang="0">
                  <a:pos x="135" y="2"/>
                </a:cxn>
              </a:cxnLst>
              <a:rect l="0" t="0" r="r" b="b"/>
              <a:pathLst>
                <a:path w="143" h="152">
                  <a:moveTo>
                    <a:pt x="135" y="2"/>
                  </a:moveTo>
                  <a:lnTo>
                    <a:pt x="135" y="2"/>
                  </a:lnTo>
                  <a:lnTo>
                    <a:pt x="102" y="37"/>
                  </a:lnTo>
                  <a:lnTo>
                    <a:pt x="69" y="74"/>
                  </a:lnTo>
                  <a:lnTo>
                    <a:pt x="35" y="110"/>
                  </a:lnTo>
                  <a:lnTo>
                    <a:pt x="1" y="144"/>
                  </a:lnTo>
                  <a:lnTo>
                    <a:pt x="1" y="144"/>
                  </a:lnTo>
                  <a:lnTo>
                    <a:pt x="0" y="146"/>
                  </a:lnTo>
                  <a:lnTo>
                    <a:pt x="0" y="148"/>
                  </a:lnTo>
                  <a:lnTo>
                    <a:pt x="1" y="149"/>
                  </a:lnTo>
                  <a:lnTo>
                    <a:pt x="2" y="151"/>
                  </a:lnTo>
                  <a:lnTo>
                    <a:pt x="3" y="152"/>
                  </a:lnTo>
                  <a:lnTo>
                    <a:pt x="6" y="152"/>
                  </a:lnTo>
                  <a:lnTo>
                    <a:pt x="7" y="152"/>
                  </a:lnTo>
                  <a:lnTo>
                    <a:pt x="9" y="151"/>
                  </a:lnTo>
                  <a:lnTo>
                    <a:pt x="9" y="151"/>
                  </a:lnTo>
                  <a:lnTo>
                    <a:pt x="43" y="116"/>
                  </a:lnTo>
                  <a:lnTo>
                    <a:pt x="75" y="80"/>
                  </a:lnTo>
                  <a:lnTo>
                    <a:pt x="108" y="45"/>
                  </a:lnTo>
                  <a:lnTo>
                    <a:pt x="141" y="9"/>
                  </a:lnTo>
                  <a:lnTo>
                    <a:pt x="141" y="9"/>
                  </a:lnTo>
                  <a:lnTo>
                    <a:pt x="143" y="7"/>
                  </a:lnTo>
                  <a:lnTo>
                    <a:pt x="143" y="5"/>
                  </a:lnTo>
                  <a:lnTo>
                    <a:pt x="142" y="3"/>
                  </a:lnTo>
                  <a:lnTo>
                    <a:pt x="141" y="2"/>
                  </a:lnTo>
                  <a:lnTo>
                    <a:pt x="140" y="1"/>
                  </a:lnTo>
                  <a:lnTo>
                    <a:pt x="138" y="0"/>
                  </a:lnTo>
                  <a:lnTo>
                    <a:pt x="137" y="1"/>
                  </a:lnTo>
                  <a:lnTo>
                    <a:pt x="135" y="2"/>
                  </a:lnTo>
                  <a:lnTo>
                    <a:pt x="135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69" name="Freeform 74">
              <a:extLst>
                <a:ext uri="{FF2B5EF4-FFF2-40B4-BE49-F238E27FC236}">
                  <a16:creationId xmlns:a16="http://schemas.microsoft.com/office/drawing/2014/main" id="{46150B13-4FD8-42EA-9170-3945AF71C2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6938" y="4221163"/>
              <a:ext cx="61913" cy="82550"/>
            </a:xfrm>
            <a:custGeom>
              <a:avLst/>
              <a:gdLst/>
              <a:ahLst/>
              <a:cxnLst>
                <a:cxn ang="0">
                  <a:pos x="109" y="6"/>
                </a:cxn>
                <a:cxn ang="0">
                  <a:pos x="109" y="6"/>
                </a:cxn>
                <a:cxn ang="0">
                  <a:pos x="108" y="10"/>
                </a:cxn>
                <a:cxn ang="0">
                  <a:pos x="106" y="13"/>
                </a:cxn>
                <a:cxn ang="0">
                  <a:pos x="102" y="20"/>
                </a:cxn>
                <a:cxn ang="0">
                  <a:pos x="97" y="26"/>
                </a:cxn>
                <a:cxn ang="0">
                  <a:pos x="92" y="32"/>
                </a:cxn>
                <a:cxn ang="0">
                  <a:pos x="92" y="32"/>
                </a:cxn>
                <a:cxn ang="0">
                  <a:pos x="66" y="70"/>
                </a:cxn>
                <a:cxn ang="0">
                  <a:pos x="66" y="70"/>
                </a:cxn>
                <a:cxn ang="0">
                  <a:pos x="51" y="90"/>
                </a:cxn>
                <a:cxn ang="0">
                  <a:pos x="35" y="110"/>
                </a:cxn>
                <a:cxn ang="0">
                  <a:pos x="19" y="130"/>
                </a:cxn>
                <a:cxn ang="0">
                  <a:pos x="1" y="149"/>
                </a:cxn>
                <a:cxn ang="0">
                  <a:pos x="1" y="149"/>
                </a:cxn>
                <a:cxn ang="0">
                  <a:pos x="0" y="150"/>
                </a:cxn>
                <a:cxn ang="0">
                  <a:pos x="0" y="152"/>
                </a:cxn>
                <a:cxn ang="0">
                  <a:pos x="0" y="154"/>
                </a:cxn>
                <a:cxn ang="0">
                  <a:pos x="1" y="155"/>
                </a:cxn>
                <a:cxn ang="0">
                  <a:pos x="3" y="156"/>
                </a:cxn>
                <a:cxn ang="0">
                  <a:pos x="4" y="157"/>
                </a:cxn>
                <a:cxn ang="0">
                  <a:pos x="6" y="156"/>
                </a:cxn>
                <a:cxn ang="0">
                  <a:pos x="8" y="155"/>
                </a:cxn>
                <a:cxn ang="0">
                  <a:pos x="8" y="155"/>
                </a:cxn>
                <a:cxn ang="0">
                  <a:pos x="26" y="136"/>
                </a:cxn>
                <a:cxn ang="0">
                  <a:pos x="42" y="116"/>
                </a:cxn>
                <a:cxn ang="0">
                  <a:pos x="59" y="95"/>
                </a:cxn>
                <a:cxn ang="0">
                  <a:pos x="74" y="74"/>
                </a:cxn>
                <a:cxn ang="0">
                  <a:pos x="74" y="74"/>
                </a:cxn>
                <a:cxn ang="0">
                  <a:pos x="90" y="50"/>
                </a:cxn>
                <a:cxn ang="0">
                  <a:pos x="98" y="39"/>
                </a:cxn>
                <a:cxn ang="0">
                  <a:pos x="108" y="27"/>
                </a:cxn>
                <a:cxn ang="0">
                  <a:pos x="108" y="27"/>
                </a:cxn>
                <a:cxn ang="0">
                  <a:pos x="112" y="22"/>
                </a:cxn>
                <a:cxn ang="0">
                  <a:pos x="115" y="17"/>
                </a:cxn>
                <a:cxn ang="0">
                  <a:pos x="117" y="12"/>
                </a:cxn>
                <a:cxn ang="0">
                  <a:pos x="118" y="6"/>
                </a:cxn>
                <a:cxn ang="0">
                  <a:pos x="118" y="6"/>
                </a:cxn>
                <a:cxn ang="0">
                  <a:pos x="118" y="4"/>
                </a:cxn>
                <a:cxn ang="0">
                  <a:pos x="117" y="1"/>
                </a:cxn>
                <a:cxn ang="0">
                  <a:pos x="116" y="1"/>
                </a:cxn>
                <a:cxn ang="0">
                  <a:pos x="114" y="0"/>
                </a:cxn>
                <a:cxn ang="0">
                  <a:pos x="111" y="1"/>
                </a:cxn>
                <a:cxn ang="0">
                  <a:pos x="110" y="4"/>
                </a:cxn>
                <a:cxn ang="0">
                  <a:pos x="109" y="6"/>
                </a:cxn>
                <a:cxn ang="0">
                  <a:pos x="109" y="6"/>
                </a:cxn>
              </a:cxnLst>
              <a:rect l="0" t="0" r="r" b="b"/>
              <a:pathLst>
                <a:path w="118" h="157">
                  <a:moveTo>
                    <a:pt x="109" y="6"/>
                  </a:moveTo>
                  <a:lnTo>
                    <a:pt x="109" y="6"/>
                  </a:lnTo>
                  <a:lnTo>
                    <a:pt x="108" y="10"/>
                  </a:lnTo>
                  <a:lnTo>
                    <a:pt x="106" y="13"/>
                  </a:lnTo>
                  <a:lnTo>
                    <a:pt x="102" y="20"/>
                  </a:lnTo>
                  <a:lnTo>
                    <a:pt x="97" y="26"/>
                  </a:lnTo>
                  <a:lnTo>
                    <a:pt x="92" y="32"/>
                  </a:lnTo>
                  <a:lnTo>
                    <a:pt x="92" y="32"/>
                  </a:lnTo>
                  <a:lnTo>
                    <a:pt x="66" y="70"/>
                  </a:lnTo>
                  <a:lnTo>
                    <a:pt x="66" y="70"/>
                  </a:lnTo>
                  <a:lnTo>
                    <a:pt x="51" y="90"/>
                  </a:lnTo>
                  <a:lnTo>
                    <a:pt x="35" y="110"/>
                  </a:lnTo>
                  <a:lnTo>
                    <a:pt x="19" y="130"/>
                  </a:lnTo>
                  <a:lnTo>
                    <a:pt x="1" y="149"/>
                  </a:lnTo>
                  <a:lnTo>
                    <a:pt x="1" y="149"/>
                  </a:lnTo>
                  <a:lnTo>
                    <a:pt x="0" y="150"/>
                  </a:lnTo>
                  <a:lnTo>
                    <a:pt x="0" y="152"/>
                  </a:lnTo>
                  <a:lnTo>
                    <a:pt x="0" y="154"/>
                  </a:lnTo>
                  <a:lnTo>
                    <a:pt x="1" y="155"/>
                  </a:lnTo>
                  <a:lnTo>
                    <a:pt x="3" y="156"/>
                  </a:lnTo>
                  <a:lnTo>
                    <a:pt x="4" y="157"/>
                  </a:lnTo>
                  <a:lnTo>
                    <a:pt x="6" y="156"/>
                  </a:lnTo>
                  <a:lnTo>
                    <a:pt x="8" y="155"/>
                  </a:lnTo>
                  <a:lnTo>
                    <a:pt x="8" y="155"/>
                  </a:lnTo>
                  <a:lnTo>
                    <a:pt x="26" y="136"/>
                  </a:lnTo>
                  <a:lnTo>
                    <a:pt x="42" y="116"/>
                  </a:lnTo>
                  <a:lnTo>
                    <a:pt x="59" y="95"/>
                  </a:lnTo>
                  <a:lnTo>
                    <a:pt x="74" y="74"/>
                  </a:lnTo>
                  <a:lnTo>
                    <a:pt x="74" y="74"/>
                  </a:lnTo>
                  <a:lnTo>
                    <a:pt x="90" y="50"/>
                  </a:lnTo>
                  <a:lnTo>
                    <a:pt x="98" y="39"/>
                  </a:lnTo>
                  <a:lnTo>
                    <a:pt x="108" y="27"/>
                  </a:lnTo>
                  <a:lnTo>
                    <a:pt x="108" y="27"/>
                  </a:lnTo>
                  <a:lnTo>
                    <a:pt x="112" y="22"/>
                  </a:lnTo>
                  <a:lnTo>
                    <a:pt x="115" y="17"/>
                  </a:lnTo>
                  <a:lnTo>
                    <a:pt x="117" y="12"/>
                  </a:lnTo>
                  <a:lnTo>
                    <a:pt x="118" y="6"/>
                  </a:lnTo>
                  <a:lnTo>
                    <a:pt x="118" y="6"/>
                  </a:lnTo>
                  <a:lnTo>
                    <a:pt x="118" y="4"/>
                  </a:lnTo>
                  <a:lnTo>
                    <a:pt x="117" y="1"/>
                  </a:lnTo>
                  <a:lnTo>
                    <a:pt x="116" y="1"/>
                  </a:lnTo>
                  <a:lnTo>
                    <a:pt x="114" y="0"/>
                  </a:lnTo>
                  <a:lnTo>
                    <a:pt x="111" y="1"/>
                  </a:lnTo>
                  <a:lnTo>
                    <a:pt x="110" y="4"/>
                  </a:lnTo>
                  <a:lnTo>
                    <a:pt x="109" y="6"/>
                  </a:lnTo>
                  <a:lnTo>
                    <a:pt x="109" y="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70" name="Freeform 75">
              <a:extLst>
                <a:ext uri="{FF2B5EF4-FFF2-40B4-BE49-F238E27FC236}">
                  <a16:creationId xmlns:a16="http://schemas.microsoft.com/office/drawing/2014/main" id="{41674325-6EE7-4BB6-B4E0-695FD89E97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4250" y="4141788"/>
              <a:ext cx="47625" cy="44450"/>
            </a:xfrm>
            <a:custGeom>
              <a:avLst/>
              <a:gdLst/>
              <a:ahLst/>
              <a:cxnLst>
                <a:cxn ang="0">
                  <a:pos x="84" y="1"/>
                </a:cxn>
                <a:cxn ang="0">
                  <a:pos x="84" y="1"/>
                </a:cxn>
                <a:cxn ang="0">
                  <a:pos x="78" y="6"/>
                </a:cxn>
                <a:cxn ang="0">
                  <a:pos x="72" y="11"/>
                </a:cxn>
                <a:cxn ang="0">
                  <a:pos x="61" y="22"/>
                </a:cxn>
                <a:cxn ang="0">
                  <a:pos x="50" y="34"/>
                </a:cxn>
                <a:cxn ang="0">
                  <a:pos x="45" y="39"/>
                </a:cxn>
                <a:cxn ang="0">
                  <a:pos x="39" y="43"/>
                </a:cxn>
                <a:cxn ang="0">
                  <a:pos x="39" y="43"/>
                </a:cxn>
                <a:cxn ang="0">
                  <a:pos x="28" y="51"/>
                </a:cxn>
                <a:cxn ang="0">
                  <a:pos x="18" y="59"/>
                </a:cxn>
                <a:cxn ang="0">
                  <a:pos x="10" y="68"/>
                </a:cxn>
                <a:cxn ang="0">
                  <a:pos x="1" y="78"/>
                </a:cxn>
                <a:cxn ang="0">
                  <a:pos x="1" y="78"/>
                </a:cxn>
                <a:cxn ang="0">
                  <a:pos x="0" y="80"/>
                </a:cxn>
                <a:cxn ang="0">
                  <a:pos x="0" y="81"/>
                </a:cxn>
                <a:cxn ang="0">
                  <a:pos x="1" y="83"/>
                </a:cxn>
                <a:cxn ang="0">
                  <a:pos x="2" y="84"/>
                </a:cxn>
                <a:cxn ang="0">
                  <a:pos x="7" y="84"/>
                </a:cxn>
                <a:cxn ang="0">
                  <a:pos x="8" y="84"/>
                </a:cxn>
                <a:cxn ang="0">
                  <a:pos x="10" y="82"/>
                </a:cxn>
                <a:cxn ang="0">
                  <a:pos x="10" y="82"/>
                </a:cxn>
                <a:cxn ang="0">
                  <a:pos x="18" y="72"/>
                </a:cxn>
                <a:cxn ang="0">
                  <a:pos x="28" y="63"/>
                </a:cxn>
                <a:cxn ang="0">
                  <a:pos x="40" y="54"/>
                </a:cxn>
                <a:cxn ang="0">
                  <a:pos x="51" y="46"/>
                </a:cxn>
                <a:cxn ang="0">
                  <a:pos x="51" y="46"/>
                </a:cxn>
                <a:cxn ang="0">
                  <a:pos x="56" y="43"/>
                </a:cxn>
                <a:cxn ang="0">
                  <a:pos x="60" y="38"/>
                </a:cxn>
                <a:cxn ang="0">
                  <a:pos x="70" y="27"/>
                </a:cxn>
                <a:cxn ang="0">
                  <a:pos x="79" y="17"/>
                </a:cxn>
                <a:cxn ang="0">
                  <a:pos x="83" y="13"/>
                </a:cxn>
                <a:cxn ang="0">
                  <a:pos x="88" y="9"/>
                </a:cxn>
                <a:cxn ang="0">
                  <a:pos x="88" y="9"/>
                </a:cxn>
                <a:cxn ang="0">
                  <a:pos x="90" y="7"/>
                </a:cxn>
                <a:cxn ang="0">
                  <a:pos x="90" y="6"/>
                </a:cxn>
                <a:cxn ang="0">
                  <a:pos x="90" y="2"/>
                </a:cxn>
                <a:cxn ang="0">
                  <a:pos x="89" y="1"/>
                </a:cxn>
                <a:cxn ang="0">
                  <a:pos x="87" y="0"/>
                </a:cxn>
                <a:cxn ang="0">
                  <a:pos x="85" y="0"/>
                </a:cxn>
                <a:cxn ang="0">
                  <a:pos x="84" y="1"/>
                </a:cxn>
                <a:cxn ang="0">
                  <a:pos x="84" y="1"/>
                </a:cxn>
              </a:cxnLst>
              <a:rect l="0" t="0" r="r" b="b"/>
              <a:pathLst>
                <a:path w="90" h="84">
                  <a:moveTo>
                    <a:pt x="84" y="1"/>
                  </a:moveTo>
                  <a:lnTo>
                    <a:pt x="84" y="1"/>
                  </a:lnTo>
                  <a:lnTo>
                    <a:pt x="78" y="6"/>
                  </a:lnTo>
                  <a:lnTo>
                    <a:pt x="72" y="11"/>
                  </a:lnTo>
                  <a:lnTo>
                    <a:pt x="61" y="22"/>
                  </a:lnTo>
                  <a:lnTo>
                    <a:pt x="50" y="34"/>
                  </a:lnTo>
                  <a:lnTo>
                    <a:pt x="45" y="39"/>
                  </a:lnTo>
                  <a:lnTo>
                    <a:pt x="39" y="43"/>
                  </a:lnTo>
                  <a:lnTo>
                    <a:pt x="39" y="43"/>
                  </a:lnTo>
                  <a:lnTo>
                    <a:pt x="28" y="51"/>
                  </a:lnTo>
                  <a:lnTo>
                    <a:pt x="18" y="59"/>
                  </a:lnTo>
                  <a:lnTo>
                    <a:pt x="10" y="68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0" y="80"/>
                  </a:lnTo>
                  <a:lnTo>
                    <a:pt x="0" y="81"/>
                  </a:lnTo>
                  <a:lnTo>
                    <a:pt x="1" y="83"/>
                  </a:lnTo>
                  <a:lnTo>
                    <a:pt x="2" y="84"/>
                  </a:lnTo>
                  <a:lnTo>
                    <a:pt x="7" y="84"/>
                  </a:lnTo>
                  <a:lnTo>
                    <a:pt x="8" y="84"/>
                  </a:lnTo>
                  <a:lnTo>
                    <a:pt x="10" y="82"/>
                  </a:lnTo>
                  <a:lnTo>
                    <a:pt x="10" y="82"/>
                  </a:lnTo>
                  <a:lnTo>
                    <a:pt x="18" y="72"/>
                  </a:lnTo>
                  <a:lnTo>
                    <a:pt x="28" y="63"/>
                  </a:lnTo>
                  <a:lnTo>
                    <a:pt x="40" y="54"/>
                  </a:lnTo>
                  <a:lnTo>
                    <a:pt x="51" y="46"/>
                  </a:lnTo>
                  <a:lnTo>
                    <a:pt x="51" y="46"/>
                  </a:lnTo>
                  <a:lnTo>
                    <a:pt x="56" y="43"/>
                  </a:lnTo>
                  <a:lnTo>
                    <a:pt x="60" y="38"/>
                  </a:lnTo>
                  <a:lnTo>
                    <a:pt x="70" y="27"/>
                  </a:lnTo>
                  <a:lnTo>
                    <a:pt x="79" y="17"/>
                  </a:lnTo>
                  <a:lnTo>
                    <a:pt x="83" y="13"/>
                  </a:lnTo>
                  <a:lnTo>
                    <a:pt x="88" y="9"/>
                  </a:lnTo>
                  <a:lnTo>
                    <a:pt x="88" y="9"/>
                  </a:lnTo>
                  <a:lnTo>
                    <a:pt x="90" y="7"/>
                  </a:lnTo>
                  <a:lnTo>
                    <a:pt x="90" y="6"/>
                  </a:lnTo>
                  <a:lnTo>
                    <a:pt x="90" y="2"/>
                  </a:lnTo>
                  <a:lnTo>
                    <a:pt x="89" y="1"/>
                  </a:lnTo>
                  <a:lnTo>
                    <a:pt x="87" y="0"/>
                  </a:lnTo>
                  <a:lnTo>
                    <a:pt x="85" y="0"/>
                  </a:lnTo>
                  <a:lnTo>
                    <a:pt x="84" y="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71" name="Freeform 76">
              <a:extLst>
                <a:ext uri="{FF2B5EF4-FFF2-40B4-BE49-F238E27FC236}">
                  <a16:creationId xmlns:a16="http://schemas.microsoft.com/office/drawing/2014/main" id="{B5FC36A9-164F-43CB-8996-746828143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9325" y="4141788"/>
              <a:ext cx="131763" cy="155575"/>
            </a:xfrm>
            <a:custGeom>
              <a:avLst/>
              <a:gdLst/>
              <a:ahLst/>
              <a:cxnLst>
                <a:cxn ang="0">
                  <a:pos x="244" y="1"/>
                </a:cxn>
                <a:cxn ang="0">
                  <a:pos x="244" y="1"/>
                </a:cxn>
                <a:cxn ang="0">
                  <a:pos x="209" y="34"/>
                </a:cxn>
                <a:cxn ang="0">
                  <a:pos x="174" y="65"/>
                </a:cxn>
                <a:cxn ang="0">
                  <a:pos x="139" y="96"/>
                </a:cxn>
                <a:cxn ang="0">
                  <a:pos x="121" y="112"/>
                </a:cxn>
                <a:cxn ang="0">
                  <a:pos x="105" y="129"/>
                </a:cxn>
                <a:cxn ang="0">
                  <a:pos x="105" y="129"/>
                </a:cxn>
                <a:cxn ang="0">
                  <a:pos x="89" y="146"/>
                </a:cxn>
                <a:cxn ang="0">
                  <a:pos x="74" y="165"/>
                </a:cxn>
                <a:cxn ang="0">
                  <a:pos x="60" y="183"/>
                </a:cxn>
                <a:cxn ang="0">
                  <a:pos x="47" y="203"/>
                </a:cxn>
                <a:cxn ang="0">
                  <a:pos x="34" y="224"/>
                </a:cxn>
                <a:cxn ang="0">
                  <a:pos x="22" y="244"/>
                </a:cxn>
                <a:cxn ang="0">
                  <a:pos x="12" y="265"/>
                </a:cxn>
                <a:cxn ang="0">
                  <a:pos x="1" y="287"/>
                </a:cxn>
                <a:cxn ang="0">
                  <a:pos x="1" y="287"/>
                </a:cxn>
                <a:cxn ang="0">
                  <a:pos x="0" y="289"/>
                </a:cxn>
                <a:cxn ang="0">
                  <a:pos x="1" y="291"/>
                </a:cxn>
                <a:cxn ang="0">
                  <a:pos x="3" y="293"/>
                </a:cxn>
                <a:cxn ang="0">
                  <a:pos x="4" y="294"/>
                </a:cxn>
                <a:cxn ang="0">
                  <a:pos x="6" y="294"/>
                </a:cxn>
                <a:cxn ang="0">
                  <a:pos x="9" y="293"/>
                </a:cxn>
                <a:cxn ang="0">
                  <a:pos x="10" y="291"/>
                </a:cxn>
                <a:cxn ang="0">
                  <a:pos x="10" y="291"/>
                </a:cxn>
                <a:cxn ang="0">
                  <a:pos x="19" y="270"/>
                </a:cxn>
                <a:cxn ang="0">
                  <a:pos x="30" y="250"/>
                </a:cxn>
                <a:cxn ang="0">
                  <a:pos x="42" y="229"/>
                </a:cxn>
                <a:cxn ang="0">
                  <a:pos x="54" y="209"/>
                </a:cxn>
                <a:cxn ang="0">
                  <a:pos x="67" y="190"/>
                </a:cxn>
                <a:cxn ang="0">
                  <a:pos x="81" y="171"/>
                </a:cxn>
                <a:cxn ang="0">
                  <a:pos x="96" y="152"/>
                </a:cxn>
                <a:cxn ang="0">
                  <a:pos x="112" y="136"/>
                </a:cxn>
                <a:cxn ang="0">
                  <a:pos x="112" y="136"/>
                </a:cxn>
                <a:cxn ang="0">
                  <a:pos x="128" y="118"/>
                </a:cxn>
                <a:cxn ang="0">
                  <a:pos x="145" y="103"/>
                </a:cxn>
                <a:cxn ang="0">
                  <a:pos x="180" y="71"/>
                </a:cxn>
                <a:cxn ang="0">
                  <a:pos x="216" y="40"/>
                </a:cxn>
                <a:cxn ang="0">
                  <a:pos x="233" y="24"/>
                </a:cxn>
                <a:cxn ang="0">
                  <a:pos x="250" y="8"/>
                </a:cxn>
                <a:cxn ang="0">
                  <a:pos x="250" y="8"/>
                </a:cxn>
                <a:cxn ang="0">
                  <a:pos x="251" y="6"/>
                </a:cxn>
                <a:cxn ang="0">
                  <a:pos x="251" y="5"/>
                </a:cxn>
                <a:cxn ang="0">
                  <a:pos x="251" y="3"/>
                </a:cxn>
                <a:cxn ang="0">
                  <a:pos x="250" y="2"/>
                </a:cxn>
                <a:cxn ang="0">
                  <a:pos x="249" y="1"/>
                </a:cxn>
                <a:cxn ang="0">
                  <a:pos x="247" y="0"/>
                </a:cxn>
                <a:cxn ang="0">
                  <a:pos x="245" y="0"/>
                </a:cxn>
                <a:cxn ang="0">
                  <a:pos x="244" y="1"/>
                </a:cxn>
                <a:cxn ang="0">
                  <a:pos x="244" y="1"/>
                </a:cxn>
              </a:cxnLst>
              <a:rect l="0" t="0" r="r" b="b"/>
              <a:pathLst>
                <a:path w="251" h="294">
                  <a:moveTo>
                    <a:pt x="244" y="1"/>
                  </a:moveTo>
                  <a:lnTo>
                    <a:pt x="244" y="1"/>
                  </a:lnTo>
                  <a:lnTo>
                    <a:pt x="209" y="34"/>
                  </a:lnTo>
                  <a:lnTo>
                    <a:pt x="174" y="65"/>
                  </a:lnTo>
                  <a:lnTo>
                    <a:pt x="139" y="96"/>
                  </a:lnTo>
                  <a:lnTo>
                    <a:pt x="121" y="112"/>
                  </a:lnTo>
                  <a:lnTo>
                    <a:pt x="105" y="129"/>
                  </a:lnTo>
                  <a:lnTo>
                    <a:pt x="105" y="129"/>
                  </a:lnTo>
                  <a:lnTo>
                    <a:pt x="89" y="146"/>
                  </a:lnTo>
                  <a:lnTo>
                    <a:pt x="74" y="165"/>
                  </a:lnTo>
                  <a:lnTo>
                    <a:pt x="60" y="183"/>
                  </a:lnTo>
                  <a:lnTo>
                    <a:pt x="47" y="203"/>
                  </a:lnTo>
                  <a:lnTo>
                    <a:pt x="34" y="224"/>
                  </a:lnTo>
                  <a:lnTo>
                    <a:pt x="22" y="244"/>
                  </a:lnTo>
                  <a:lnTo>
                    <a:pt x="12" y="265"/>
                  </a:lnTo>
                  <a:lnTo>
                    <a:pt x="1" y="287"/>
                  </a:lnTo>
                  <a:lnTo>
                    <a:pt x="1" y="287"/>
                  </a:lnTo>
                  <a:lnTo>
                    <a:pt x="0" y="289"/>
                  </a:lnTo>
                  <a:lnTo>
                    <a:pt x="1" y="291"/>
                  </a:lnTo>
                  <a:lnTo>
                    <a:pt x="3" y="293"/>
                  </a:lnTo>
                  <a:lnTo>
                    <a:pt x="4" y="294"/>
                  </a:lnTo>
                  <a:lnTo>
                    <a:pt x="6" y="294"/>
                  </a:lnTo>
                  <a:lnTo>
                    <a:pt x="9" y="293"/>
                  </a:lnTo>
                  <a:lnTo>
                    <a:pt x="10" y="291"/>
                  </a:lnTo>
                  <a:lnTo>
                    <a:pt x="10" y="291"/>
                  </a:lnTo>
                  <a:lnTo>
                    <a:pt x="19" y="270"/>
                  </a:lnTo>
                  <a:lnTo>
                    <a:pt x="30" y="250"/>
                  </a:lnTo>
                  <a:lnTo>
                    <a:pt x="42" y="229"/>
                  </a:lnTo>
                  <a:lnTo>
                    <a:pt x="54" y="209"/>
                  </a:lnTo>
                  <a:lnTo>
                    <a:pt x="67" y="190"/>
                  </a:lnTo>
                  <a:lnTo>
                    <a:pt x="81" y="171"/>
                  </a:lnTo>
                  <a:lnTo>
                    <a:pt x="96" y="152"/>
                  </a:lnTo>
                  <a:lnTo>
                    <a:pt x="112" y="136"/>
                  </a:lnTo>
                  <a:lnTo>
                    <a:pt x="112" y="136"/>
                  </a:lnTo>
                  <a:lnTo>
                    <a:pt x="128" y="118"/>
                  </a:lnTo>
                  <a:lnTo>
                    <a:pt x="145" y="103"/>
                  </a:lnTo>
                  <a:lnTo>
                    <a:pt x="180" y="71"/>
                  </a:lnTo>
                  <a:lnTo>
                    <a:pt x="216" y="40"/>
                  </a:lnTo>
                  <a:lnTo>
                    <a:pt x="233" y="24"/>
                  </a:lnTo>
                  <a:lnTo>
                    <a:pt x="250" y="8"/>
                  </a:lnTo>
                  <a:lnTo>
                    <a:pt x="250" y="8"/>
                  </a:lnTo>
                  <a:lnTo>
                    <a:pt x="251" y="6"/>
                  </a:lnTo>
                  <a:lnTo>
                    <a:pt x="251" y="5"/>
                  </a:lnTo>
                  <a:lnTo>
                    <a:pt x="251" y="3"/>
                  </a:lnTo>
                  <a:lnTo>
                    <a:pt x="250" y="2"/>
                  </a:lnTo>
                  <a:lnTo>
                    <a:pt x="249" y="1"/>
                  </a:lnTo>
                  <a:lnTo>
                    <a:pt x="247" y="0"/>
                  </a:lnTo>
                  <a:lnTo>
                    <a:pt x="245" y="0"/>
                  </a:lnTo>
                  <a:lnTo>
                    <a:pt x="244" y="1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72" name="Freeform 77">
              <a:extLst>
                <a:ext uri="{FF2B5EF4-FFF2-40B4-BE49-F238E27FC236}">
                  <a16:creationId xmlns:a16="http://schemas.microsoft.com/office/drawing/2014/main" id="{7B45EF3F-54B6-40F9-8258-5490B5052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4725" y="4164013"/>
              <a:ext cx="119063" cy="131763"/>
            </a:xfrm>
            <a:custGeom>
              <a:avLst/>
              <a:gdLst/>
              <a:ahLst/>
              <a:cxnLst>
                <a:cxn ang="0">
                  <a:pos x="220" y="1"/>
                </a:cxn>
                <a:cxn ang="0">
                  <a:pos x="220" y="1"/>
                </a:cxn>
                <a:cxn ang="0">
                  <a:pos x="214" y="5"/>
                </a:cxn>
                <a:cxn ang="0">
                  <a:pos x="206" y="10"/>
                </a:cxn>
                <a:cxn ang="0">
                  <a:pos x="194" y="22"/>
                </a:cxn>
                <a:cxn ang="0">
                  <a:pos x="183" y="33"/>
                </a:cxn>
                <a:cxn ang="0">
                  <a:pos x="171" y="45"/>
                </a:cxn>
                <a:cxn ang="0">
                  <a:pos x="171" y="45"/>
                </a:cxn>
                <a:cxn ang="0">
                  <a:pos x="140" y="83"/>
                </a:cxn>
                <a:cxn ang="0">
                  <a:pos x="108" y="118"/>
                </a:cxn>
                <a:cxn ang="0">
                  <a:pos x="108" y="118"/>
                </a:cxn>
                <a:cxn ang="0">
                  <a:pos x="79" y="148"/>
                </a:cxn>
                <a:cxn ang="0">
                  <a:pos x="52" y="179"/>
                </a:cxn>
                <a:cxn ang="0">
                  <a:pos x="26" y="212"/>
                </a:cxn>
                <a:cxn ang="0">
                  <a:pos x="1" y="245"/>
                </a:cxn>
                <a:cxn ang="0">
                  <a:pos x="1" y="245"/>
                </a:cxn>
                <a:cxn ang="0">
                  <a:pos x="0" y="247"/>
                </a:cxn>
                <a:cxn ang="0">
                  <a:pos x="0" y="248"/>
                </a:cxn>
                <a:cxn ang="0">
                  <a:pos x="1" y="250"/>
                </a:cxn>
                <a:cxn ang="0">
                  <a:pos x="2" y="251"/>
                </a:cxn>
                <a:cxn ang="0">
                  <a:pos x="5" y="251"/>
                </a:cxn>
                <a:cxn ang="0">
                  <a:pos x="7" y="251"/>
                </a:cxn>
                <a:cxn ang="0">
                  <a:pos x="9" y="249"/>
                </a:cxn>
                <a:cxn ang="0">
                  <a:pos x="9" y="249"/>
                </a:cxn>
                <a:cxn ang="0">
                  <a:pos x="19" y="235"/>
                </a:cxn>
                <a:cxn ang="0">
                  <a:pos x="30" y="222"/>
                </a:cxn>
                <a:cxn ang="0">
                  <a:pos x="41" y="209"/>
                </a:cxn>
                <a:cxn ang="0">
                  <a:pos x="52" y="195"/>
                </a:cxn>
                <a:cxn ang="0">
                  <a:pos x="52" y="195"/>
                </a:cxn>
                <a:cxn ang="0">
                  <a:pos x="67" y="177"/>
                </a:cxn>
                <a:cxn ang="0">
                  <a:pos x="82" y="158"/>
                </a:cxn>
                <a:cxn ang="0">
                  <a:pos x="114" y="124"/>
                </a:cxn>
                <a:cxn ang="0">
                  <a:pos x="114" y="124"/>
                </a:cxn>
                <a:cxn ang="0">
                  <a:pos x="141" y="95"/>
                </a:cxn>
                <a:cxn ang="0">
                  <a:pos x="167" y="65"/>
                </a:cxn>
                <a:cxn ang="0">
                  <a:pos x="167" y="65"/>
                </a:cxn>
                <a:cxn ang="0">
                  <a:pos x="181" y="50"/>
                </a:cxn>
                <a:cxn ang="0">
                  <a:pos x="194" y="35"/>
                </a:cxn>
                <a:cxn ang="0">
                  <a:pos x="201" y="28"/>
                </a:cxn>
                <a:cxn ang="0">
                  <a:pos x="208" y="21"/>
                </a:cxn>
                <a:cxn ang="0">
                  <a:pos x="217" y="14"/>
                </a:cxn>
                <a:cxn ang="0">
                  <a:pos x="225" y="9"/>
                </a:cxn>
                <a:cxn ang="0">
                  <a:pos x="225" y="9"/>
                </a:cxn>
                <a:cxn ang="0">
                  <a:pos x="227" y="8"/>
                </a:cxn>
                <a:cxn ang="0">
                  <a:pos x="227" y="6"/>
                </a:cxn>
                <a:cxn ang="0">
                  <a:pos x="227" y="4"/>
                </a:cxn>
                <a:cxn ang="0">
                  <a:pos x="227" y="3"/>
                </a:cxn>
                <a:cxn ang="0">
                  <a:pos x="226" y="2"/>
                </a:cxn>
                <a:cxn ang="0">
                  <a:pos x="224" y="1"/>
                </a:cxn>
                <a:cxn ang="0">
                  <a:pos x="222" y="0"/>
                </a:cxn>
                <a:cxn ang="0">
                  <a:pos x="220" y="1"/>
                </a:cxn>
                <a:cxn ang="0">
                  <a:pos x="220" y="1"/>
                </a:cxn>
              </a:cxnLst>
              <a:rect l="0" t="0" r="r" b="b"/>
              <a:pathLst>
                <a:path w="227" h="251">
                  <a:moveTo>
                    <a:pt x="220" y="1"/>
                  </a:moveTo>
                  <a:lnTo>
                    <a:pt x="220" y="1"/>
                  </a:lnTo>
                  <a:lnTo>
                    <a:pt x="214" y="5"/>
                  </a:lnTo>
                  <a:lnTo>
                    <a:pt x="206" y="10"/>
                  </a:lnTo>
                  <a:lnTo>
                    <a:pt x="194" y="22"/>
                  </a:lnTo>
                  <a:lnTo>
                    <a:pt x="183" y="33"/>
                  </a:lnTo>
                  <a:lnTo>
                    <a:pt x="171" y="45"/>
                  </a:lnTo>
                  <a:lnTo>
                    <a:pt x="171" y="45"/>
                  </a:lnTo>
                  <a:lnTo>
                    <a:pt x="140" y="83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79" y="148"/>
                  </a:lnTo>
                  <a:lnTo>
                    <a:pt x="52" y="179"/>
                  </a:lnTo>
                  <a:lnTo>
                    <a:pt x="26" y="212"/>
                  </a:lnTo>
                  <a:lnTo>
                    <a:pt x="1" y="245"/>
                  </a:lnTo>
                  <a:lnTo>
                    <a:pt x="1" y="245"/>
                  </a:lnTo>
                  <a:lnTo>
                    <a:pt x="0" y="247"/>
                  </a:lnTo>
                  <a:lnTo>
                    <a:pt x="0" y="248"/>
                  </a:lnTo>
                  <a:lnTo>
                    <a:pt x="1" y="250"/>
                  </a:lnTo>
                  <a:lnTo>
                    <a:pt x="2" y="251"/>
                  </a:lnTo>
                  <a:lnTo>
                    <a:pt x="5" y="251"/>
                  </a:lnTo>
                  <a:lnTo>
                    <a:pt x="7" y="251"/>
                  </a:lnTo>
                  <a:lnTo>
                    <a:pt x="9" y="249"/>
                  </a:lnTo>
                  <a:lnTo>
                    <a:pt x="9" y="249"/>
                  </a:lnTo>
                  <a:lnTo>
                    <a:pt x="19" y="235"/>
                  </a:lnTo>
                  <a:lnTo>
                    <a:pt x="30" y="222"/>
                  </a:lnTo>
                  <a:lnTo>
                    <a:pt x="41" y="209"/>
                  </a:lnTo>
                  <a:lnTo>
                    <a:pt x="52" y="195"/>
                  </a:lnTo>
                  <a:lnTo>
                    <a:pt x="52" y="195"/>
                  </a:lnTo>
                  <a:lnTo>
                    <a:pt x="67" y="177"/>
                  </a:lnTo>
                  <a:lnTo>
                    <a:pt x="82" y="158"/>
                  </a:lnTo>
                  <a:lnTo>
                    <a:pt x="114" y="124"/>
                  </a:lnTo>
                  <a:lnTo>
                    <a:pt x="114" y="124"/>
                  </a:lnTo>
                  <a:lnTo>
                    <a:pt x="141" y="95"/>
                  </a:lnTo>
                  <a:lnTo>
                    <a:pt x="167" y="65"/>
                  </a:lnTo>
                  <a:lnTo>
                    <a:pt x="167" y="65"/>
                  </a:lnTo>
                  <a:lnTo>
                    <a:pt x="181" y="50"/>
                  </a:lnTo>
                  <a:lnTo>
                    <a:pt x="194" y="35"/>
                  </a:lnTo>
                  <a:lnTo>
                    <a:pt x="201" y="28"/>
                  </a:lnTo>
                  <a:lnTo>
                    <a:pt x="208" y="21"/>
                  </a:lnTo>
                  <a:lnTo>
                    <a:pt x="217" y="14"/>
                  </a:lnTo>
                  <a:lnTo>
                    <a:pt x="225" y="9"/>
                  </a:lnTo>
                  <a:lnTo>
                    <a:pt x="225" y="9"/>
                  </a:lnTo>
                  <a:lnTo>
                    <a:pt x="227" y="8"/>
                  </a:lnTo>
                  <a:lnTo>
                    <a:pt x="227" y="6"/>
                  </a:lnTo>
                  <a:lnTo>
                    <a:pt x="227" y="4"/>
                  </a:lnTo>
                  <a:lnTo>
                    <a:pt x="227" y="3"/>
                  </a:lnTo>
                  <a:lnTo>
                    <a:pt x="226" y="2"/>
                  </a:lnTo>
                  <a:lnTo>
                    <a:pt x="224" y="1"/>
                  </a:lnTo>
                  <a:lnTo>
                    <a:pt x="222" y="0"/>
                  </a:lnTo>
                  <a:lnTo>
                    <a:pt x="220" y="1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73" name="Freeform 78">
              <a:extLst>
                <a:ext uri="{FF2B5EF4-FFF2-40B4-BE49-F238E27FC236}">
                  <a16:creationId xmlns:a16="http://schemas.microsoft.com/office/drawing/2014/main" id="{68E13A1E-C6CE-4718-8D2A-F85EC8514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9650" y="4208463"/>
              <a:ext cx="90488" cy="95250"/>
            </a:xfrm>
            <a:custGeom>
              <a:avLst/>
              <a:gdLst/>
              <a:ahLst/>
              <a:cxnLst>
                <a:cxn ang="0">
                  <a:pos x="163" y="1"/>
                </a:cxn>
                <a:cxn ang="0">
                  <a:pos x="163" y="1"/>
                </a:cxn>
                <a:cxn ang="0">
                  <a:pos x="140" y="21"/>
                </a:cxn>
                <a:cxn ang="0">
                  <a:pos x="120" y="43"/>
                </a:cxn>
                <a:cxn ang="0">
                  <a:pos x="77" y="86"/>
                </a:cxn>
                <a:cxn ang="0">
                  <a:pos x="77" y="86"/>
                </a:cxn>
                <a:cxn ang="0">
                  <a:pos x="57" y="107"/>
                </a:cxn>
                <a:cxn ang="0">
                  <a:pos x="37" y="128"/>
                </a:cxn>
                <a:cxn ang="0">
                  <a:pos x="18" y="150"/>
                </a:cxn>
                <a:cxn ang="0">
                  <a:pos x="1" y="173"/>
                </a:cxn>
                <a:cxn ang="0">
                  <a:pos x="1" y="173"/>
                </a:cxn>
                <a:cxn ang="0">
                  <a:pos x="0" y="175"/>
                </a:cxn>
                <a:cxn ang="0">
                  <a:pos x="1" y="177"/>
                </a:cxn>
                <a:cxn ang="0">
                  <a:pos x="3" y="179"/>
                </a:cxn>
                <a:cxn ang="0">
                  <a:pos x="5" y="179"/>
                </a:cxn>
                <a:cxn ang="0">
                  <a:pos x="9" y="179"/>
                </a:cxn>
                <a:cxn ang="0">
                  <a:pos x="9" y="179"/>
                </a:cxn>
                <a:cxn ang="0">
                  <a:pos x="12" y="179"/>
                </a:cxn>
                <a:cxn ang="0">
                  <a:pos x="14" y="177"/>
                </a:cxn>
                <a:cxn ang="0">
                  <a:pos x="14" y="174"/>
                </a:cxn>
                <a:cxn ang="0">
                  <a:pos x="13" y="172"/>
                </a:cxn>
                <a:cxn ang="0">
                  <a:pos x="13" y="172"/>
                </a:cxn>
                <a:cxn ang="0">
                  <a:pos x="30" y="152"/>
                </a:cxn>
                <a:cxn ang="0">
                  <a:pos x="47" y="132"/>
                </a:cxn>
                <a:cxn ang="0">
                  <a:pos x="65" y="112"/>
                </a:cxn>
                <a:cxn ang="0">
                  <a:pos x="85" y="94"/>
                </a:cxn>
                <a:cxn ang="0">
                  <a:pos x="85" y="94"/>
                </a:cxn>
                <a:cxn ang="0">
                  <a:pos x="126" y="49"/>
                </a:cxn>
                <a:cxn ang="0">
                  <a:pos x="148" y="29"/>
                </a:cxn>
                <a:cxn ang="0">
                  <a:pos x="169" y="8"/>
                </a:cxn>
                <a:cxn ang="0">
                  <a:pos x="169" y="8"/>
                </a:cxn>
                <a:cxn ang="0">
                  <a:pos x="170" y="6"/>
                </a:cxn>
                <a:cxn ang="0">
                  <a:pos x="171" y="5"/>
                </a:cxn>
                <a:cxn ang="0">
                  <a:pos x="170" y="3"/>
                </a:cxn>
                <a:cxn ang="0">
                  <a:pos x="169" y="2"/>
                </a:cxn>
                <a:cxn ang="0">
                  <a:pos x="166" y="0"/>
                </a:cxn>
                <a:cxn ang="0">
                  <a:pos x="164" y="0"/>
                </a:cxn>
                <a:cxn ang="0">
                  <a:pos x="163" y="1"/>
                </a:cxn>
                <a:cxn ang="0">
                  <a:pos x="163" y="1"/>
                </a:cxn>
              </a:cxnLst>
              <a:rect l="0" t="0" r="r" b="b"/>
              <a:pathLst>
                <a:path w="171" h="179">
                  <a:moveTo>
                    <a:pt x="163" y="1"/>
                  </a:moveTo>
                  <a:lnTo>
                    <a:pt x="163" y="1"/>
                  </a:lnTo>
                  <a:lnTo>
                    <a:pt x="140" y="21"/>
                  </a:lnTo>
                  <a:lnTo>
                    <a:pt x="120" y="43"/>
                  </a:lnTo>
                  <a:lnTo>
                    <a:pt x="77" y="86"/>
                  </a:lnTo>
                  <a:lnTo>
                    <a:pt x="77" y="86"/>
                  </a:lnTo>
                  <a:lnTo>
                    <a:pt x="57" y="107"/>
                  </a:lnTo>
                  <a:lnTo>
                    <a:pt x="37" y="128"/>
                  </a:lnTo>
                  <a:lnTo>
                    <a:pt x="18" y="150"/>
                  </a:lnTo>
                  <a:lnTo>
                    <a:pt x="1" y="173"/>
                  </a:lnTo>
                  <a:lnTo>
                    <a:pt x="1" y="173"/>
                  </a:lnTo>
                  <a:lnTo>
                    <a:pt x="0" y="175"/>
                  </a:lnTo>
                  <a:lnTo>
                    <a:pt x="1" y="177"/>
                  </a:lnTo>
                  <a:lnTo>
                    <a:pt x="3" y="179"/>
                  </a:lnTo>
                  <a:lnTo>
                    <a:pt x="5" y="179"/>
                  </a:lnTo>
                  <a:lnTo>
                    <a:pt x="9" y="179"/>
                  </a:lnTo>
                  <a:lnTo>
                    <a:pt x="9" y="179"/>
                  </a:lnTo>
                  <a:lnTo>
                    <a:pt x="12" y="179"/>
                  </a:lnTo>
                  <a:lnTo>
                    <a:pt x="14" y="177"/>
                  </a:lnTo>
                  <a:lnTo>
                    <a:pt x="14" y="174"/>
                  </a:lnTo>
                  <a:lnTo>
                    <a:pt x="13" y="172"/>
                  </a:lnTo>
                  <a:lnTo>
                    <a:pt x="13" y="172"/>
                  </a:lnTo>
                  <a:lnTo>
                    <a:pt x="30" y="152"/>
                  </a:lnTo>
                  <a:lnTo>
                    <a:pt x="47" y="132"/>
                  </a:lnTo>
                  <a:lnTo>
                    <a:pt x="65" y="112"/>
                  </a:lnTo>
                  <a:lnTo>
                    <a:pt x="85" y="94"/>
                  </a:lnTo>
                  <a:lnTo>
                    <a:pt x="85" y="94"/>
                  </a:lnTo>
                  <a:lnTo>
                    <a:pt x="126" y="49"/>
                  </a:lnTo>
                  <a:lnTo>
                    <a:pt x="148" y="29"/>
                  </a:lnTo>
                  <a:lnTo>
                    <a:pt x="169" y="8"/>
                  </a:lnTo>
                  <a:lnTo>
                    <a:pt x="169" y="8"/>
                  </a:lnTo>
                  <a:lnTo>
                    <a:pt x="170" y="6"/>
                  </a:lnTo>
                  <a:lnTo>
                    <a:pt x="171" y="5"/>
                  </a:lnTo>
                  <a:lnTo>
                    <a:pt x="170" y="3"/>
                  </a:lnTo>
                  <a:lnTo>
                    <a:pt x="169" y="2"/>
                  </a:lnTo>
                  <a:lnTo>
                    <a:pt x="166" y="0"/>
                  </a:lnTo>
                  <a:lnTo>
                    <a:pt x="164" y="0"/>
                  </a:lnTo>
                  <a:lnTo>
                    <a:pt x="163" y="1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74" name="Freeform 79">
              <a:extLst>
                <a:ext uri="{FF2B5EF4-FFF2-40B4-BE49-F238E27FC236}">
                  <a16:creationId xmlns:a16="http://schemas.microsoft.com/office/drawing/2014/main" id="{D2AE6245-B208-4E04-8496-13959DFF4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6163" y="4246563"/>
              <a:ext cx="55563" cy="63500"/>
            </a:xfrm>
            <a:custGeom>
              <a:avLst/>
              <a:gdLst/>
              <a:ahLst/>
              <a:cxnLst>
                <a:cxn ang="0">
                  <a:pos x="97" y="1"/>
                </a:cxn>
                <a:cxn ang="0">
                  <a:pos x="97" y="1"/>
                </a:cxn>
                <a:cxn ang="0">
                  <a:pos x="90" y="6"/>
                </a:cxn>
                <a:cxn ang="0">
                  <a:pos x="83" y="11"/>
                </a:cxn>
                <a:cxn ang="0">
                  <a:pos x="69" y="25"/>
                </a:cxn>
                <a:cxn ang="0">
                  <a:pos x="57" y="38"/>
                </a:cxn>
                <a:cxn ang="0">
                  <a:pos x="46" y="53"/>
                </a:cxn>
                <a:cxn ang="0">
                  <a:pos x="46" y="53"/>
                </a:cxn>
                <a:cxn ang="0">
                  <a:pos x="33" y="67"/>
                </a:cxn>
                <a:cxn ang="0">
                  <a:pos x="20" y="81"/>
                </a:cxn>
                <a:cxn ang="0">
                  <a:pos x="14" y="88"/>
                </a:cxn>
                <a:cxn ang="0">
                  <a:pos x="8" y="95"/>
                </a:cxn>
                <a:cxn ang="0">
                  <a:pos x="4" y="103"/>
                </a:cxn>
                <a:cxn ang="0">
                  <a:pos x="0" y="113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1" y="116"/>
                </a:cxn>
                <a:cxn ang="0">
                  <a:pos x="2" y="118"/>
                </a:cxn>
                <a:cxn ang="0">
                  <a:pos x="4" y="118"/>
                </a:cxn>
                <a:cxn ang="0">
                  <a:pos x="5" y="119"/>
                </a:cxn>
                <a:cxn ang="0">
                  <a:pos x="7" y="118"/>
                </a:cxn>
                <a:cxn ang="0">
                  <a:pos x="8" y="117"/>
                </a:cxn>
                <a:cxn ang="0">
                  <a:pos x="9" y="115"/>
                </a:cxn>
                <a:cxn ang="0">
                  <a:pos x="9" y="115"/>
                </a:cxn>
                <a:cxn ang="0">
                  <a:pos x="13" y="106"/>
                </a:cxn>
                <a:cxn ang="0">
                  <a:pos x="17" y="99"/>
                </a:cxn>
                <a:cxn ang="0">
                  <a:pos x="22" y="92"/>
                </a:cxn>
                <a:cxn ang="0">
                  <a:pos x="28" y="85"/>
                </a:cxn>
                <a:cxn ang="0">
                  <a:pos x="40" y="72"/>
                </a:cxn>
                <a:cxn ang="0">
                  <a:pos x="52" y="60"/>
                </a:cxn>
                <a:cxn ang="0">
                  <a:pos x="52" y="60"/>
                </a:cxn>
                <a:cxn ang="0">
                  <a:pos x="76" y="32"/>
                </a:cxn>
                <a:cxn ang="0">
                  <a:pos x="88" y="20"/>
                </a:cxn>
                <a:cxn ang="0">
                  <a:pos x="94" y="14"/>
                </a:cxn>
                <a:cxn ang="0">
                  <a:pos x="102" y="8"/>
                </a:cxn>
                <a:cxn ang="0">
                  <a:pos x="102" y="8"/>
                </a:cxn>
                <a:cxn ang="0">
                  <a:pos x="103" y="7"/>
                </a:cxn>
                <a:cxn ang="0">
                  <a:pos x="104" y="5"/>
                </a:cxn>
                <a:cxn ang="0">
                  <a:pos x="104" y="4"/>
                </a:cxn>
                <a:cxn ang="0">
                  <a:pos x="103" y="2"/>
                </a:cxn>
                <a:cxn ang="0">
                  <a:pos x="102" y="1"/>
                </a:cxn>
                <a:cxn ang="0">
                  <a:pos x="101" y="0"/>
                </a:cxn>
                <a:cxn ang="0">
                  <a:pos x="99" y="0"/>
                </a:cxn>
                <a:cxn ang="0">
                  <a:pos x="97" y="1"/>
                </a:cxn>
                <a:cxn ang="0">
                  <a:pos x="97" y="1"/>
                </a:cxn>
              </a:cxnLst>
              <a:rect l="0" t="0" r="r" b="b"/>
              <a:pathLst>
                <a:path w="104" h="119">
                  <a:moveTo>
                    <a:pt x="97" y="1"/>
                  </a:moveTo>
                  <a:lnTo>
                    <a:pt x="97" y="1"/>
                  </a:lnTo>
                  <a:lnTo>
                    <a:pt x="90" y="6"/>
                  </a:lnTo>
                  <a:lnTo>
                    <a:pt x="83" y="11"/>
                  </a:lnTo>
                  <a:lnTo>
                    <a:pt x="69" y="25"/>
                  </a:lnTo>
                  <a:lnTo>
                    <a:pt x="57" y="38"/>
                  </a:lnTo>
                  <a:lnTo>
                    <a:pt x="46" y="53"/>
                  </a:lnTo>
                  <a:lnTo>
                    <a:pt x="46" y="53"/>
                  </a:lnTo>
                  <a:lnTo>
                    <a:pt x="33" y="67"/>
                  </a:lnTo>
                  <a:lnTo>
                    <a:pt x="20" y="81"/>
                  </a:lnTo>
                  <a:lnTo>
                    <a:pt x="14" y="88"/>
                  </a:lnTo>
                  <a:lnTo>
                    <a:pt x="8" y="95"/>
                  </a:lnTo>
                  <a:lnTo>
                    <a:pt x="4" y="103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1" y="116"/>
                  </a:lnTo>
                  <a:lnTo>
                    <a:pt x="2" y="118"/>
                  </a:lnTo>
                  <a:lnTo>
                    <a:pt x="4" y="118"/>
                  </a:lnTo>
                  <a:lnTo>
                    <a:pt x="5" y="119"/>
                  </a:lnTo>
                  <a:lnTo>
                    <a:pt x="7" y="118"/>
                  </a:lnTo>
                  <a:lnTo>
                    <a:pt x="8" y="117"/>
                  </a:lnTo>
                  <a:lnTo>
                    <a:pt x="9" y="115"/>
                  </a:lnTo>
                  <a:lnTo>
                    <a:pt x="9" y="115"/>
                  </a:lnTo>
                  <a:lnTo>
                    <a:pt x="13" y="106"/>
                  </a:lnTo>
                  <a:lnTo>
                    <a:pt x="17" y="99"/>
                  </a:lnTo>
                  <a:lnTo>
                    <a:pt x="22" y="92"/>
                  </a:lnTo>
                  <a:lnTo>
                    <a:pt x="28" y="85"/>
                  </a:lnTo>
                  <a:lnTo>
                    <a:pt x="40" y="72"/>
                  </a:lnTo>
                  <a:lnTo>
                    <a:pt x="52" y="60"/>
                  </a:lnTo>
                  <a:lnTo>
                    <a:pt x="52" y="60"/>
                  </a:lnTo>
                  <a:lnTo>
                    <a:pt x="76" y="32"/>
                  </a:lnTo>
                  <a:lnTo>
                    <a:pt x="88" y="20"/>
                  </a:lnTo>
                  <a:lnTo>
                    <a:pt x="94" y="14"/>
                  </a:lnTo>
                  <a:lnTo>
                    <a:pt x="102" y="8"/>
                  </a:lnTo>
                  <a:lnTo>
                    <a:pt x="102" y="8"/>
                  </a:lnTo>
                  <a:lnTo>
                    <a:pt x="103" y="7"/>
                  </a:lnTo>
                  <a:lnTo>
                    <a:pt x="104" y="5"/>
                  </a:lnTo>
                  <a:lnTo>
                    <a:pt x="104" y="4"/>
                  </a:lnTo>
                  <a:lnTo>
                    <a:pt x="103" y="2"/>
                  </a:lnTo>
                  <a:lnTo>
                    <a:pt x="102" y="1"/>
                  </a:lnTo>
                  <a:lnTo>
                    <a:pt x="101" y="0"/>
                  </a:lnTo>
                  <a:lnTo>
                    <a:pt x="99" y="0"/>
                  </a:lnTo>
                  <a:lnTo>
                    <a:pt x="97" y="1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75" name="Freeform 80">
              <a:extLst>
                <a:ext uri="{FF2B5EF4-FFF2-40B4-BE49-F238E27FC236}">
                  <a16:creationId xmlns:a16="http://schemas.microsoft.com/office/drawing/2014/main" id="{FD334B92-60AA-41A7-87AE-A2827C33D5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63" y="4678363"/>
              <a:ext cx="34925" cy="68263"/>
            </a:xfrm>
            <a:custGeom>
              <a:avLst/>
              <a:gdLst/>
              <a:ahLst/>
              <a:cxnLst>
                <a:cxn ang="0">
                  <a:pos x="66" y="2"/>
                </a:cxn>
                <a:cxn ang="0">
                  <a:pos x="66" y="2"/>
                </a:cxn>
                <a:cxn ang="0">
                  <a:pos x="65" y="1"/>
                </a:cxn>
                <a:cxn ang="0">
                  <a:pos x="63" y="0"/>
                </a:cxn>
                <a:cxn ang="0">
                  <a:pos x="61" y="0"/>
                </a:cxn>
                <a:cxn ang="0">
                  <a:pos x="60" y="1"/>
                </a:cxn>
                <a:cxn ang="0">
                  <a:pos x="59" y="2"/>
                </a:cxn>
                <a:cxn ang="0">
                  <a:pos x="57" y="3"/>
                </a:cxn>
                <a:cxn ang="0">
                  <a:pos x="56" y="5"/>
                </a:cxn>
                <a:cxn ang="0">
                  <a:pos x="57" y="7"/>
                </a:cxn>
                <a:cxn ang="0">
                  <a:pos x="57" y="7"/>
                </a:cxn>
                <a:cxn ang="0">
                  <a:pos x="59" y="11"/>
                </a:cxn>
                <a:cxn ang="0">
                  <a:pos x="57" y="17"/>
                </a:cxn>
                <a:cxn ang="0">
                  <a:pos x="55" y="23"/>
                </a:cxn>
                <a:cxn ang="0">
                  <a:pos x="52" y="28"/>
                </a:cxn>
                <a:cxn ang="0">
                  <a:pos x="44" y="38"/>
                </a:cxn>
                <a:cxn ang="0">
                  <a:pos x="39" y="46"/>
                </a:cxn>
                <a:cxn ang="0">
                  <a:pos x="39" y="46"/>
                </a:cxn>
                <a:cxn ang="0">
                  <a:pos x="1" y="123"/>
                </a:cxn>
                <a:cxn ang="0">
                  <a:pos x="1" y="123"/>
                </a:cxn>
                <a:cxn ang="0">
                  <a:pos x="0" y="124"/>
                </a:cxn>
                <a:cxn ang="0">
                  <a:pos x="1" y="126"/>
                </a:cxn>
                <a:cxn ang="0">
                  <a:pos x="1" y="128"/>
                </a:cxn>
                <a:cxn ang="0">
                  <a:pos x="3" y="129"/>
                </a:cxn>
                <a:cxn ang="0">
                  <a:pos x="4" y="129"/>
                </a:cxn>
                <a:cxn ang="0">
                  <a:pos x="6" y="129"/>
                </a:cxn>
                <a:cxn ang="0">
                  <a:pos x="8" y="129"/>
                </a:cxn>
                <a:cxn ang="0">
                  <a:pos x="9" y="127"/>
                </a:cxn>
                <a:cxn ang="0">
                  <a:pos x="9" y="127"/>
                </a:cxn>
                <a:cxn ang="0">
                  <a:pos x="30" y="84"/>
                </a:cxn>
                <a:cxn ang="0">
                  <a:pos x="41" y="63"/>
                </a:cxn>
                <a:cxn ang="0">
                  <a:pos x="53" y="42"/>
                </a:cxn>
                <a:cxn ang="0">
                  <a:pos x="53" y="42"/>
                </a:cxn>
                <a:cxn ang="0">
                  <a:pos x="59" y="34"/>
                </a:cxn>
                <a:cxn ang="0">
                  <a:pos x="65" y="24"/>
                </a:cxn>
                <a:cxn ang="0">
                  <a:pos x="66" y="18"/>
                </a:cxn>
                <a:cxn ang="0">
                  <a:pos x="67" y="12"/>
                </a:cxn>
                <a:cxn ang="0">
                  <a:pos x="67" y="7"/>
                </a:cxn>
                <a:cxn ang="0">
                  <a:pos x="66" y="2"/>
                </a:cxn>
                <a:cxn ang="0">
                  <a:pos x="66" y="2"/>
                </a:cxn>
              </a:cxnLst>
              <a:rect l="0" t="0" r="r" b="b"/>
              <a:pathLst>
                <a:path w="67" h="129">
                  <a:moveTo>
                    <a:pt x="66" y="2"/>
                  </a:moveTo>
                  <a:lnTo>
                    <a:pt x="66" y="2"/>
                  </a:lnTo>
                  <a:lnTo>
                    <a:pt x="65" y="1"/>
                  </a:lnTo>
                  <a:lnTo>
                    <a:pt x="63" y="0"/>
                  </a:lnTo>
                  <a:lnTo>
                    <a:pt x="61" y="0"/>
                  </a:lnTo>
                  <a:lnTo>
                    <a:pt x="60" y="1"/>
                  </a:lnTo>
                  <a:lnTo>
                    <a:pt x="59" y="2"/>
                  </a:lnTo>
                  <a:lnTo>
                    <a:pt x="57" y="3"/>
                  </a:lnTo>
                  <a:lnTo>
                    <a:pt x="56" y="5"/>
                  </a:lnTo>
                  <a:lnTo>
                    <a:pt x="57" y="7"/>
                  </a:lnTo>
                  <a:lnTo>
                    <a:pt x="57" y="7"/>
                  </a:lnTo>
                  <a:lnTo>
                    <a:pt x="59" y="11"/>
                  </a:lnTo>
                  <a:lnTo>
                    <a:pt x="57" y="17"/>
                  </a:lnTo>
                  <a:lnTo>
                    <a:pt x="55" y="23"/>
                  </a:lnTo>
                  <a:lnTo>
                    <a:pt x="52" y="28"/>
                  </a:lnTo>
                  <a:lnTo>
                    <a:pt x="44" y="38"/>
                  </a:lnTo>
                  <a:lnTo>
                    <a:pt x="39" y="46"/>
                  </a:lnTo>
                  <a:lnTo>
                    <a:pt x="39" y="46"/>
                  </a:lnTo>
                  <a:lnTo>
                    <a:pt x="1" y="123"/>
                  </a:lnTo>
                  <a:lnTo>
                    <a:pt x="1" y="123"/>
                  </a:lnTo>
                  <a:lnTo>
                    <a:pt x="0" y="124"/>
                  </a:lnTo>
                  <a:lnTo>
                    <a:pt x="1" y="126"/>
                  </a:lnTo>
                  <a:lnTo>
                    <a:pt x="1" y="128"/>
                  </a:lnTo>
                  <a:lnTo>
                    <a:pt x="3" y="129"/>
                  </a:lnTo>
                  <a:lnTo>
                    <a:pt x="4" y="129"/>
                  </a:lnTo>
                  <a:lnTo>
                    <a:pt x="6" y="129"/>
                  </a:lnTo>
                  <a:lnTo>
                    <a:pt x="8" y="129"/>
                  </a:lnTo>
                  <a:lnTo>
                    <a:pt x="9" y="127"/>
                  </a:lnTo>
                  <a:lnTo>
                    <a:pt x="9" y="127"/>
                  </a:lnTo>
                  <a:lnTo>
                    <a:pt x="30" y="84"/>
                  </a:lnTo>
                  <a:lnTo>
                    <a:pt x="41" y="63"/>
                  </a:lnTo>
                  <a:lnTo>
                    <a:pt x="53" y="42"/>
                  </a:lnTo>
                  <a:lnTo>
                    <a:pt x="53" y="42"/>
                  </a:lnTo>
                  <a:lnTo>
                    <a:pt x="59" y="34"/>
                  </a:lnTo>
                  <a:lnTo>
                    <a:pt x="65" y="24"/>
                  </a:lnTo>
                  <a:lnTo>
                    <a:pt x="66" y="18"/>
                  </a:lnTo>
                  <a:lnTo>
                    <a:pt x="67" y="12"/>
                  </a:lnTo>
                  <a:lnTo>
                    <a:pt x="67" y="7"/>
                  </a:lnTo>
                  <a:lnTo>
                    <a:pt x="66" y="2"/>
                  </a:lnTo>
                  <a:lnTo>
                    <a:pt x="66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76" name="Freeform 81">
              <a:extLst>
                <a:ext uri="{FF2B5EF4-FFF2-40B4-BE49-F238E27FC236}">
                  <a16:creationId xmlns:a16="http://schemas.microsoft.com/office/drawing/2014/main" id="{2C36E832-36FD-4F02-A488-7D38E137E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0538" y="4705350"/>
              <a:ext cx="28575" cy="61913"/>
            </a:xfrm>
            <a:custGeom>
              <a:avLst/>
              <a:gdLst/>
              <a:ahLst/>
              <a:cxnLst>
                <a:cxn ang="0">
                  <a:pos x="44" y="3"/>
                </a:cxn>
                <a:cxn ang="0">
                  <a:pos x="44" y="3"/>
                </a:cxn>
                <a:cxn ang="0">
                  <a:pos x="39" y="16"/>
                </a:cxn>
                <a:cxn ang="0">
                  <a:pos x="34" y="30"/>
                </a:cxn>
                <a:cxn ang="0">
                  <a:pos x="22" y="54"/>
                </a:cxn>
                <a:cxn ang="0">
                  <a:pos x="22" y="54"/>
                </a:cxn>
                <a:cxn ang="0">
                  <a:pos x="18" y="69"/>
                </a:cxn>
                <a:cxn ang="0">
                  <a:pos x="13" y="82"/>
                </a:cxn>
                <a:cxn ang="0">
                  <a:pos x="8" y="97"/>
                </a:cxn>
                <a:cxn ang="0">
                  <a:pos x="5" y="103"/>
                </a:cxn>
                <a:cxn ang="0">
                  <a:pos x="1" y="108"/>
                </a:cxn>
                <a:cxn ang="0">
                  <a:pos x="1" y="108"/>
                </a:cxn>
                <a:cxn ang="0">
                  <a:pos x="0" y="110"/>
                </a:cxn>
                <a:cxn ang="0">
                  <a:pos x="0" y="112"/>
                </a:cxn>
                <a:cxn ang="0">
                  <a:pos x="1" y="115"/>
                </a:cxn>
                <a:cxn ang="0">
                  <a:pos x="3" y="116"/>
                </a:cxn>
                <a:cxn ang="0">
                  <a:pos x="4" y="116"/>
                </a:cxn>
                <a:cxn ang="0">
                  <a:pos x="6" y="116"/>
                </a:cxn>
                <a:cxn ang="0">
                  <a:pos x="7" y="115"/>
                </a:cxn>
                <a:cxn ang="0">
                  <a:pos x="7" y="115"/>
                </a:cxn>
                <a:cxn ang="0">
                  <a:pos x="11" y="110"/>
                </a:cxn>
                <a:cxn ang="0">
                  <a:pos x="14" y="104"/>
                </a:cxn>
                <a:cxn ang="0">
                  <a:pos x="19" y="93"/>
                </a:cxn>
                <a:cxn ang="0">
                  <a:pos x="23" y="81"/>
                </a:cxn>
                <a:cxn ang="0">
                  <a:pos x="28" y="69"/>
                </a:cxn>
                <a:cxn ang="0">
                  <a:pos x="28" y="69"/>
                </a:cxn>
                <a:cxn ang="0">
                  <a:pos x="41" y="38"/>
                </a:cxn>
                <a:cxn ang="0">
                  <a:pos x="47" y="21"/>
                </a:cxn>
                <a:cxn ang="0">
                  <a:pos x="52" y="6"/>
                </a:cxn>
                <a:cxn ang="0">
                  <a:pos x="52" y="6"/>
                </a:cxn>
                <a:cxn ang="0">
                  <a:pos x="53" y="4"/>
                </a:cxn>
                <a:cxn ang="0">
                  <a:pos x="52" y="2"/>
                </a:cxn>
                <a:cxn ang="0">
                  <a:pos x="51" y="1"/>
                </a:cxn>
                <a:cxn ang="0">
                  <a:pos x="49" y="0"/>
                </a:cxn>
                <a:cxn ang="0">
                  <a:pos x="48" y="0"/>
                </a:cxn>
                <a:cxn ang="0">
                  <a:pos x="46" y="0"/>
                </a:cxn>
                <a:cxn ang="0">
                  <a:pos x="45" y="2"/>
                </a:cxn>
                <a:cxn ang="0">
                  <a:pos x="44" y="3"/>
                </a:cxn>
                <a:cxn ang="0">
                  <a:pos x="44" y="3"/>
                </a:cxn>
              </a:cxnLst>
              <a:rect l="0" t="0" r="r" b="b"/>
              <a:pathLst>
                <a:path w="53" h="116">
                  <a:moveTo>
                    <a:pt x="44" y="3"/>
                  </a:moveTo>
                  <a:lnTo>
                    <a:pt x="44" y="3"/>
                  </a:lnTo>
                  <a:lnTo>
                    <a:pt x="39" y="16"/>
                  </a:lnTo>
                  <a:lnTo>
                    <a:pt x="34" y="30"/>
                  </a:lnTo>
                  <a:lnTo>
                    <a:pt x="22" y="54"/>
                  </a:lnTo>
                  <a:lnTo>
                    <a:pt x="22" y="54"/>
                  </a:lnTo>
                  <a:lnTo>
                    <a:pt x="18" y="69"/>
                  </a:lnTo>
                  <a:lnTo>
                    <a:pt x="13" y="82"/>
                  </a:lnTo>
                  <a:lnTo>
                    <a:pt x="8" y="97"/>
                  </a:lnTo>
                  <a:lnTo>
                    <a:pt x="5" y="103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0" y="110"/>
                  </a:lnTo>
                  <a:lnTo>
                    <a:pt x="0" y="112"/>
                  </a:lnTo>
                  <a:lnTo>
                    <a:pt x="1" y="115"/>
                  </a:lnTo>
                  <a:lnTo>
                    <a:pt x="3" y="116"/>
                  </a:lnTo>
                  <a:lnTo>
                    <a:pt x="4" y="116"/>
                  </a:lnTo>
                  <a:lnTo>
                    <a:pt x="6" y="116"/>
                  </a:lnTo>
                  <a:lnTo>
                    <a:pt x="7" y="115"/>
                  </a:lnTo>
                  <a:lnTo>
                    <a:pt x="7" y="115"/>
                  </a:lnTo>
                  <a:lnTo>
                    <a:pt x="11" y="110"/>
                  </a:lnTo>
                  <a:lnTo>
                    <a:pt x="14" y="104"/>
                  </a:lnTo>
                  <a:lnTo>
                    <a:pt x="19" y="93"/>
                  </a:lnTo>
                  <a:lnTo>
                    <a:pt x="23" y="81"/>
                  </a:lnTo>
                  <a:lnTo>
                    <a:pt x="28" y="69"/>
                  </a:lnTo>
                  <a:lnTo>
                    <a:pt x="28" y="69"/>
                  </a:lnTo>
                  <a:lnTo>
                    <a:pt x="41" y="38"/>
                  </a:lnTo>
                  <a:lnTo>
                    <a:pt x="47" y="21"/>
                  </a:lnTo>
                  <a:lnTo>
                    <a:pt x="52" y="6"/>
                  </a:lnTo>
                  <a:lnTo>
                    <a:pt x="52" y="6"/>
                  </a:lnTo>
                  <a:lnTo>
                    <a:pt x="53" y="4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5" y="2"/>
                  </a:lnTo>
                  <a:lnTo>
                    <a:pt x="44" y="3"/>
                  </a:lnTo>
                  <a:lnTo>
                    <a:pt x="44" y="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77" name="Freeform 82">
              <a:extLst>
                <a:ext uri="{FF2B5EF4-FFF2-40B4-BE49-F238E27FC236}">
                  <a16:creationId xmlns:a16="http://schemas.microsoft.com/office/drawing/2014/main" id="{04847255-50DA-437E-8EC1-4B51F4CF4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7688" y="4722813"/>
              <a:ext cx="34925" cy="50800"/>
            </a:xfrm>
            <a:custGeom>
              <a:avLst/>
              <a:gdLst/>
              <a:ahLst/>
              <a:cxnLst>
                <a:cxn ang="0">
                  <a:pos x="58" y="1"/>
                </a:cxn>
                <a:cxn ang="0">
                  <a:pos x="58" y="1"/>
                </a:cxn>
                <a:cxn ang="0">
                  <a:pos x="40" y="18"/>
                </a:cxn>
                <a:cxn ang="0">
                  <a:pos x="24" y="37"/>
                </a:cxn>
                <a:cxn ang="0">
                  <a:pos x="24" y="37"/>
                </a:cxn>
                <a:cxn ang="0">
                  <a:pos x="20" y="43"/>
                </a:cxn>
                <a:cxn ang="0">
                  <a:pos x="16" y="49"/>
                </a:cxn>
                <a:cxn ang="0">
                  <a:pos x="10" y="63"/>
                </a:cxn>
                <a:cxn ang="0">
                  <a:pos x="5" y="76"/>
                </a:cxn>
                <a:cxn ang="0">
                  <a:pos x="0" y="89"/>
                </a:cxn>
                <a:cxn ang="0">
                  <a:pos x="0" y="89"/>
                </a:cxn>
                <a:cxn ang="0">
                  <a:pos x="0" y="92"/>
                </a:cxn>
                <a:cxn ang="0">
                  <a:pos x="0" y="94"/>
                </a:cxn>
                <a:cxn ang="0">
                  <a:pos x="3" y="97"/>
                </a:cxn>
                <a:cxn ang="0">
                  <a:pos x="4" y="97"/>
                </a:cxn>
                <a:cxn ang="0">
                  <a:pos x="6" y="97"/>
                </a:cxn>
                <a:cxn ang="0">
                  <a:pos x="7" y="97"/>
                </a:cxn>
                <a:cxn ang="0">
                  <a:pos x="8" y="95"/>
                </a:cxn>
                <a:cxn ang="0">
                  <a:pos x="8" y="95"/>
                </a:cxn>
                <a:cxn ang="0">
                  <a:pos x="14" y="81"/>
                </a:cxn>
                <a:cxn ang="0">
                  <a:pos x="18" y="69"/>
                </a:cxn>
                <a:cxn ang="0">
                  <a:pos x="23" y="55"/>
                </a:cxn>
                <a:cxn ang="0">
                  <a:pos x="27" y="49"/>
                </a:cxn>
                <a:cxn ang="0">
                  <a:pos x="31" y="44"/>
                </a:cxn>
                <a:cxn ang="0">
                  <a:pos x="31" y="44"/>
                </a:cxn>
                <a:cxn ang="0">
                  <a:pos x="39" y="34"/>
                </a:cxn>
                <a:cxn ang="0">
                  <a:pos x="48" y="25"/>
                </a:cxn>
                <a:cxn ang="0">
                  <a:pos x="65" y="7"/>
                </a:cxn>
                <a:cxn ang="0">
                  <a:pos x="65" y="7"/>
                </a:cxn>
                <a:cxn ang="0">
                  <a:pos x="66" y="6"/>
                </a:cxn>
                <a:cxn ang="0">
                  <a:pos x="66" y="4"/>
                </a:cxn>
                <a:cxn ang="0">
                  <a:pos x="65" y="2"/>
                </a:cxn>
                <a:cxn ang="0">
                  <a:pos x="64" y="1"/>
                </a:cxn>
                <a:cxn ang="0">
                  <a:pos x="63" y="0"/>
                </a:cxn>
                <a:cxn ang="0">
                  <a:pos x="61" y="0"/>
                </a:cxn>
                <a:cxn ang="0">
                  <a:pos x="60" y="0"/>
                </a:cxn>
                <a:cxn ang="0">
                  <a:pos x="58" y="1"/>
                </a:cxn>
                <a:cxn ang="0">
                  <a:pos x="58" y="1"/>
                </a:cxn>
              </a:cxnLst>
              <a:rect l="0" t="0" r="r" b="b"/>
              <a:pathLst>
                <a:path w="66" h="97">
                  <a:moveTo>
                    <a:pt x="58" y="1"/>
                  </a:moveTo>
                  <a:lnTo>
                    <a:pt x="58" y="1"/>
                  </a:lnTo>
                  <a:lnTo>
                    <a:pt x="40" y="18"/>
                  </a:lnTo>
                  <a:lnTo>
                    <a:pt x="24" y="37"/>
                  </a:lnTo>
                  <a:lnTo>
                    <a:pt x="24" y="37"/>
                  </a:lnTo>
                  <a:lnTo>
                    <a:pt x="20" y="43"/>
                  </a:lnTo>
                  <a:lnTo>
                    <a:pt x="16" y="49"/>
                  </a:lnTo>
                  <a:lnTo>
                    <a:pt x="10" y="63"/>
                  </a:lnTo>
                  <a:lnTo>
                    <a:pt x="5" y="76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92"/>
                  </a:lnTo>
                  <a:lnTo>
                    <a:pt x="0" y="94"/>
                  </a:lnTo>
                  <a:lnTo>
                    <a:pt x="3" y="97"/>
                  </a:lnTo>
                  <a:lnTo>
                    <a:pt x="4" y="97"/>
                  </a:lnTo>
                  <a:lnTo>
                    <a:pt x="6" y="97"/>
                  </a:lnTo>
                  <a:lnTo>
                    <a:pt x="7" y="97"/>
                  </a:lnTo>
                  <a:lnTo>
                    <a:pt x="8" y="95"/>
                  </a:lnTo>
                  <a:lnTo>
                    <a:pt x="8" y="95"/>
                  </a:lnTo>
                  <a:lnTo>
                    <a:pt x="14" y="81"/>
                  </a:lnTo>
                  <a:lnTo>
                    <a:pt x="18" y="69"/>
                  </a:lnTo>
                  <a:lnTo>
                    <a:pt x="23" y="55"/>
                  </a:lnTo>
                  <a:lnTo>
                    <a:pt x="27" y="49"/>
                  </a:lnTo>
                  <a:lnTo>
                    <a:pt x="31" y="44"/>
                  </a:lnTo>
                  <a:lnTo>
                    <a:pt x="31" y="44"/>
                  </a:lnTo>
                  <a:lnTo>
                    <a:pt x="39" y="34"/>
                  </a:lnTo>
                  <a:lnTo>
                    <a:pt x="48" y="25"/>
                  </a:lnTo>
                  <a:lnTo>
                    <a:pt x="65" y="7"/>
                  </a:lnTo>
                  <a:lnTo>
                    <a:pt x="65" y="7"/>
                  </a:lnTo>
                  <a:lnTo>
                    <a:pt x="66" y="6"/>
                  </a:lnTo>
                  <a:lnTo>
                    <a:pt x="66" y="4"/>
                  </a:lnTo>
                  <a:lnTo>
                    <a:pt x="65" y="2"/>
                  </a:lnTo>
                  <a:lnTo>
                    <a:pt x="64" y="1"/>
                  </a:lnTo>
                  <a:lnTo>
                    <a:pt x="63" y="0"/>
                  </a:lnTo>
                  <a:lnTo>
                    <a:pt x="61" y="0"/>
                  </a:lnTo>
                  <a:lnTo>
                    <a:pt x="60" y="0"/>
                  </a:lnTo>
                  <a:lnTo>
                    <a:pt x="58" y="1"/>
                  </a:lnTo>
                  <a:lnTo>
                    <a:pt x="58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78" name="Freeform 83">
              <a:extLst>
                <a:ext uri="{FF2B5EF4-FFF2-40B4-BE49-F238E27FC236}">
                  <a16:creationId xmlns:a16="http://schemas.microsoft.com/office/drawing/2014/main" id="{2C590777-6C09-4134-9327-5EF1F17609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8013" y="4729163"/>
              <a:ext cx="34925" cy="44450"/>
            </a:xfrm>
            <a:custGeom>
              <a:avLst/>
              <a:gdLst/>
              <a:ahLst/>
              <a:cxnLst>
                <a:cxn ang="0">
                  <a:pos x="58" y="1"/>
                </a:cxn>
                <a:cxn ang="0">
                  <a:pos x="58" y="1"/>
                </a:cxn>
                <a:cxn ang="0">
                  <a:pos x="41" y="19"/>
                </a:cxn>
                <a:cxn ang="0">
                  <a:pos x="26" y="37"/>
                </a:cxn>
                <a:cxn ang="0">
                  <a:pos x="12" y="57"/>
                </a:cxn>
                <a:cxn ang="0">
                  <a:pos x="0" y="77"/>
                </a:cxn>
                <a:cxn ang="0">
                  <a:pos x="0" y="77"/>
                </a:cxn>
                <a:cxn ang="0">
                  <a:pos x="0" y="80"/>
                </a:cxn>
                <a:cxn ang="0">
                  <a:pos x="0" y="82"/>
                </a:cxn>
                <a:cxn ang="0">
                  <a:pos x="1" y="84"/>
                </a:cxn>
                <a:cxn ang="0">
                  <a:pos x="2" y="85"/>
                </a:cxn>
                <a:cxn ang="0">
                  <a:pos x="4" y="85"/>
                </a:cxn>
                <a:cxn ang="0">
                  <a:pos x="6" y="85"/>
                </a:cxn>
                <a:cxn ang="0">
                  <a:pos x="7" y="85"/>
                </a:cxn>
                <a:cxn ang="0">
                  <a:pos x="8" y="83"/>
                </a:cxn>
                <a:cxn ang="0">
                  <a:pos x="8" y="83"/>
                </a:cxn>
                <a:cxn ang="0">
                  <a:pos x="20" y="62"/>
                </a:cxn>
                <a:cxn ang="0">
                  <a:pos x="34" y="43"/>
                </a:cxn>
                <a:cxn ang="0">
                  <a:pos x="48" y="25"/>
                </a:cxn>
                <a:cxn ang="0">
                  <a:pos x="65" y="8"/>
                </a:cxn>
                <a:cxn ang="0">
                  <a:pos x="65" y="8"/>
                </a:cxn>
                <a:cxn ang="0">
                  <a:pos x="66" y="6"/>
                </a:cxn>
                <a:cxn ang="0">
                  <a:pos x="66" y="4"/>
                </a:cxn>
                <a:cxn ang="0">
                  <a:pos x="66" y="3"/>
                </a:cxn>
                <a:cxn ang="0">
                  <a:pos x="65" y="1"/>
                </a:cxn>
                <a:cxn ang="0">
                  <a:pos x="63" y="0"/>
                </a:cxn>
                <a:cxn ang="0">
                  <a:pos x="62" y="0"/>
                </a:cxn>
                <a:cxn ang="0">
                  <a:pos x="60" y="0"/>
                </a:cxn>
                <a:cxn ang="0">
                  <a:pos x="58" y="1"/>
                </a:cxn>
                <a:cxn ang="0">
                  <a:pos x="58" y="1"/>
                </a:cxn>
              </a:cxnLst>
              <a:rect l="0" t="0" r="r" b="b"/>
              <a:pathLst>
                <a:path w="66" h="85">
                  <a:moveTo>
                    <a:pt x="58" y="1"/>
                  </a:moveTo>
                  <a:lnTo>
                    <a:pt x="58" y="1"/>
                  </a:lnTo>
                  <a:lnTo>
                    <a:pt x="41" y="19"/>
                  </a:lnTo>
                  <a:lnTo>
                    <a:pt x="26" y="37"/>
                  </a:lnTo>
                  <a:lnTo>
                    <a:pt x="12" y="57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80"/>
                  </a:lnTo>
                  <a:lnTo>
                    <a:pt x="0" y="82"/>
                  </a:lnTo>
                  <a:lnTo>
                    <a:pt x="1" y="84"/>
                  </a:lnTo>
                  <a:lnTo>
                    <a:pt x="2" y="85"/>
                  </a:lnTo>
                  <a:lnTo>
                    <a:pt x="4" y="85"/>
                  </a:lnTo>
                  <a:lnTo>
                    <a:pt x="6" y="85"/>
                  </a:lnTo>
                  <a:lnTo>
                    <a:pt x="7" y="85"/>
                  </a:lnTo>
                  <a:lnTo>
                    <a:pt x="8" y="83"/>
                  </a:lnTo>
                  <a:lnTo>
                    <a:pt x="8" y="83"/>
                  </a:lnTo>
                  <a:lnTo>
                    <a:pt x="20" y="62"/>
                  </a:lnTo>
                  <a:lnTo>
                    <a:pt x="34" y="43"/>
                  </a:lnTo>
                  <a:lnTo>
                    <a:pt x="48" y="25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6" y="6"/>
                  </a:lnTo>
                  <a:lnTo>
                    <a:pt x="66" y="4"/>
                  </a:lnTo>
                  <a:lnTo>
                    <a:pt x="66" y="3"/>
                  </a:lnTo>
                  <a:lnTo>
                    <a:pt x="65" y="1"/>
                  </a:lnTo>
                  <a:lnTo>
                    <a:pt x="63" y="0"/>
                  </a:lnTo>
                  <a:lnTo>
                    <a:pt x="62" y="0"/>
                  </a:lnTo>
                  <a:lnTo>
                    <a:pt x="60" y="0"/>
                  </a:lnTo>
                  <a:lnTo>
                    <a:pt x="58" y="1"/>
                  </a:lnTo>
                  <a:lnTo>
                    <a:pt x="58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79" name="Freeform 84">
              <a:extLst>
                <a:ext uri="{FF2B5EF4-FFF2-40B4-BE49-F238E27FC236}">
                  <a16:creationId xmlns:a16="http://schemas.microsoft.com/office/drawing/2014/main" id="{9F6A31AE-902B-4983-95FD-4B52E23E7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1988" y="4729163"/>
              <a:ext cx="31750" cy="58738"/>
            </a:xfrm>
            <a:custGeom>
              <a:avLst/>
              <a:gdLst/>
              <a:ahLst/>
              <a:cxnLst>
                <a:cxn ang="0">
                  <a:pos x="51" y="2"/>
                </a:cxn>
                <a:cxn ang="0">
                  <a:pos x="51" y="2"/>
                </a:cxn>
                <a:cxn ang="0">
                  <a:pos x="27" y="53"/>
                </a:cxn>
                <a:cxn ang="0">
                  <a:pos x="14" y="79"/>
                </a:cxn>
                <a:cxn ang="0">
                  <a:pos x="0" y="103"/>
                </a:cxn>
                <a:cxn ang="0">
                  <a:pos x="0" y="103"/>
                </a:cxn>
                <a:cxn ang="0">
                  <a:pos x="0" y="105"/>
                </a:cxn>
                <a:cxn ang="0">
                  <a:pos x="0" y="107"/>
                </a:cxn>
                <a:cxn ang="0">
                  <a:pos x="1" y="108"/>
                </a:cxn>
                <a:cxn ang="0">
                  <a:pos x="2" y="110"/>
                </a:cxn>
                <a:cxn ang="0">
                  <a:pos x="4" y="111"/>
                </a:cxn>
                <a:cxn ang="0">
                  <a:pos x="5" y="111"/>
                </a:cxn>
                <a:cxn ang="0">
                  <a:pos x="7" y="110"/>
                </a:cxn>
                <a:cxn ang="0">
                  <a:pos x="8" y="108"/>
                </a:cxn>
                <a:cxn ang="0">
                  <a:pos x="8" y="108"/>
                </a:cxn>
                <a:cxn ang="0">
                  <a:pos x="22" y="84"/>
                </a:cxn>
                <a:cxn ang="0">
                  <a:pos x="35" y="58"/>
                </a:cxn>
                <a:cxn ang="0">
                  <a:pos x="59" y="7"/>
                </a:cxn>
                <a:cxn ang="0">
                  <a:pos x="59" y="7"/>
                </a:cxn>
                <a:cxn ang="0">
                  <a:pos x="60" y="5"/>
                </a:cxn>
                <a:cxn ang="0">
                  <a:pos x="59" y="3"/>
                </a:cxn>
                <a:cxn ang="0">
                  <a:pos x="59" y="2"/>
                </a:cxn>
                <a:cxn ang="0">
                  <a:pos x="57" y="0"/>
                </a:cxn>
                <a:cxn ang="0">
                  <a:pos x="56" y="0"/>
                </a:cxn>
                <a:cxn ang="0">
                  <a:pos x="54" y="0"/>
                </a:cxn>
                <a:cxn ang="0">
                  <a:pos x="53" y="1"/>
                </a:cxn>
                <a:cxn ang="0">
                  <a:pos x="51" y="2"/>
                </a:cxn>
                <a:cxn ang="0">
                  <a:pos x="51" y="2"/>
                </a:cxn>
              </a:cxnLst>
              <a:rect l="0" t="0" r="r" b="b"/>
              <a:pathLst>
                <a:path w="60" h="111">
                  <a:moveTo>
                    <a:pt x="51" y="2"/>
                  </a:moveTo>
                  <a:lnTo>
                    <a:pt x="51" y="2"/>
                  </a:lnTo>
                  <a:lnTo>
                    <a:pt x="27" y="53"/>
                  </a:lnTo>
                  <a:lnTo>
                    <a:pt x="14" y="79"/>
                  </a:lnTo>
                  <a:lnTo>
                    <a:pt x="0" y="103"/>
                  </a:lnTo>
                  <a:lnTo>
                    <a:pt x="0" y="103"/>
                  </a:lnTo>
                  <a:lnTo>
                    <a:pt x="0" y="105"/>
                  </a:lnTo>
                  <a:lnTo>
                    <a:pt x="0" y="107"/>
                  </a:lnTo>
                  <a:lnTo>
                    <a:pt x="1" y="108"/>
                  </a:lnTo>
                  <a:lnTo>
                    <a:pt x="2" y="110"/>
                  </a:lnTo>
                  <a:lnTo>
                    <a:pt x="4" y="111"/>
                  </a:lnTo>
                  <a:lnTo>
                    <a:pt x="5" y="111"/>
                  </a:lnTo>
                  <a:lnTo>
                    <a:pt x="7" y="110"/>
                  </a:lnTo>
                  <a:lnTo>
                    <a:pt x="8" y="108"/>
                  </a:lnTo>
                  <a:lnTo>
                    <a:pt x="8" y="108"/>
                  </a:lnTo>
                  <a:lnTo>
                    <a:pt x="22" y="84"/>
                  </a:lnTo>
                  <a:lnTo>
                    <a:pt x="35" y="58"/>
                  </a:lnTo>
                  <a:lnTo>
                    <a:pt x="59" y="7"/>
                  </a:lnTo>
                  <a:lnTo>
                    <a:pt x="59" y="7"/>
                  </a:lnTo>
                  <a:lnTo>
                    <a:pt x="60" y="5"/>
                  </a:lnTo>
                  <a:lnTo>
                    <a:pt x="59" y="3"/>
                  </a:lnTo>
                  <a:lnTo>
                    <a:pt x="59" y="2"/>
                  </a:lnTo>
                  <a:lnTo>
                    <a:pt x="57" y="0"/>
                  </a:lnTo>
                  <a:lnTo>
                    <a:pt x="56" y="0"/>
                  </a:lnTo>
                  <a:lnTo>
                    <a:pt x="54" y="0"/>
                  </a:lnTo>
                  <a:lnTo>
                    <a:pt x="53" y="1"/>
                  </a:lnTo>
                  <a:lnTo>
                    <a:pt x="51" y="2"/>
                  </a:lnTo>
                  <a:lnTo>
                    <a:pt x="51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80" name="Freeform 85">
              <a:extLst>
                <a:ext uri="{FF2B5EF4-FFF2-40B4-BE49-F238E27FC236}">
                  <a16:creationId xmlns:a16="http://schemas.microsoft.com/office/drawing/2014/main" id="{FD0DC39B-CD9E-44C3-883F-C399864ED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5650" y="4732338"/>
              <a:ext cx="34925" cy="41275"/>
            </a:xfrm>
            <a:custGeom>
              <a:avLst/>
              <a:gdLst/>
              <a:ahLst/>
              <a:cxnLst>
                <a:cxn ang="0">
                  <a:pos x="58" y="1"/>
                </a:cxn>
                <a:cxn ang="0">
                  <a:pos x="58" y="1"/>
                </a:cxn>
                <a:cxn ang="0">
                  <a:pos x="49" y="8"/>
                </a:cxn>
                <a:cxn ang="0">
                  <a:pos x="41" y="17"/>
                </a:cxn>
                <a:cxn ang="0">
                  <a:pos x="34" y="25"/>
                </a:cxn>
                <a:cxn ang="0">
                  <a:pos x="26" y="34"/>
                </a:cxn>
                <a:cxn ang="0">
                  <a:pos x="13" y="53"/>
                </a:cxn>
                <a:cxn ang="0">
                  <a:pos x="1" y="71"/>
                </a:cxn>
                <a:cxn ang="0">
                  <a:pos x="1" y="71"/>
                </a:cxn>
                <a:cxn ang="0">
                  <a:pos x="0" y="74"/>
                </a:cxn>
                <a:cxn ang="0">
                  <a:pos x="0" y="76"/>
                </a:cxn>
                <a:cxn ang="0">
                  <a:pos x="1" y="77"/>
                </a:cxn>
                <a:cxn ang="0">
                  <a:pos x="2" y="79"/>
                </a:cxn>
                <a:cxn ang="0">
                  <a:pos x="4" y="79"/>
                </a:cxn>
                <a:cxn ang="0">
                  <a:pos x="6" y="79"/>
                </a:cxn>
                <a:cxn ang="0">
                  <a:pos x="7" y="79"/>
                </a:cxn>
                <a:cxn ang="0">
                  <a:pos x="9" y="77"/>
                </a:cxn>
                <a:cxn ang="0">
                  <a:pos x="9" y="77"/>
                </a:cxn>
                <a:cxn ang="0">
                  <a:pos x="21" y="58"/>
                </a:cxn>
                <a:cxn ang="0">
                  <a:pos x="34" y="41"/>
                </a:cxn>
                <a:cxn ang="0">
                  <a:pos x="41" y="31"/>
                </a:cxn>
                <a:cxn ang="0">
                  <a:pos x="48" y="23"/>
                </a:cxn>
                <a:cxn ang="0">
                  <a:pos x="56" y="16"/>
                </a:cxn>
                <a:cxn ang="0">
                  <a:pos x="65" y="8"/>
                </a:cxn>
                <a:cxn ang="0">
                  <a:pos x="65" y="8"/>
                </a:cxn>
                <a:cxn ang="0">
                  <a:pos x="66" y="6"/>
                </a:cxn>
                <a:cxn ang="0">
                  <a:pos x="67" y="5"/>
                </a:cxn>
                <a:cxn ang="0">
                  <a:pos x="66" y="3"/>
                </a:cxn>
                <a:cxn ang="0">
                  <a:pos x="65" y="2"/>
                </a:cxn>
                <a:cxn ang="0">
                  <a:pos x="62" y="0"/>
                </a:cxn>
                <a:cxn ang="0">
                  <a:pos x="59" y="0"/>
                </a:cxn>
                <a:cxn ang="0">
                  <a:pos x="58" y="1"/>
                </a:cxn>
                <a:cxn ang="0">
                  <a:pos x="58" y="1"/>
                </a:cxn>
              </a:cxnLst>
              <a:rect l="0" t="0" r="r" b="b"/>
              <a:pathLst>
                <a:path w="67" h="79">
                  <a:moveTo>
                    <a:pt x="58" y="1"/>
                  </a:moveTo>
                  <a:lnTo>
                    <a:pt x="58" y="1"/>
                  </a:lnTo>
                  <a:lnTo>
                    <a:pt x="49" y="8"/>
                  </a:lnTo>
                  <a:lnTo>
                    <a:pt x="41" y="17"/>
                  </a:lnTo>
                  <a:lnTo>
                    <a:pt x="34" y="25"/>
                  </a:lnTo>
                  <a:lnTo>
                    <a:pt x="26" y="34"/>
                  </a:lnTo>
                  <a:lnTo>
                    <a:pt x="13" y="53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1" y="77"/>
                  </a:lnTo>
                  <a:lnTo>
                    <a:pt x="2" y="79"/>
                  </a:lnTo>
                  <a:lnTo>
                    <a:pt x="4" y="79"/>
                  </a:lnTo>
                  <a:lnTo>
                    <a:pt x="6" y="79"/>
                  </a:lnTo>
                  <a:lnTo>
                    <a:pt x="7" y="79"/>
                  </a:lnTo>
                  <a:lnTo>
                    <a:pt x="9" y="77"/>
                  </a:lnTo>
                  <a:lnTo>
                    <a:pt x="9" y="77"/>
                  </a:lnTo>
                  <a:lnTo>
                    <a:pt x="21" y="58"/>
                  </a:lnTo>
                  <a:lnTo>
                    <a:pt x="34" y="41"/>
                  </a:lnTo>
                  <a:lnTo>
                    <a:pt x="41" y="31"/>
                  </a:lnTo>
                  <a:lnTo>
                    <a:pt x="48" y="23"/>
                  </a:lnTo>
                  <a:lnTo>
                    <a:pt x="56" y="16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6" y="6"/>
                  </a:lnTo>
                  <a:lnTo>
                    <a:pt x="67" y="5"/>
                  </a:lnTo>
                  <a:lnTo>
                    <a:pt x="66" y="3"/>
                  </a:lnTo>
                  <a:lnTo>
                    <a:pt x="65" y="2"/>
                  </a:lnTo>
                  <a:lnTo>
                    <a:pt x="62" y="0"/>
                  </a:lnTo>
                  <a:lnTo>
                    <a:pt x="59" y="0"/>
                  </a:lnTo>
                  <a:lnTo>
                    <a:pt x="58" y="1"/>
                  </a:lnTo>
                  <a:lnTo>
                    <a:pt x="58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81" name="Freeform 86">
              <a:extLst>
                <a:ext uri="{FF2B5EF4-FFF2-40B4-BE49-F238E27FC236}">
                  <a16:creationId xmlns:a16="http://schemas.microsoft.com/office/drawing/2014/main" id="{9D2C507C-6DEA-4F0E-A07B-9D786B0126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8038" y="4725988"/>
              <a:ext cx="31750" cy="47625"/>
            </a:xfrm>
            <a:custGeom>
              <a:avLst/>
              <a:gdLst/>
              <a:ahLst/>
              <a:cxnLst>
                <a:cxn ang="0">
                  <a:pos x="51" y="2"/>
                </a:cxn>
                <a:cxn ang="0">
                  <a:pos x="51" y="2"/>
                </a:cxn>
                <a:cxn ang="0">
                  <a:pos x="39" y="23"/>
                </a:cxn>
                <a:cxn ang="0">
                  <a:pos x="26" y="43"/>
                </a:cxn>
                <a:cxn ang="0">
                  <a:pos x="12" y="63"/>
                </a:cxn>
                <a:cxn ang="0">
                  <a:pos x="1" y="83"/>
                </a:cxn>
                <a:cxn ang="0">
                  <a:pos x="1" y="83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1" y="90"/>
                </a:cxn>
                <a:cxn ang="0">
                  <a:pos x="3" y="91"/>
                </a:cxn>
                <a:cxn ang="0">
                  <a:pos x="4" y="91"/>
                </a:cxn>
                <a:cxn ang="0">
                  <a:pos x="6" y="91"/>
                </a:cxn>
                <a:cxn ang="0">
                  <a:pos x="7" y="91"/>
                </a:cxn>
                <a:cxn ang="0">
                  <a:pos x="9" y="89"/>
                </a:cxn>
                <a:cxn ang="0">
                  <a:pos x="9" y="89"/>
                </a:cxn>
                <a:cxn ang="0">
                  <a:pos x="14" y="78"/>
                </a:cxn>
                <a:cxn ang="0">
                  <a:pos x="20" y="68"/>
                </a:cxn>
                <a:cxn ang="0">
                  <a:pos x="20" y="68"/>
                </a:cxn>
                <a:cxn ang="0">
                  <a:pos x="24" y="63"/>
                </a:cxn>
                <a:cxn ang="0">
                  <a:pos x="28" y="59"/>
                </a:cxn>
                <a:cxn ang="0">
                  <a:pos x="32" y="55"/>
                </a:cxn>
                <a:cxn ang="0">
                  <a:pos x="35" y="49"/>
                </a:cxn>
                <a:cxn ang="0">
                  <a:pos x="35" y="49"/>
                </a:cxn>
                <a:cxn ang="0">
                  <a:pos x="40" y="38"/>
                </a:cxn>
                <a:cxn ang="0">
                  <a:pos x="46" y="28"/>
                </a:cxn>
                <a:cxn ang="0">
                  <a:pos x="52" y="17"/>
                </a:cxn>
                <a:cxn ang="0">
                  <a:pos x="60" y="7"/>
                </a:cxn>
                <a:cxn ang="0">
                  <a:pos x="60" y="7"/>
                </a:cxn>
                <a:cxn ang="0">
                  <a:pos x="60" y="5"/>
                </a:cxn>
                <a:cxn ang="0">
                  <a:pos x="60" y="3"/>
                </a:cxn>
                <a:cxn ang="0">
                  <a:pos x="59" y="1"/>
                </a:cxn>
                <a:cxn ang="0">
                  <a:pos x="58" y="0"/>
                </a:cxn>
                <a:cxn ang="0">
                  <a:pos x="56" y="0"/>
                </a:cxn>
                <a:cxn ang="0">
                  <a:pos x="54" y="0"/>
                </a:cxn>
                <a:cxn ang="0">
                  <a:pos x="52" y="0"/>
                </a:cxn>
                <a:cxn ang="0">
                  <a:pos x="51" y="2"/>
                </a:cxn>
                <a:cxn ang="0">
                  <a:pos x="51" y="2"/>
                </a:cxn>
              </a:cxnLst>
              <a:rect l="0" t="0" r="r" b="b"/>
              <a:pathLst>
                <a:path w="60" h="91">
                  <a:moveTo>
                    <a:pt x="51" y="2"/>
                  </a:moveTo>
                  <a:lnTo>
                    <a:pt x="51" y="2"/>
                  </a:lnTo>
                  <a:lnTo>
                    <a:pt x="39" y="23"/>
                  </a:lnTo>
                  <a:lnTo>
                    <a:pt x="26" y="43"/>
                  </a:lnTo>
                  <a:lnTo>
                    <a:pt x="12" y="63"/>
                  </a:lnTo>
                  <a:lnTo>
                    <a:pt x="1" y="83"/>
                  </a:lnTo>
                  <a:lnTo>
                    <a:pt x="1" y="83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1" y="90"/>
                  </a:lnTo>
                  <a:lnTo>
                    <a:pt x="3" y="91"/>
                  </a:lnTo>
                  <a:lnTo>
                    <a:pt x="4" y="91"/>
                  </a:lnTo>
                  <a:lnTo>
                    <a:pt x="6" y="91"/>
                  </a:lnTo>
                  <a:lnTo>
                    <a:pt x="7" y="91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14" y="78"/>
                  </a:lnTo>
                  <a:lnTo>
                    <a:pt x="20" y="68"/>
                  </a:lnTo>
                  <a:lnTo>
                    <a:pt x="20" y="68"/>
                  </a:lnTo>
                  <a:lnTo>
                    <a:pt x="24" y="63"/>
                  </a:lnTo>
                  <a:lnTo>
                    <a:pt x="28" y="59"/>
                  </a:lnTo>
                  <a:lnTo>
                    <a:pt x="32" y="55"/>
                  </a:lnTo>
                  <a:lnTo>
                    <a:pt x="35" y="49"/>
                  </a:lnTo>
                  <a:lnTo>
                    <a:pt x="35" y="49"/>
                  </a:lnTo>
                  <a:lnTo>
                    <a:pt x="40" y="38"/>
                  </a:lnTo>
                  <a:lnTo>
                    <a:pt x="46" y="28"/>
                  </a:lnTo>
                  <a:lnTo>
                    <a:pt x="52" y="17"/>
                  </a:lnTo>
                  <a:lnTo>
                    <a:pt x="60" y="7"/>
                  </a:lnTo>
                  <a:lnTo>
                    <a:pt x="60" y="7"/>
                  </a:lnTo>
                  <a:lnTo>
                    <a:pt x="60" y="5"/>
                  </a:lnTo>
                  <a:lnTo>
                    <a:pt x="60" y="3"/>
                  </a:lnTo>
                  <a:lnTo>
                    <a:pt x="59" y="1"/>
                  </a:lnTo>
                  <a:lnTo>
                    <a:pt x="58" y="0"/>
                  </a:lnTo>
                  <a:lnTo>
                    <a:pt x="56" y="0"/>
                  </a:lnTo>
                  <a:lnTo>
                    <a:pt x="54" y="0"/>
                  </a:lnTo>
                  <a:lnTo>
                    <a:pt x="52" y="0"/>
                  </a:lnTo>
                  <a:lnTo>
                    <a:pt x="51" y="2"/>
                  </a:lnTo>
                  <a:lnTo>
                    <a:pt x="51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82" name="Freeform 87">
              <a:extLst>
                <a:ext uri="{FF2B5EF4-FFF2-40B4-BE49-F238E27FC236}">
                  <a16:creationId xmlns:a16="http://schemas.microsoft.com/office/drawing/2014/main" id="{7BB1D05E-2009-4820-99A4-013ECC3BA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1538" y="4725988"/>
              <a:ext cx="28575" cy="41275"/>
            </a:xfrm>
            <a:custGeom>
              <a:avLst/>
              <a:gdLst/>
              <a:ahLst/>
              <a:cxnLst>
                <a:cxn ang="0">
                  <a:pos x="45" y="2"/>
                </a:cxn>
                <a:cxn ang="0">
                  <a:pos x="45" y="2"/>
                </a:cxn>
                <a:cxn ang="0">
                  <a:pos x="33" y="18"/>
                </a:cxn>
                <a:cxn ang="0">
                  <a:pos x="19" y="35"/>
                </a:cxn>
                <a:cxn ang="0">
                  <a:pos x="13" y="44"/>
                </a:cxn>
                <a:cxn ang="0">
                  <a:pos x="8" y="54"/>
                </a:cxn>
                <a:cxn ang="0">
                  <a:pos x="4" y="63"/>
                </a:cxn>
                <a:cxn ang="0">
                  <a:pos x="0" y="72"/>
                </a:cxn>
                <a:cxn ang="0">
                  <a:pos x="0" y="72"/>
                </a:cxn>
                <a:cxn ang="0">
                  <a:pos x="0" y="74"/>
                </a:cxn>
                <a:cxn ang="0">
                  <a:pos x="1" y="76"/>
                </a:cxn>
                <a:cxn ang="0">
                  <a:pos x="2" y="77"/>
                </a:cxn>
                <a:cxn ang="0">
                  <a:pos x="4" y="78"/>
                </a:cxn>
                <a:cxn ang="0">
                  <a:pos x="5" y="78"/>
                </a:cxn>
                <a:cxn ang="0">
                  <a:pos x="7" y="78"/>
                </a:cxn>
                <a:cxn ang="0">
                  <a:pos x="8" y="77"/>
                </a:cxn>
                <a:cxn ang="0">
                  <a:pos x="9" y="75"/>
                </a:cxn>
                <a:cxn ang="0">
                  <a:pos x="9" y="75"/>
                </a:cxn>
                <a:cxn ang="0">
                  <a:pos x="13" y="65"/>
                </a:cxn>
                <a:cxn ang="0">
                  <a:pos x="17" y="57"/>
                </a:cxn>
                <a:cxn ang="0">
                  <a:pos x="22" y="47"/>
                </a:cxn>
                <a:cxn ang="0">
                  <a:pos x="29" y="39"/>
                </a:cxn>
                <a:cxn ang="0">
                  <a:pos x="41" y="23"/>
                </a:cxn>
                <a:cxn ang="0">
                  <a:pos x="53" y="7"/>
                </a:cxn>
                <a:cxn ang="0">
                  <a:pos x="53" y="7"/>
                </a:cxn>
                <a:cxn ang="0">
                  <a:pos x="53" y="5"/>
                </a:cxn>
                <a:cxn ang="0">
                  <a:pos x="53" y="3"/>
                </a:cxn>
                <a:cxn ang="0">
                  <a:pos x="53" y="2"/>
                </a:cxn>
                <a:cxn ang="0">
                  <a:pos x="51" y="1"/>
                </a:cxn>
                <a:cxn ang="0">
                  <a:pos x="48" y="0"/>
                </a:cxn>
                <a:cxn ang="0">
                  <a:pos x="46" y="1"/>
                </a:cxn>
                <a:cxn ang="0">
                  <a:pos x="45" y="2"/>
                </a:cxn>
                <a:cxn ang="0">
                  <a:pos x="45" y="2"/>
                </a:cxn>
              </a:cxnLst>
              <a:rect l="0" t="0" r="r" b="b"/>
              <a:pathLst>
                <a:path w="53" h="78">
                  <a:moveTo>
                    <a:pt x="45" y="2"/>
                  </a:moveTo>
                  <a:lnTo>
                    <a:pt x="45" y="2"/>
                  </a:lnTo>
                  <a:lnTo>
                    <a:pt x="33" y="18"/>
                  </a:lnTo>
                  <a:lnTo>
                    <a:pt x="19" y="35"/>
                  </a:lnTo>
                  <a:lnTo>
                    <a:pt x="13" y="44"/>
                  </a:lnTo>
                  <a:lnTo>
                    <a:pt x="8" y="54"/>
                  </a:lnTo>
                  <a:lnTo>
                    <a:pt x="4" y="63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4"/>
                  </a:lnTo>
                  <a:lnTo>
                    <a:pt x="1" y="76"/>
                  </a:lnTo>
                  <a:lnTo>
                    <a:pt x="2" y="77"/>
                  </a:lnTo>
                  <a:lnTo>
                    <a:pt x="4" y="78"/>
                  </a:lnTo>
                  <a:lnTo>
                    <a:pt x="5" y="78"/>
                  </a:lnTo>
                  <a:lnTo>
                    <a:pt x="7" y="78"/>
                  </a:lnTo>
                  <a:lnTo>
                    <a:pt x="8" y="77"/>
                  </a:lnTo>
                  <a:lnTo>
                    <a:pt x="9" y="75"/>
                  </a:lnTo>
                  <a:lnTo>
                    <a:pt x="9" y="75"/>
                  </a:lnTo>
                  <a:lnTo>
                    <a:pt x="13" y="65"/>
                  </a:lnTo>
                  <a:lnTo>
                    <a:pt x="17" y="57"/>
                  </a:lnTo>
                  <a:lnTo>
                    <a:pt x="22" y="47"/>
                  </a:lnTo>
                  <a:lnTo>
                    <a:pt x="29" y="39"/>
                  </a:lnTo>
                  <a:lnTo>
                    <a:pt x="41" y="23"/>
                  </a:lnTo>
                  <a:lnTo>
                    <a:pt x="53" y="7"/>
                  </a:lnTo>
                  <a:lnTo>
                    <a:pt x="53" y="7"/>
                  </a:lnTo>
                  <a:lnTo>
                    <a:pt x="53" y="5"/>
                  </a:lnTo>
                  <a:lnTo>
                    <a:pt x="53" y="3"/>
                  </a:lnTo>
                  <a:lnTo>
                    <a:pt x="53" y="2"/>
                  </a:lnTo>
                  <a:lnTo>
                    <a:pt x="51" y="1"/>
                  </a:lnTo>
                  <a:lnTo>
                    <a:pt x="48" y="0"/>
                  </a:lnTo>
                  <a:lnTo>
                    <a:pt x="46" y="1"/>
                  </a:lnTo>
                  <a:lnTo>
                    <a:pt x="45" y="2"/>
                  </a:lnTo>
                  <a:lnTo>
                    <a:pt x="45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83" name="Freeform 88">
              <a:extLst>
                <a:ext uri="{FF2B5EF4-FFF2-40B4-BE49-F238E27FC236}">
                  <a16:creationId xmlns:a16="http://schemas.microsoft.com/office/drawing/2014/main" id="{265175CC-0084-46EF-8949-04BF7E286C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6150" y="4722813"/>
              <a:ext cx="17463" cy="28575"/>
            </a:xfrm>
            <a:custGeom>
              <a:avLst/>
              <a:gdLst/>
              <a:ahLst/>
              <a:cxnLst>
                <a:cxn ang="0">
                  <a:pos x="27" y="2"/>
                </a:cxn>
                <a:cxn ang="0">
                  <a:pos x="27" y="2"/>
                </a:cxn>
                <a:cxn ang="0">
                  <a:pos x="19" y="12"/>
                </a:cxn>
                <a:cxn ang="0">
                  <a:pos x="11" y="23"/>
                </a:cxn>
                <a:cxn ang="0">
                  <a:pos x="1" y="47"/>
                </a:cxn>
                <a:cxn ang="0">
                  <a:pos x="1" y="47"/>
                </a:cxn>
                <a:cxn ang="0">
                  <a:pos x="0" y="49"/>
                </a:cxn>
                <a:cxn ang="0">
                  <a:pos x="0" y="50"/>
                </a:cxn>
                <a:cxn ang="0">
                  <a:pos x="1" y="52"/>
                </a:cxn>
                <a:cxn ang="0">
                  <a:pos x="3" y="53"/>
                </a:cxn>
                <a:cxn ang="0">
                  <a:pos x="4" y="54"/>
                </a:cxn>
                <a:cxn ang="0">
                  <a:pos x="6" y="54"/>
                </a:cxn>
                <a:cxn ang="0">
                  <a:pos x="7" y="53"/>
                </a:cxn>
                <a:cxn ang="0">
                  <a:pos x="8" y="51"/>
                </a:cxn>
                <a:cxn ang="0">
                  <a:pos x="8" y="51"/>
                </a:cxn>
                <a:cxn ang="0">
                  <a:pos x="20" y="29"/>
                </a:cxn>
                <a:cxn ang="0">
                  <a:pos x="26" y="18"/>
                </a:cxn>
                <a:cxn ang="0">
                  <a:pos x="33" y="8"/>
                </a:cxn>
                <a:cxn ang="0">
                  <a:pos x="33" y="8"/>
                </a:cxn>
                <a:cxn ang="0">
                  <a:pos x="34" y="7"/>
                </a:cxn>
                <a:cxn ang="0">
                  <a:pos x="35" y="5"/>
                </a:cxn>
                <a:cxn ang="0">
                  <a:pos x="34" y="3"/>
                </a:cxn>
                <a:cxn ang="0">
                  <a:pos x="33" y="2"/>
                </a:cxn>
                <a:cxn ang="0">
                  <a:pos x="32" y="1"/>
                </a:cxn>
                <a:cxn ang="0">
                  <a:pos x="30" y="0"/>
                </a:cxn>
                <a:cxn ang="0">
                  <a:pos x="28" y="1"/>
                </a:cxn>
                <a:cxn ang="0">
                  <a:pos x="27" y="2"/>
                </a:cxn>
                <a:cxn ang="0">
                  <a:pos x="27" y="2"/>
                </a:cxn>
              </a:cxnLst>
              <a:rect l="0" t="0" r="r" b="b"/>
              <a:pathLst>
                <a:path w="35" h="54">
                  <a:moveTo>
                    <a:pt x="27" y="2"/>
                  </a:moveTo>
                  <a:lnTo>
                    <a:pt x="27" y="2"/>
                  </a:lnTo>
                  <a:lnTo>
                    <a:pt x="19" y="12"/>
                  </a:lnTo>
                  <a:lnTo>
                    <a:pt x="11" y="23"/>
                  </a:lnTo>
                  <a:lnTo>
                    <a:pt x="1" y="47"/>
                  </a:lnTo>
                  <a:lnTo>
                    <a:pt x="1" y="47"/>
                  </a:lnTo>
                  <a:lnTo>
                    <a:pt x="0" y="49"/>
                  </a:lnTo>
                  <a:lnTo>
                    <a:pt x="0" y="50"/>
                  </a:lnTo>
                  <a:lnTo>
                    <a:pt x="1" y="52"/>
                  </a:lnTo>
                  <a:lnTo>
                    <a:pt x="3" y="53"/>
                  </a:lnTo>
                  <a:lnTo>
                    <a:pt x="4" y="54"/>
                  </a:lnTo>
                  <a:lnTo>
                    <a:pt x="6" y="54"/>
                  </a:lnTo>
                  <a:lnTo>
                    <a:pt x="7" y="53"/>
                  </a:lnTo>
                  <a:lnTo>
                    <a:pt x="8" y="51"/>
                  </a:lnTo>
                  <a:lnTo>
                    <a:pt x="8" y="51"/>
                  </a:lnTo>
                  <a:lnTo>
                    <a:pt x="20" y="29"/>
                  </a:lnTo>
                  <a:lnTo>
                    <a:pt x="26" y="18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34" y="7"/>
                  </a:lnTo>
                  <a:lnTo>
                    <a:pt x="35" y="5"/>
                  </a:lnTo>
                  <a:lnTo>
                    <a:pt x="34" y="3"/>
                  </a:lnTo>
                  <a:lnTo>
                    <a:pt x="33" y="2"/>
                  </a:lnTo>
                  <a:lnTo>
                    <a:pt x="32" y="1"/>
                  </a:lnTo>
                  <a:lnTo>
                    <a:pt x="30" y="0"/>
                  </a:lnTo>
                  <a:lnTo>
                    <a:pt x="28" y="1"/>
                  </a:lnTo>
                  <a:lnTo>
                    <a:pt x="27" y="2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84" name="Freeform 89">
              <a:extLst>
                <a:ext uri="{FF2B5EF4-FFF2-40B4-BE49-F238E27FC236}">
                  <a16:creationId xmlns:a16="http://schemas.microsoft.com/office/drawing/2014/main" id="{70604BD8-76DC-45FA-BFBF-CF7B6D1D6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2663" y="4725988"/>
              <a:ext cx="28575" cy="38100"/>
            </a:xfrm>
            <a:custGeom>
              <a:avLst/>
              <a:gdLst/>
              <a:ahLst/>
              <a:cxnLst>
                <a:cxn ang="0">
                  <a:pos x="45" y="2"/>
                </a:cxn>
                <a:cxn ang="0">
                  <a:pos x="45" y="2"/>
                </a:cxn>
                <a:cxn ang="0">
                  <a:pos x="35" y="18"/>
                </a:cxn>
                <a:cxn ang="0">
                  <a:pos x="26" y="35"/>
                </a:cxn>
                <a:cxn ang="0">
                  <a:pos x="21" y="43"/>
                </a:cxn>
                <a:cxn ang="0">
                  <a:pos x="15" y="50"/>
                </a:cxn>
                <a:cxn ang="0">
                  <a:pos x="9" y="58"/>
                </a:cxn>
                <a:cxn ang="0">
                  <a:pos x="2" y="63"/>
                </a:cxn>
                <a:cxn ang="0">
                  <a:pos x="2" y="63"/>
                </a:cxn>
                <a:cxn ang="0">
                  <a:pos x="0" y="65"/>
                </a:cxn>
                <a:cxn ang="0">
                  <a:pos x="0" y="67"/>
                </a:cxn>
                <a:cxn ang="0">
                  <a:pos x="0" y="70"/>
                </a:cxn>
                <a:cxn ang="0">
                  <a:pos x="1" y="71"/>
                </a:cxn>
                <a:cxn ang="0">
                  <a:pos x="3" y="72"/>
                </a:cxn>
                <a:cxn ang="0">
                  <a:pos x="4" y="72"/>
                </a:cxn>
                <a:cxn ang="0">
                  <a:pos x="6" y="71"/>
                </a:cxn>
                <a:cxn ang="0">
                  <a:pos x="6" y="71"/>
                </a:cxn>
                <a:cxn ang="0">
                  <a:pos x="15" y="65"/>
                </a:cxn>
                <a:cxn ang="0">
                  <a:pos x="21" y="58"/>
                </a:cxn>
                <a:cxn ang="0">
                  <a:pos x="27" y="49"/>
                </a:cxn>
                <a:cxn ang="0">
                  <a:pos x="32" y="41"/>
                </a:cxn>
                <a:cxn ang="0">
                  <a:pos x="43" y="24"/>
                </a:cxn>
                <a:cxn ang="0">
                  <a:pos x="53" y="7"/>
                </a:cxn>
                <a:cxn ang="0">
                  <a:pos x="53" y="7"/>
                </a:cxn>
                <a:cxn ang="0">
                  <a:pos x="53" y="5"/>
                </a:cxn>
                <a:cxn ang="0">
                  <a:pos x="53" y="3"/>
                </a:cxn>
                <a:cxn ang="0">
                  <a:pos x="52" y="2"/>
                </a:cxn>
                <a:cxn ang="0">
                  <a:pos x="51" y="1"/>
                </a:cxn>
                <a:cxn ang="0">
                  <a:pos x="49" y="0"/>
                </a:cxn>
                <a:cxn ang="0">
                  <a:pos x="48" y="0"/>
                </a:cxn>
                <a:cxn ang="0">
                  <a:pos x="46" y="1"/>
                </a:cxn>
                <a:cxn ang="0">
                  <a:pos x="45" y="2"/>
                </a:cxn>
                <a:cxn ang="0">
                  <a:pos x="45" y="2"/>
                </a:cxn>
              </a:cxnLst>
              <a:rect l="0" t="0" r="r" b="b"/>
              <a:pathLst>
                <a:path w="53" h="72">
                  <a:moveTo>
                    <a:pt x="45" y="2"/>
                  </a:moveTo>
                  <a:lnTo>
                    <a:pt x="45" y="2"/>
                  </a:lnTo>
                  <a:lnTo>
                    <a:pt x="35" y="18"/>
                  </a:lnTo>
                  <a:lnTo>
                    <a:pt x="26" y="35"/>
                  </a:lnTo>
                  <a:lnTo>
                    <a:pt x="21" y="43"/>
                  </a:lnTo>
                  <a:lnTo>
                    <a:pt x="15" y="50"/>
                  </a:lnTo>
                  <a:lnTo>
                    <a:pt x="9" y="58"/>
                  </a:lnTo>
                  <a:lnTo>
                    <a:pt x="2" y="63"/>
                  </a:lnTo>
                  <a:lnTo>
                    <a:pt x="2" y="63"/>
                  </a:lnTo>
                  <a:lnTo>
                    <a:pt x="0" y="65"/>
                  </a:lnTo>
                  <a:lnTo>
                    <a:pt x="0" y="67"/>
                  </a:lnTo>
                  <a:lnTo>
                    <a:pt x="0" y="70"/>
                  </a:lnTo>
                  <a:lnTo>
                    <a:pt x="1" y="71"/>
                  </a:lnTo>
                  <a:lnTo>
                    <a:pt x="3" y="72"/>
                  </a:lnTo>
                  <a:lnTo>
                    <a:pt x="4" y="72"/>
                  </a:lnTo>
                  <a:lnTo>
                    <a:pt x="6" y="71"/>
                  </a:lnTo>
                  <a:lnTo>
                    <a:pt x="6" y="71"/>
                  </a:lnTo>
                  <a:lnTo>
                    <a:pt x="15" y="65"/>
                  </a:lnTo>
                  <a:lnTo>
                    <a:pt x="21" y="58"/>
                  </a:lnTo>
                  <a:lnTo>
                    <a:pt x="27" y="49"/>
                  </a:lnTo>
                  <a:lnTo>
                    <a:pt x="32" y="41"/>
                  </a:lnTo>
                  <a:lnTo>
                    <a:pt x="43" y="24"/>
                  </a:lnTo>
                  <a:lnTo>
                    <a:pt x="53" y="7"/>
                  </a:lnTo>
                  <a:lnTo>
                    <a:pt x="53" y="7"/>
                  </a:lnTo>
                  <a:lnTo>
                    <a:pt x="53" y="5"/>
                  </a:lnTo>
                  <a:lnTo>
                    <a:pt x="53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8" y="0"/>
                  </a:lnTo>
                  <a:lnTo>
                    <a:pt x="46" y="1"/>
                  </a:lnTo>
                  <a:lnTo>
                    <a:pt x="45" y="2"/>
                  </a:lnTo>
                  <a:lnTo>
                    <a:pt x="45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85" name="Freeform 90">
              <a:extLst>
                <a:ext uri="{FF2B5EF4-FFF2-40B4-BE49-F238E27FC236}">
                  <a16:creationId xmlns:a16="http://schemas.microsoft.com/office/drawing/2014/main" id="{A5F1C113-4EA3-4FA1-AE49-44220DC28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2013" y="4360863"/>
              <a:ext cx="71438" cy="88900"/>
            </a:xfrm>
            <a:custGeom>
              <a:avLst/>
              <a:gdLst/>
              <a:ahLst/>
              <a:cxnLst>
                <a:cxn ang="0">
                  <a:pos x="129" y="0"/>
                </a:cxn>
                <a:cxn ang="0">
                  <a:pos x="129" y="0"/>
                </a:cxn>
                <a:cxn ang="0">
                  <a:pos x="128" y="1"/>
                </a:cxn>
                <a:cxn ang="0">
                  <a:pos x="128" y="1"/>
                </a:cxn>
                <a:cxn ang="0">
                  <a:pos x="126" y="0"/>
                </a:cxn>
                <a:cxn ang="0">
                  <a:pos x="125" y="0"/>
                </a:cxn>
                <a:cxn ang="0">
                  <a:pos x="125" y="0"/>
                </a:cxn>
                <a:cxn ang="0">
                  <a:pos x="123" y="0"/>
                </a:cxn>
                <a:cxn ang="0">
                  <a:pos x="122" y="1"/>
                </a:cxn>
                <a:cxn ang="0">
                  <a:pos x="121" y="3"/>
                </a:cxn>
                <a:cxn ang="0">
                  <a:pos x="121" y="3"/>
                </a:cxn>
                <a:cxn ang="0">
                  <a:pos x="108" y="8"/>
                </a:cxn>
                <a:cxn ang="0">
                  <a:pos x="103" y="11"/>
                </a:cxn>
                <a:cxn ang="0">
                  <a:pos x="99" y="15"/>
                </a:cxn>
                <a:cxn ang="0">
                  <a:pos x="99" y="15"/>
                </a:cxn>
                <a:cxn ang="0">
                  <a:pos x="86" y="33"/>
                </a:cxn>
                <a:cxn ang="0">
                  <a:pos x="81" y="42"/>
                </a:cxn>
                <a:cxn ang="0">
                  <a:pos x="75" y="52"/>
                </a:cxn>
                <a:cxn ang="0">
                  <a:pos x="75" y="52"/>
                </a:cxn>
                <a:cxn ang="0">
                  <a:pos x="68" y="66"/>
                </a:cxn>
                <a:cxn ang="0">
                  <a:pos x="60" y="80"/>
                </a:cxn>
                <a:cxn ang="0">
                  <a:pos x="51" y="94"/>
                </a:cxn>
                <a:cxn ang="0">
                  <a:pos x="41" y="107"/>
                </a:cxn>
                <a:cxn ang="0">
                  <a:pos x="22" y="133"/>
                </a:cxn>
                <a:cxn ang="0">
                  <a:pos x="1" y="159"/>
                </a:cxn>
                <a:cxn ang="0">
                  <a:pos x="1" y="159"/>
                </a:cxn>
                <a:cxn ang="0">
                  <a:pos x="0" y="161"/>
                </a:cxn>
                <a:cxn ang="0">
                  <a:pos x="0" y="163"/>
                </a:cxn>
                <a:cxn ang="0">
                  <a:pos x="2" y="166"/>
                </a:cxn>
                <a:cxn ang="0">
                  <a:pos x="3" y="167"/>
                </a:cxn>
                <a:cxn ang="0">
                  <a:pos x="5" y="167"/>
                </a:cxn>
                <a:cxn ang="0">
                  <a:pos x="6" y="167"/>
                </a:cxn>
                <a:cxn ang="0">
                  <a:pos x="8" y="165"/>
                </a:cxn>
                <a:cxn ang="0">
                  <a:pos x="8" y="165"/>
                </a:cxn>
                <a:cxn ang="0">
                  <a:pos x="42" y="122"/>
                </a:cxn>
                <a:cxn ang="0">
                  <a:pos x="59" y="100"/>
                </a:cxn>
                <a:cxn ang="0">
                  <a:pos x="73" y="77"/>
                </a:cxn>
                <a:cxn ang="0">
                  <a:pos x="73" y="77"/>
                </a:cxn>
                <a:cxn ang="0">
                  <a:pos x="79" y="68"/>
                </a:cxn>
                <a:cxn ang="0">
                  <a:pos x="83" y="59"/>
                </a:cxn>
                <a:cxn ang="0">
                  <a:pos x="87" y="49"/>
                </a:cxn>
                <a:cxn ang="0">
                  <a:pos x="92" y="40"/>
                </a:cxn>
                <a:cxn ang="0">
                  <a:pos x="92" y="40"/>
                </a:cxn>
                <a:cxn ang="0">
                  <a:pos x="96" y="34"/>
                </a:cxn>
                <a:cxn ang="0">
                  <a:pos x="100" y="30"/>
                </a:cxn>
                <a:cxn ang="0">
                  <a:pos x="104" y="25"/>
                </a:cxn>
                <a:cxn ang="0">
                  <a:pos x="110" y="21"/>
                </a:cxn>
                <a:cxn ang="0">
                  <a:pos x="121" y="14"/>
                </a:cxn>
                <a:cxn ang="0">
                  <a:pos x="133" y="8"/>
                </a:cxn>
                <a:cxn ang="0">
                  <a:pos x="133" y="8"/>
                </a:cxn>
                <a:cxn ang="0">
                  <a:pos x="135" y="7"/>
                </a:cxn>
                <a:cxn ang="0">
                  <a:pos x="136" y="6"/>
                </a:cxn>
                <a:cxn ang="0">
                  <a:pos x="136" y="4"/>
                </a:cxn>
                <a:cxn ang="0">
                  <a:pos x="135" y="2"/>
                </a:cxn>
                <a:cxn ang="0">
                  <a:pos x="132" y="0"/>
                </a:cxn>
                <a:cxn ang="0">
                  <a:pos x="131" y="0"/>
                </a:cxn>
                <a:cxn ang="0">
                  <a:pos x="129" y="0"/>
                </a:cxn>
                <a:cxn ang="0">
                  <a:pos x="129" y="0"/>
                </a:cxn>
              </a:cxnLst>
              <a:rect l="0" t="0" r="r" b="b"/>
              <a:pathLst>
                <a:path w="136" h="167">
                  <a:moveTo>
                    <a:pt x="129" y="0"/>
                  </a:moveTo>
                  <a:lnTo>
                    <a:pt x="129" y="0"/>
                  </a:lnTo>
                  <a:lnTo>
                    <a:pt x="128" y="1"/>
                  </a:lnTo>
                  <a:lnTo>
                    <a:pt x="128" y="1"/>
                  </a:lnTo>
                  <a:lnTo>
                    <a:pt x="126" y="0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123" y="0"/>
                  </a:lnTo>
                  <a:lnTo>
                    <a:pt x="122" y="1"/>
                  </a:lnTo>
                  <a:lnTo>
                    <a:pt x="121" y="3"/>
                  </a:lnTo>
                  <a:lnTo>
                    <a:pt x="121" y="3"/>
                  </a:lnTo>
                  <a:lnTo>
                    <a:pt x="108" y="8"/>
                  </a:lnTo>
                  <a:lnTo>
                    <a:pt x="103" y="11"/>
                  </a:lnTo>
                  <a:lnTo>
                    <a:pt x="99" y="15"/>
                  </a:lnTo>
                  <a:lnTo>
                    <a:pt x="99" y="15"/>
                  </a:lnTo>
                  <a:lnTo>
                    <a:pt x="86" y="33"/>
                  </a:lnTo>
                  <a:lnTo>
                    <a:pt x="81" y="42"/>
                  </a:lnTo>
                  <a:lnTo>
                    <a:pt x="75" y="52"/>
                  </a:lnTo>
                  <a:lnTo>
                    <a:pt x="75" y="52"/>
                  </a:lnTo>
                  <a:lnTo>
                    <a:pt x="68" y="66"/>
                  </a:lnTo>
                  <a:lnTo>
                    <a:pt x="60" y="80"/>
                  </a:lnTo>
                  <a:lnTo>
                    <a:pt x="51" y="94"/>
                  </a:lnTo>
                  <a:lnTo>
                    <a:pt x="41" y="107"/>
                  </a:lnTo>
                  <a:lnTo>
                    <a:pt x="22" y="133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0" y="161"/>
                  </a:lnTo>
                  <a:lnTo>
                    <a:pt x="0" y="163"/>
                  </a:lnTo>
                  <a:lnTo>
                    <a:pt x="2" y="166"/>
                  </a:lnTo>
                  <a:lnTo>
                    <a:pt x="3" y="167"/>
                  </a:lnTo>
                  <a:lnTo>
                    <a:pt x="5" y="167"/>
                  </a:lnTo>
                  <a:lnTo>
                    <a:pt x="6" y="167"/>
                  </a:lnTo>
                  <a:lnTo>
                    <a:pt x="8" y="165"/>
                  </a:lnTo>
                  <a:lnTo>
                    <a:pt x="8" y="165"/>
                  </a:lnTo>
                  <a:lnTo>
                    <a:pt x="42" y="122"/>
                  </a:lnTo>
                  <a:lnTo>
                    <a:pt x="59" y="100"/>
                  </a:lnTo>
                  <a:lnTo>
                    <a:pt x="73" y="77"/>
                  </a:lnTo>
                  <a:lnTo>
                    <a:pt x="73" y="77"/>
                  </a:lnTo>
                  <a:lnTo>
                    <a:pt x="79" y="68"/>
                  </a:lnTo>
                  <a:lnTo>
                    <a:pt x="83" y="59"/>
                  </a:lnTo>
                  <a:lnTo>
                    <a:pt x="87" y="49"/>
                  </a:lnTo>
                  <a:lnTo>
                    <a:pt x="92" y="40"/>
                  </a:lnTo>
                  <a:lnTo>
                    <a:pt x="92" y="40"/>
                  </a:lnTo>
                  <a:lnTo>
                    <a:pt x="96" y="34"/>
                  </a:lnTo>
                  <a:lnTo>
                    <a:pt x="100" y="30"/>
                  </a:lnTo>
                  <a:lnTo>
                    <a:pt x="104" y="25"/>
                  </a:lnTo>
                  <a:lnTo>
                    <a:pt x="110" y="21"/>
                  </a:lnTo>
                  <a:lnTo>
                    <a:pt x="121" y="14"/>
                  </a:lnTo>
                  <a:lnTo>
                    <a:pt x="133" y="8"/>
                  </a:lnTo>
                  <a:lnTo>
                    <a:pt x="133" y="8"/>
                  </a:lnTo>
                  <a:lnTo>
                    <a:pt x="135" y="7"/>
                  </a:lnTo>
                  <a:lnTo>
                    <a:pt x="136" y="6"/>
                  </a:lnTo>
                  <a:lnTo>
                    <a:pt x="136" y="4"/>
                  </a:lnTo>
                  <a:lnTo>
                    <a:pt x="135" y="2"/>
                  </a:lnTo>
                  <a:lnTo>
                    <a:pt x="132" y="0"/>
                  </a:lnTo>
                  <a:lnTo>
                    <a:pt x="131" y="0"/>
                  </a:lnTo>
                  <a:lnTo>
                    <a:pt x="129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86" name="Freeform 91">
              <a:extLst>
                <a:ext uri="{FF2B5EF4-FFF2-40B4-BE49-F238E27FC236}">
                  <a16:creationId xmlns:a16="http://schemas.microsoft.com/office/drawing/2014/main" id="{73A9F6F5-5565-4AC0-9AC1-00B18838B0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5513" y="4387850"/>
              <a:ext cx="38100" cy="61913"/>
            </a:xfrm>
            <a:custGeom>
              <a:avLst/>
              <a:gdLst/>
              <a:ahLst/>
              <a:cxnLst>
                <a:cxn ang="0">
                  <a:pos x="65" y="3"/>
                </a:cxn>
                <a:cxn ang="0">
                  <a:pos x="65" y="3"/>
                </a:cxn>
                <a:cxn ang="0">
                  <a:pos x="55" y="15"/>
                </a:cxn>
                <a:cxn ang="0">
                  <a:pos x="46" y="27"/>
                </a:cxn>
                <a:cxn ang="0">
                  <a:pos x="38" y="41"/>
                </a:cxn>
                <a:cxn ang="0">
                  <a:pos x="31" y="55"/>
                </a:cxn>
                <a:cxn ang="0">
                  <a:pos x="16" y="84"/>
                </a:cxn>
                <a:cxn ang="0">
                  <a:pos x="9" y="98"/>
                </a:cxn>
                <a:cxn ang="0">
                  <a:pos x="1" y="111"/>
                </a:cxn>
                <a:cxn ang="0">
                  <a:pos x="1" y="111"/>
                </a:cxn>
                <a:cxn ang="0">
                  <a:pos x="0" y="113"/>
                </a:cxn>
                <a:cxn ang="0">
                  <a:pos x="0" y="114"/>
                </a:cxn>
                <a:cxn ang="0">
                  <a:pos x="1" y="116"/>
                </a:cxn>
                <a:cxn ang="0">
                  <a:pos x="2" y="117"/>
                </a:cxn>
                <a:cxn ang="0">
                  <a:pos x="4" y="117"/>
                </a:cxn>
                <a:cxn ang="0">
                  <a:pos x="6" y="118"/>
                </a:cxn>
                <a:cxn ang="0">
                  <a:pos x="7" y="117"/>
                </a:cxn>
                <a:cxn ang="0">
                  <a:pos x="9" y="115"/>
                </a:cxn>
                <a:cxn ang="0">
                  <a:pos x="9" y="115"/>
                </a:cxn>
                <a:cxn ang="0">
                  <a:pos x="17" y="103"/>
                </a:cxn>
                <a:cxn ang="0">
                  <a:pos x="25" y="89"/>
                </a:cxn>
                <a:cxn ang="0">
                  <a:pos x="38" y="61"/>
                </a:cxn>
                <a:cxn ang="0">
                  <a:pos x="45" y="47"/>
                </a:cxn>
                <a:cxn ang="0">
                  <a:pos x="54" y="33"/>
                </a:cxn>
                <a:cxn ang="0">
                  <a:pos x="62" y="21"/>
                </a:cxn>
                <a:cxn ang="0">
                  <a:pos x="71" y="9"/>
                </a:cxn>
                <a:cxn ang="0">
                  <a:pos x="71" y="9"/>
                </a:cxn>
                <a:cxn ang="0">
                  <a:pos x="72" y="8"/>
                </a:cxn>
                <a:cxn ang="0">
                  <a:pos x="72" y="6"/>
                </a:cxn>
                <a:cxn ang="0">
                  <a:pos x="72" y="4"/>
                </a:cxn>
                <a:cxn ang="0">
                  <a:pos x="71" y="3"/>
                </a:cxn>
                <a:cxn ang="0">
                  <a:pos x="70" y="1"/>
                </a:cxn>
                <a:cxn ang="0">
                  <a:pos x="68" y="0"/>
                </a:cxn>
                <a:cxn ang="0">
                  <a:pos x="66" y="1"/>
                </a:cxn>
                <a:cxn ang="0">
                  <a:pos x="65" y="3"/>
                </a:cxn>
                <a:cxn ang="0">
                  <a:pos x="65" y="3"/>
                </a:cxn>
              </a:cxnLst>
              <a:rect l="0" t="0" r="r" b="b"/>
              <a:pathLst>
                <a:path w="72" h="118">
                  <a:moveTo>
                    <a:pt x="65" y="3"/>
                  </a:moveTo>
                  <a:lnTo>
                    <a:pt x="65" y="3"/>
                  </a:lnTo>
                  <a:lnTo>
                    <a:pt x="55" y="15"/>
                  </a:lnTo>
                  <a:lnTo>
                    <a:pt x="46" y="27"/>
                  </a:lnTo>
                  <a:lnTo>
                    <a:pt x="38" y="41"/>
                  </a:lnTo>
                  <a:lnTo>
                    <a:pt x="31" y="55"/>
                  </a:lnTo>
                  <a:lnTo>
                    <a:pt x="16" y="84"/>
                  </a:lnTo>
                  <a:lnTo>
                    <a:pt x="9" y="98"/>
                  </a:lnTo>
                  <a:lnTo>
                    <a:pt x="1" y="111"/>
                  </a:lnTo>
                  <a:lnTo>
                    <a:pt x="1" y="111"/>
                  </a:lnTo>
                  <a:lnTo>
                    <a:pt x="0" y="113"/>
                  </a:lnTo>
                  <a:lnTo>
                    <a:pt x="0" y="114"/>
                  </a:lnTo>
                  <a:lnTo>
                    <a:pt x="1" y="116"/>
                  </a:lnTo>
                  <a:lnTo>
                    <a:pt x="2" y="117"/>
                  </a:lnTo>
                  <a:lnTo>
                    <a:pt x="4" y="117"/>
                  </a:lnTo>
                  <a:lnTo>
                    <a:pt x="6" y="118"/>
                  </a:lnTo>
                  <a:lnTo>
                    <a:pt x="7" y="117"/>
                  </a:lnTo>
                  <a:lnTo>
                    <a:pt x="9" y="115"/>
                  </a:lnTo>
                  <a:lnTo>
                    <a:pt x="9" y="115"/>
                  </a:lnTo>
                  <a:lnTo>
                    <a:pt x="17" y="103"/>
                  </a:lnTo>
                  <a:lnTo>
                    <a:pt x="25" y="89"/>
                  </a:lnTo>
                  <a:lnTo>
                    <a:pt x="38" y="61"/>
                  </a:lnTo>
                  <a:lnTo>
                    <a:pt x="45" y="47"/>
                  </a:lnTo>
                  <a:lnTo>
                    <a:pt x="54" y="33"/>
                  </a:lnTo>
                  <a:lnTo>
                    <a:pt x="62" y="21"/>
                  </a:lnTo>
                  <a:lnTo>
                    <a:pt x="71" y="9"/>
                  </a:lnTo>
                  <a:lnTo>
                    <a:pt x="71" y="9"/>
                  </a:lnTo>
                  <a:lnTo>
                    <a:pt x="72" y="8"/>
                  </a:lnTo>
                  <a:lnTo>
                    <a:pt x="72" y="6"/>
                  </a:lnTo>
                  <a:lnTo>
                    <a:pt x="72" y="4"/>
                  </a:lnTo>
                  <a:lnTo>
                    <a:pt x="71" y="3"/>
                  </a:lnTo>
                  <a:lnTo>
                    <a:pt x="70" y="1"/>
                  </a:lnTo>
                  <a:lnTo>
                    <a:pt x="68" y="0"/>
                  </a:lnTo>
                  <a:lnTo>
                    <a:pt x="66" y="1"/>
                  </a:lnTo>
                  <a:lnTo>
                    <a:pt x="65" y="3"/>
                  </a:lnTo>
                  <a:lnTo>
                    <a:pt x="65" y="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87" name="Freeform 92">
              <a:extLst>
                <a:ext uri="{FF2B5EF4-FFF2-40B4-BE49-F238E27FC236}">
                  <a16:creationId xmlns:a16="http://schemas.microsoft.com/office/drawing/2014/main" id="{C788FBC1-1387-4DAF-90B9-8E596778D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5363" y="4421188"/>
              <a:ext cx="25400" cy="31750"/>
            </a:xfrm>
            <a:custGeom>
              <a:avLst/>
              <a:gdLst/>
              <a:ahLst/>
              <a:cxnLst>
                <a:cxn ang="0">
                  <a:pos x="38" y="3"/>
                </a:cxn>
                <a:cxn ang="0">
                  <a:pos x="38" y="3"/>
                </a:cxn>
                <a:cxn ang="0">
                  <a:pos x="21" y="28"/>
                </a:cxn>
                <a:cxn ang="0">
                  <a:pos x="11" y="41"/>
                </a:cxn>
                <a:cxn ang="0">
                  <a:pos x="1" y="52"/>
                </a:cxn>
                <a:cxn ang="0">
                  <a:pos x="1" y="52"/>
                </a:cxn>
                <a:cxn ang="0">
                  <a:pos x="0" y="54"/>
                </a:cxn>
                <a:cxn ang="0">
                  <a:pos x="0" y="55"/>
                </a:cxn>
                <a:cxn ang="0">
                  <a:pos x="0" y="57"/>
                </a:cxn>
                <a:cxn ang="0">
                  <a:pos x="1" y="58"/>
                </a:cxn>
                <a:cxn ang="0">
                  <a:pos x="3" y="59"/>
                </a:cxn>
                <a:cxn ang="0">
                  <a:pos x="4" y="60"/>
                </a:cxn>
                <a:cxn ang="0">
                  <a:pos x="6" y="60"/>
                </a:cxn>
                <a:cxn ang="0">
                  <a:pos x="8" y="59"/>
                </a:cxn>
                <a:cxn ang="0">
                  <a:pos x="8" y="59"/>
                </a:cxn>
                <a:cxn ang="0">
                  <a:pos x="19" y="47"/>
                </a:cxn>
                <a:cxn ang="0">
                  <a:pos x="28" y="34"/>
                </a:cxn>
                <a:cxn ang="0">
                  <a:pos x="47" y="8"/>
                </a:cxn>
                <a:cxn ang="0">
                  <a:pos x="47" y="8"/>
                </a:cxn>
                <a:cxn ang="0">
                  <a:pos x="48" y="6"/>
                </a:cxn>
                <a:cxn ang="0">
                  <a:pos x="48" y="4"/>
                </a:cxn>
                <a:cxn ang="0">
                  <a:pos x="47" y="3"/>
                </a:cxn>
                <a:cxn ang="0">
                  <a:pos x="46" y="2"/>
                </a:cxn>
                <a:cxn ang="0">
                  <a:pos x="43" y="0"/>
                </a:cxn>
                <a:cxn ang="0">
                  <a:pos x="41" y="0"/>
                </a:cxn>
                <a:cxn ang="0">
                  <a:pos x="39" y="2"/>
                </a:cxn>
                <a:cxn ang="0">
                  <a:pos x="38" y="3"/>
                </a:cxn>
                <a:cxn ang="0">
                  <a:pos x="38" y="3"/>
                </a:cxn>
              </a:cxnLst>
              <a:rect l="0" t="0" r="r" b="b"/>
              <a:pathLst>
                <a:path w="48" h="60">
                  <a:moveTo>
                    <a:pt x="38" y="3"/>
                  </a:moveTo>
                  <a:lnTo>
                    <a:pt x="38" y="3"/>
                  </a:lnTo>
                  <a:lnTo>
                    <a:pt x="21" y="28"/>
                  </a:lnTo>
                  <a:lnTo>
                    <a:pt x="11" y="41"/>
                  </a:lnTo>
                  <a:lnTo>
                    <a:pt x="1" y="52"/>
                  </a:lnTo>
                  <a:lnTo>
                    <a:pt x="1" y="52"/>
                  </a:lnTo>
                  <a:lnTo>
                    <a:pt x="0" y="54"/>
                  </a:lnTo>
                  <a:lnTo>
                    <a:pt x="0" y="55"/>
                  </a:lnTo>
                  <a:lnTo>
                    <a:pt x="0" y="57"/>
                  </a:lnTo>
                  <a:lnTo>
                    <a:pt x="1" y="58"/>
                  </a:lnTo>
                  <a:lnTo>
                    <a:pt x="3" y="59"/>
                  </a:lnTo>
                  <a:lnTo>
                    <a:pt x="4" y="60"/>
                  </a:lnTo>
                  <a:lnTo>
                    <a:pt x="6" y="60"/>
                  </a:lnTo>
                  <a:lnTo>
                    <a:pt x="8" y="59"/>
                  </a:lnTo>
                  <a:lnTo>
                    <a:pt x="8" y="59"/>
                  </a:lnTo>
                  <a:lnTo>
                    <a:pt x="19" y="47"/>
                  </a:lnTo>
                  <a:lnTo>
                    <a:pt x="28" y="34"/>
                  </a:lnTo>
                  <a:lnTo>
                    <a:pt x="47" y="8"/>
                  </a:lnTo>
                  <a:lnTo>
                    <a:pt x="47" y="8"/>
                  </a:lnTo>
                  <a:lnTo>
                    <a:pt x="48" y="6"/>
                  </a:lnTo>
                  <a:lnTo>
                    <a:pt x="48" y="4"/>
                  </a:lnTo>
                  <a:lnTo>
                    <a:pt x="47" y="3"/>
                  </a:lnTo>
                  <a:lnTo>
                    <a:pt x="46" y="2"/>
                  </a:lnTo>
                  <a:lnTo>
                    <a:pt x="43" y="0"/>
                  </a:lnTo>
                  <a:lnTo>
                    <a:pt x="41" y="0"/>
                  </a:lnTo>
                  <a:lnTo>
                    <a:pt x="39" y="2"/>
                  </a:lnTo>
                  <a:lnTo>
                    <a:pt x="38" y="3"/>
                  </a:lnTo>
                  <a:lnTo>
                    <a:pt x="38" y="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88" name="Freeform 93">
              <a:extLst>
                <a:ext uri="{FF2B5EF4-FFF2-40B4-BE49-F238E27FC236}">
                  <a16:creationId xmlns:a16="http://schemas.microsoft.com/office/drawing/2014/main" id="{9EF6EAEF-9C99-4A95-9E40-6A58C1DA0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3550" y="4518025"/>
              <a:ext cx="31750" cy="52388"/>
            </a:xfrm>
            <a:custGeom>
              <a:avLst/>
              <a:gdLst/>
              <a:ahLst/>
              <a:cxnLst>
                <a:cxn ang="0">
                  <a:pos x="51" y="5"/>
                </a:cxn>
                <a:cxn ang="0">
                  <a:pos x="51" y="5"/>
                </a:cxn>
                <a:cxn ang="0">
                  <a:pos x="49" y="13"/>
                </a:cxn>
                <a:cxn ang="0">
                  <a:pos x="47" y="19"/>
                </a:cxn>
                <a:cxn ang="0">
                  <a:pos x="43" y="25"/>
                </a:cxn>
                <a:cxn ang="0">
                  <a:pos x="39" y="31"/>
                </a:cxn>
                <a:cxn ang="0">
                  <a:pos x="30" y="43"/>
                </a:cxn>
                <a:cxn ang="0">
                  <a:pos x="20" y="53"/>
                </a:cxn>
                <a:cxn ang="0">
                  <a:pos x="20" y="53"/>
                </a:cxn>
                <a:cxn ang="0">
                  <a:pos x="17" y="56"/>
                </a:cxn>
                <a:cxn ang="0">
                  <a:pos x="15" y="61"/>
                </a:cxn>
                <a:cxn ang="0">
                  <a:pos x="10" y="71"/>
                </a:cxn>
                <a:cxn ang="0">
                  <a:pos x="6" y="81"/>
                </a:cxn>
                <a:cxn ang="0">
                  <a:pos x="4" y="86"/>
                </a:cxn>
                <a:cxn ang="0">
                  <a:pos x="1" y="90"/>
                </a:cxn>
                <a:cxn ang="0">
                  <a:pos x="1" y="90"/>
                </a:cxn>
                <a:cxn ang="0">
                  <a:pos x="0" y="92"/>
                </a:cxn>
                <a:cxn ang="0">
                  <a:pos x="0" y="94"/>
                </a:cxn>
                <a:cxn ang="0">
                  <a:pos x="1" y="97"/>
                </a:cxn>
                <a:cxn ang="0">
                  <a:pos x="3" y="98"/>
                </a:cxn>
                <a:cxn ang="0">
                  <a:pos x="4" y="98"/>
                </a:cxn>
                <a:cxn ang="0">
                  <a:pos x="6" y="98"/>
                </a:cxn>
                <a:cxn ang="0">
                  <a:pos x="7" y="97"/>
                </a:cxn>
                <a:cxn ang="0">
                  <a:pos x="7" y="97"/>
                </a:cxn>
                <a:cxn ang="0">
                  <a:pos x="12" y="91"/>
                </a:cxn>
                <a:cxn ang="0">
                  <a:pos x="16" y="85"/>
                </a:cxn>
                <a:cxn ang="0">
                  <a:pos x="22" y="73"/>
                </a:cxn>
                <a:cxn ang="0">
                  <a:pos x="28" y="60"/>
                </a:cxn>
                <a:cxn ang="0">
                  <a:pos x="32" y="54"/>
                </a:cxn>
                <a:cxn ang="0">
                  <a:pos x="37" y="49"/>
                </a:cxn>
                <a:cxn ang="0">
                  <a:pos x="37" y="49"/>
                </a:cxn>
                <a:cxn ang="0">
                  <a:pos x="46" y="40"/>
                </a:cxn>
                <a:cxn ang="0">
                  <a:pos x="52" y="29"/>
                </a:cxn>
                <a:cxn ang="0">
                  <a:pos x="55" y="23"/>
                </a:cxn>
                <a:cxn ang="0">
                  <a:pos x="57" y="18"/>
                </a:cxn>
                <a:cxn ang="0">
                  <a:pos x="59" y="12"/>
                </a:cxn>
                <a:cxn ang="0">
                  <a:pos x="60" y="5"/>
                </a:cxn>
                <a:cxn ang="0">
                  <a:pos x="60" y="5"/>
                </a:cxn>
                <a:cxn ang="0">
                  <a:pos x="60" y="3"/>
                </a:cxn>
                <a:cxn ang="0">
                  <a:pos x="59" y="1"/>
                </a:cxn>
                <a:cxn ang="0">
                  <a:pos x="57" y="1"/>
                </a:cxn>
                <a:cxn ang="0">
                  <a:pos x="56" y="0"/>
                </a:cxn>
                <a:cxn ang="0">
                  <a:pos x="52" y="2"/>
                </a:cxn>
                <a:cxn ang="0">
                  <a:pos x="51" y="3"/>
                </a:cxn>
                <a:cxn ang="0">
                  <a:pos x="51" y="5"/>
                </a:cxn>
                <a:cxn ang="0">
                  <a:pos x="51" y="5"/>
                </a:cxn>
              </a:cxnLst>
              <a:rect l="0" t="0" r="r" b="b"/>
              <a:pathLst>
                <a:path w="60" h="98">
                  <a:moveTo>
                    <a:pt x="51" y="5"/>
                  </a:moveTo>
                  <a:lnTo>
                    <a:pt x="51" y="5"/>
                  </a:lnTo>
                  <a:lnTo>
                    <a:pt x="49" y="13"/>
                  </a:lnTo>
                  <a:lnTo>
                    <a:pt x="47" y="19"/>
                  </a:lnTo>
                  <a:lnTo>
                    <a:pt x="43" y="25"/>
                  </a:lnTo>
                  <a:lnTo>
                    <a:pt x="39" y="31"/>
                  </a:lnTo>
                  <a:lnTo>
                    <a:pt x="30" y="43"/>
                  </a:lnTo>
                  <a:lnTo>
                    <a:pt x="20" y="53"/>
                  </a:lnTo>
                  <a:lnTo>
                    <a:pt x="20" y="53"/>
                  </a:lnTo>
                  <a:lnTo>
                    <a:pt x="17" y="56"/>
                  </a:lnTo>
                  <a:lnTo>
                    <a:pt x="15" y="61"/>
                  </a:lnTo>
                  <a:lnTo>
                    <a:pt x="10" y="71"/>
                  </a:lnTo>
                  <a:lnTo>
                    <a:pt x="6" y="81"/>
                  </a:lnTo>
                  <a:lnTo>
                    <a:pt x="4" y="8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0" y="92"/>
                  </a:lnTo>
                  <a:lnTo>
                    <a:pt x="0" y="94"/>
                  </a:lnTo>
                  <a:lnTo>
                    <a:pt x="1" y="97"/>
                  </a:lnTo>
                  <a:lnTo>
                    <a:pt x="3" y="98"/>
                  </a:lnTo>
                  <a:lnTo>
                    <a:pt x="4" y="98"/>
                  </a:lnTo>
                  <a:lnTo>
                    <a:pt x="6" y="98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12" y="91"/>
                  </a:lnTo>
                  <a:lnTo>
                    <a:pt x="16" y="85"/>
                  </a:lnTo>
                  <a:lnTo>
                    <a:pt x="22" y="73"/>
                  </a:lnTo>
                  <a:lnTo>
                    <a:pt x="28" y="60"/>
                  </a:lnTo>
                  <a:lnTo>
                    <a:pt x="32" y="54"/>
                  </a:lnTo>
                  <a:lnTo>
                    <a:pt x="37" y="49"/>
                  </a:lnTo>
                  <a:lnTo>
                    <a:pt x="37" y="49"/>
                  </a:lnTo>
                  <a:lnTo>
                    <a:pt x="46" y="40"/>
                  </a:lnTo>
                  <a:lnTo>
                    <a:pt x="52" y="29"/>
                  </a:lnTo>
                  <a:lnTo>
                    <a:pt x="55" y="23"/>
                  </a:lnTo>
                  <a:lnTo>
                    <a:pt x="57" y="18"/>
                  </a:lnTo>
                  <a:lnTo>
                    <a:pt x="59" y="12"/>
                  </a:lnTo>
                  <a:lnTo>
                    <a:pt x="60" y="5"/>
                  </a:lnTo>
                  <a:lnTo>
                    <a:pt x="60" y="5"/>
                  </a:lnTo>
                  <a:lnTo>
                    <a:pt x="60" y="3"/>
                  </a:lnTo>
                  <a:lnTo>
                    <a:pt x="59" y="1"/>
                  </a:lnTo>
                  <a:lnTo>
                    <a:pt x="57" y="1"/>
                  </a:lnTo>
                  <a:lnTo>
                    <a:pt x="56" y="0"/>
                  </a:lnTo>
                  <a:lnTo>
                    <a:pt x="52" y="2"/>
                  </a:lnTo>
                  <a:lnTo>
                    <a:pt x="51" y="3"/>
                  </a:lnTo>
                  <a:lnTo>
                    <a:pt x="51" y="5"/>
                  </a:lnTo>
                  <a:lnTo>
                    <a:pt x="51" y="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89" name="Freeform 94">
              <a:extLst>
                <a:ext uri="{FF2B5EF4-FFF2-40B4-BE49-F238E27FC236}">
                  <a16:creationId xmlns:a16="http://schemas.microsoft.com/office/drawing/2014/main" id="{939B9A4A-59E4-467D-A802-F5CF5B541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0063" y="4556125"/>
              <a:ext cx="12700" cy="17463"/>
            </a:xfrm>
            <a:custGeom>
              <a:avLst/>
              <a:gdLst/>
              <a:ahLst/>
              <a:cxnLst>
                <a:cxn ang="0">
                  <a:pos x="13" y="4"/>
                </a:cxn>
                <a:cxn ang="0">
                  <a:pos x="13" y="4"/>
                </a:cxn>
                <a:cxn ang="0">
                  <a:pos x="12" y="8"/>
                </a:cxn>
                <a:cxn ang="0">
                  <a:pos x="10" y="12"/>
                </a:cxn>
                <a:cxn ang="0">
                  <a:pos x="10" y="12"/>
                </a:cxn>
                <a:cxn ang="0">
                  <a:pos x="1" y="26"/>
                </a:cxn>
                <a:cxn ang="0">
                  <a:pos x="1" y="26"/>
                </a:cxn>
                <a:cxn ang="0">
                  <a:pos x="0" y="28"/>
                </a:cxn>
                <a:cxn ang="0">
                  <a:pos x="0" y="31"/>
                </a:cxn>
                <a:cxn ang="0">
                  <a:pos x="1" y="32"/>
                </a:cxn>
                <a:cxn ang="0">
                  <a:pos x="3" y="34"/>
                </a:cxn>
                <a:cxn ang="0">
                  <a:pos x="4" y="34"/>
                </a:cxn>
                <a:cxn ang="0">
                  <a:pos x="6" y="34"/>
                </a:cxn>
                <a:cxn ang="0">
                  <a:pos x="7" y="33"/>
                </a:cxn>
                <a:cxn ang="0">
                  <a:pos x="10" y="32"/>
                </a:cxn>
                <a:cxn ang="0">
                  <a:pos x="10" y="32"/>
                </a:cxn>
                <a:cxn ang="0">
                  <a:pos x="17" y="18"/>
                </a:cxn>
                <a:cxn ang="0">
                  <a:pos x="21" y="11"/>
                </a:cxn>
                <a:cxn ang="0">
                  <a:pos x="22" y="8"/>
                </a:cxn>
                <a:cxn ang="0">
                  <a:pos x="22" y="4"/>
                </a:cxn>
                <a:cxn ang="0">
                  <a:pos x="22" y="4"/>
                </a:cxn>
                <a:cxn ang="0">
                  <a:pos x="22" y="2"/>
                </a:cxn>
                <a:cxn ang="0">
                  <a:pos x="21" y="1"/>
                </a:cxn>
                <a:cxn ang="0">
                  <a:pos x="20" y="0"/>
                </a:cxn>
                <a:cxn ang="0">
                  <a:pos x="18" y="0"/>
                </a:cxn>
                <a:cxn ang="0">
                  <a:pos x="16" y="0"/>
                </a:cxn>
                <a:cxn ang="0">
                  <a:pos x="15" y="1"/>
                </a:cxn>
                <a:cxn ang="0">
                  <a:pos x="14" y="2"/>
                </a:cxn>
                <a:cxn ang="0">
                  <a:pos x="13" y="4"/>
                </a:cxn>
                <a:cxn ang="0">
                  <a:pos x="13" y="4"/>
                </a:cxn>
              </a:cxnLst>
              <a:rect l="0" t="0" r="r" b="b"/>
              <a:pathLst>
                <a:path w="22" h="34">
                  <a:moveTo>
                    <a:pt x="13" y="4"/>
                  </a:moveTo>
                  <a:lnTo>
                    <a:pt x="13" y="4"/>
                  </a:lnTo>
                  <a:lnTo>
                    <a:pt x="12" y="8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0" y="28"/>
                  </a:lnTo>
                  <a:lnTo>
                    <a:pt x="0" y="31"/>
                  </a:lnTo>
                  <a:lnTo>
                    <a:pt x="1" y="32"/>
                  </a:lnTo>
                  <a:lnTo>
                    <a:pt x="3" y="34"/>
                  </a:lnTo>
                  <a:lnTo>
                    <a:pt x="4" y="34"/>
                  </a:lnTo>
                  <a:lnTo>
                    <a:pt x="6" y="34"/>
                  </a:lnTo>
                  <a:lnTo>
                    <a:pt x="7" y="33"/>
                  </a:lnTo>
                  <a:lnTo>
                    <a:pt x="10" y="32"/>
                  </a:lnTo>
                  <a:lnTo>
                    <a:pt x="10" y="32"/>
                  </a:lnTo>
                  <a:lnTo>
                    <a:pt x="17" y="18"/>
                  </a:lnTo>
                  <a:lnTo>
                    <a:pt x="21" y="11"/>
                  </a:lnTo>
                  <a:lnTo>
                    <a:pt x="22" y="8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2"/>
                  </a:lnTo>
                  <a:lnTo>
                    <a:pt x="21" y="1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5" y="1"/>
                  </a:lnTo>
                  <a:lnTo>
                    <a:pt x="14" y="2"/>
                  </a:lnTo>
                  <a:lnTo>
                    <a:pt x="13" y="4"/>
                  </a:lnTo>
                  <a:lnTo>
                    <a:pt x="13" y="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90" name="Freeform 95">
              <a:extLst>
                <a:ext uri="{FF2B5EF4-FFF2-40B4-BE49-F238E27FC236}">
                  <a16:creationId xmlns:a16="http://schemas.microsoft.com/office/drawing/2014/main" id="{E124A897-E46C-4D9A-A0CA-2D82C4D6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2175" y="4106863"/>
              <a:ext cx="31750" cy="47625"/>
            </a:xfrm>
            <a:custGeom>
              <a:avLst/>
              <a:gdLst/>
              <a:ahLst/>
              <a:cxnLst>
                <a:cxn ang="0">
                  <a:pos x="50" y="4"/>
                </a:cxn>
                <a:cxn ang="0">
                  <a:pos x="50" y="4"/>
                </a:cxn>
                <a:cxn ang="0">
                  <a:pos x="49" y="8"/>
                </a:cxn>
                <a:cxn ang="0">
                  <a:pos x="47" y="13"/>
                </a:cxn>
                <a:cxn ang="0">
                  <a:pos x="40" y="22"/>
                </a:cxn>
                <a:cxn ang="0">
                  <a:pos x="33" y="32"/>
                </a:cxn>
                <a:cxn ang="0">
                  <a:pos x="26" y="40"/>
                </a:cxn>
                <a:cxn ang="0">
                  <a:pos x="26" y="40"/>
                </a:cxn>
                <a:cxn ang="0">
                  <a:pos x="17" y="50"/>
                </a:cxn>
                <a:cxn ang="0">
                  <a:pos x="11" y="60"/>
                </a:cxn>
                <a:cxn ang="0">
                  <a:pos x="5" y="73"/>
                </a:cxn>
                <a:cxn ang="0">
                  <a:pos x="0" y="84"/>
                </a:cxn>
                <a:cxn ang="0">
                  <a:pos x="0" y="84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2" y="89"/>
                </a:cxn>
                <a:cxn ang="0">
                  <a:pos x="3" y="90"/>
                </a:cxn>
                <a:cxn ang="0">
                  <a:pos x="7" y="90"/>
                </a:cxn>
                <a:cxn ang="0">
                  <a:pos x="8" y="89"/>
                </a:cxn>
                <a:cxn ang="0">
                  <a:pos x="9" y="87"/>
                </a:cxn>
                <a:cxn ang="0">
                  <a:pos x="9" y="87"/>
                </a:cxn>
                <a:cxn ang="0">
                  <a:pos x="15" y="72"/>
                </a:cxn>
                <a:cxn ang="0">
                  <a:pos x="24" y="58"/>
                </a:cxn>
                <a:cxn ang="0">
                  <a:pos x="24" y="58"/>
                </a:cxn>
                <a:cxn ang="0">
                  <a:pos x="28" y="53"/>
                </a:cxn>
                <a:cxn ang="0">
                  <a:pos x="33" y="48"/>
                </a:cxn>
                <a:cxn ang="0">
                  <a:pos x="38" y="42"/>
                </a:cxn>
                <a:cxn ang="0">
                  <a:pos x="40" y="39"/>
                </a:cxn>
                <a:cxn ang="0">
                  <a:pos x="41" y="37"/>
                </a:cxn>
                <a:cxn ang="0">
                  <a:pos x="41" y="37"/>
                </a:cxn>
                <a:cxn ang="0">
                  <a:pos x="43" y="32"/>
                </a:cxn>
                <a:cxn ang="0">
                  <a:pos x="46" y="27"/>
                </a:cxn>
                <a:cxn ang="0">
                  <a:pos x="50" y="23"/>
                </a:cxn>
                <a:cxn ang="0">
                  <a:pos x="54" y="19"/>
                </a:cxn>
                <a:cxn ang="0">
                  <a:pos x="54" y="19"/>
                </a:cxn>
                <a:cxn ang="0">
                  <a:pos x="58" y="12"/>
                </a:cxn>
                <a:cxn ang="0">
                  <a:pos x="60" y="4"/>
                </a:cxn>
                <a:cxn ang="0">
                  <a:pos x="60" y="4"/>
                </a:cxn>
                <a:cxn ang="0">
                  <a:pos x="60" y="2"/>
                </a:cxn>
                <a:cxn ang="0">
                  <a:pos x="59" y="1"/>
                </a:cxn>
                <a:cxn ang="0">
                  <a:pos x="58" y="0"/>
                </a:cxn>
                <a:cxn ang="0">
                  <a:pos x="56" y="0"/>
                </a:cxn>
                <a:cxn ang="0">
                  <a:pos x="53" y="1"/>
                </a:cxn>
                <a:cxn ang="0">
                  <a:pos x="51" y="2"/>
                </a:cxn>
                <a:cxn ang="0">
                  <a:pos x="50" y="4"/>
                </a:cxn>
                <a:cxn ang="0">
                  <a:pos x="50" y="4"/>
                </a:cxn>
              </a:cxnLst>
              <a:rect l="0" t="0" r="r" b="b"/>
              <a:pathLst>
                <a:path w="60" h="90">
                  <a:moveTo>
                    <a:pt x="50" y="4"/>
                  </a:moveTo>
                  <a:lnTo>
                    <a:pt x="50" y="4"/>
                  </a:lnTo>
                  <a:lnTo>
                    <a:pt x="49" y="8"/>
                  </a:lnTo>
                  <a:lnTo>
                    <a:pt x="47" y="13"/>
                  </a:lnTo>
                  <a:lnTo>
                    <a:pt x="40" y="22"/>
                  </a:lnTo>
                  <a:lnTo>
                    <a:pt x="33" y="32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17" y="50"/>
                  </a:lnTo>
                  <a:lnTo>
                    <a:pt x="11" y="60"/>
                  </a:lnTo>
                  <a:lnTo>
                    <a:pt x="5" y="73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2" y="89"/>
                  </a:lnTo>
                  <a:lnTo>
                    <a:pt x="3" y="90"/>
                  </a:lnTo>
                  <a:lnTo>
                    <a:pt x="7" y="90"/>
                  </a:lnTo>
                  <a:lnTo>
                    <a:pt x="8" y="89"/>
                  </a:lnTo>
                  <a:lnTo>
                    <a:pt x="9" y="87"/>
                  </a:lnTo>
                  <a:lnTo>
                    <a:pt x="9" y="87"/>
                  </a:lnTo>
                  <a:lnTo>
                    <a:pt x="15" y="72"/>
                  </a:lnTo>
                  <a:lnTo>
                    <a:pt x="24" y="58"/>
                  </a:lnTo>
                  <a:lnTo>
                    <a:pt x="24" y="58"/>
                  </a:lnTo>
                  <a:lnTo>
                    <a:pt x="28" y="53"/>
                  </a:lnTo>
                  <a:lnTo>
                    <a:pt x="33" y="48"/>
                  </a:lnTo>
                  <a:lnTo>
                    <a:pt x="38" y="42"/>
                  </a:lnTo>
                  <a:lnTo>
                    <a:pt x="40" y="39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3" y="32"/>
                  </a:lnTo>
                  <a:lnTo>
                    <a:pt x="46" y="27"/>
                  </a:lnTo>
                  <a:lnTo>
                    <a:pt x="50" y="23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58" y="12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60" y="2"/>
                  </a:lnTo>
                  <a:lnTo>
                    <a:pt x="59" y="1"/>
                  </a:lnTo>
                  <a:lnTo>
                    <a:pt x="58" y="0"/>
                  </a:lnTo>
                  <a:lnTo>
                    <a:pt x="56" y="0"/>
                  </a:lnTo>
                  <a:lnTo>
                    <a:pt x="53" y="1"/>
                  </a:lnTo>
                  <a:lnTo>
                    <a:pt x="51" y="2"/>
                  </a:lnTo>
                  <a:lnTo>
                    <a:pt x="50" y="4"/>
                  </a:lnTo>
                  <a:lnTo>
                    <a:pt x="50" y="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91" name="Freeform 96">
              <a:extLst>
                <a:ext uri="{FF2B5EF4-FFF2-40B4-BE49-F238E27FC236}">
                  <a16:creationId xmlns:a16="http://schemas.microsoft.com/office/drawing/2014/main" id="{32E43158-D37C-4F88-B51D-C675491D6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4875" y="4149725"/>
              <a:ext cx="28575" cy="49213"/>
            </a:xfrm>
            <a:custGeom>
              <a:avLst/>
              <a:gdLst/>
              <a:ahLst/>
              <a:cxnLst>
                <a:cxn ang="0">
                  <a:pos x="44" y="3"/>
                </a:cxn>
                <a:cxn ang="0">
                  <a:pos x="44" y="3"/>
                </a:cxn>
                <a:cxn ang="0">
                  <a:pos x="41" y="15"/>
                </a:cxn>
                <a:cxn ang="0">
                  <a:pos x="37" y="25"/>
                </a:cxn>
                <a:cxn ang="0">
                  <a:pos x="32" y="36"/>
                </a:cxn>
                <a:cxn ang="0">
                  <a:pos x="26" y="46"/>
                </a:cxn>
                <a:cxn ang="0">
                  <a:pos x="14" y="66"/>
                </a:cxn>
                <a:cxn ang="0">
                  <a:pos x="1" y="85"/>
                </a:cxn>
                <a:cxn ang="0">
                  <a:pos x="1" y="85"/>
                </a:cxn>
                <a:cxn ang="0">
                  <a:pos x="0" y="87"/>
                </a:cxn>
                <a:cxn ang="0">
                  <a:pos x="0" y="88"/>
                </a:cxn>
                <a:cxn ang="0">
                  <a:pos x="1" y="90"/>
                </a:cxn>
                <a:cxn ang="0">
                  <a:pos x="2" y="91"/>
                </a:cxn>
                <a:cxn ang="0">
                  <a:pos x="6" y="91"/>
                </a:cxn>
                <a:cxn ang="0">
                  <a:pos x="8" y="91"/>
                </a:cxn>
                <a:cxn ang="0">
                  <a:pos x="9" y="89"/>
                </a:cxn>
                <a:cxn ang="0">
                  <a:pos x="9" y="89"/>
                </a:cxn>
                <a:cxn ang="0">
                  <a:pos x="22" y="70"/>
                </a:cxn>
                <a:cxn ang="0">
                  <a:pos x="35" y="50"/>
                </a:cxn>
                <a:cxn ang="0">
                  <a:pos x="41" y="39"/>
                </a:cxn>
                <a:cxn ang="0">
                  <a:pos x="46" y="28"/>
                </a:cxn>
                <a:cxn ang="0">
                  <a:pos x="50" y="18"/>
                </a:cxn>
                <a:cxn ang="0">
                  <a:pos x="53" y="6"/>
                </a:cxn>
                <a:cxn ang="0">
                  <a:pos x="53" y="6"/>
                </a:cxn>
                <a:cxn ang="0">
                  <a:pos x="53" y="4"/>
                </a:cxn>
                <a:cxn ang="0">
                  <a:pos x="53" y="2"/>
                </a:cxn>
                <a:cxn ang="0">
                  <a:pos x="52" y="1"/>
                </a:cxn>
                <a:cxn ang="0">
                  <a:pos x="50" y="0"/>
                </a:cxn>
                <a:cxn ang="0">
                  <a:pos x="48" y="0"/>
                </a:cxn>
                <a:cxn ang="0">
                  <a:pos x="47" y="1"/>
                </a:cxn>
                <a:cxn ang="0">
                  <a:pos x="45" y="2"/>
                </a:cxn>
                <a:cxn ang="0">
                  <a:pos x="44" y="3"/>
                </a:cxn>
                <a:cxn ang="0">
                  <a:pos x="44" y="3"/>
                </a:cxn>
              </a:cxnLst>
              <a:rect l="0" t="0" r="r" b="b"/>
              <a:pathLst>
                <a:path w="53" h="91">
                  <a:moveTo>
                    <a:pt x="44" y="3"/>
                  </a:moveTo>
                  <a:lnTo>
                    <a:pt x="44" y="3"/>
                  </a:lnTo>
                  <a:lnTo>
                    <a:pt x="41" y="15"/>
                  </a:lnTo>
                  <a:lnTo>
                    <a:pt x="37" y="25"/>
                  </a:lnTo>
                  <a:lnTo>
                    <a:pt x="32" y="36"/>
                  </a:lnTo>
                  <a:lnTo>
                    <a:pt x="26" y="46"/>
                  </a:lnTo>
                  <a:lnTo>
                    <a:pt x="14" y="66"/>
                  </a:lnTo>
                  <a:lnTo>
                    <a:pt x="1" y="85"/>
                  </a:lnTo>
                  <a:lnTo>
                    <a:pt x="1" y="85"/>
                  </a:lnTo>
                  <a:lnTo>
                    <a:pt x="0" y="87"/>
                  </a:lnTo>
                  <a:lnTo>
                    <a:pt x="0" y="88"/>
                  </a:lnTo>
                  <a:lnTo>
                    <a:pt x="1" y="90"/>
                  </a:lnTo>
                  <a:lnTo>
                    <a:pt x="2" y="91"/>
                  </a:lnTo>
                  <a:lnTo>
                    <a:pt x="6" y="91"/>
                  </a:lnTo>
                  <a:lnTo>
                    <a:pt x="8" y="91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22" y="70"/>
                  </a:lnTo>
                  <a:lnTo>
                    <a:pt x="35" y="50"/>
                  </a:lnTo>
                  <a:lnTo>
                    <a:pt x="41" y="39"/>
                  </a:lnTo>
                  <a:lnTo>
                    <a:pt x="46" y="28"/>
                  </a:lnTo>
                  <a:lnTo>
                    <a:pt x="50" y="18"/>
                  </a:lnTo>
                  <a:lnTo>
                    <a:pt x="53" y="6"/>
                  </a:lnTo>
                  <a:lnTo>
                    <a:pt x="53" y="6"/>
                  </a:lnTo>
                  <a:lnTo>
                    <a:pt x="53" y="4"/>
                  </a:lnTo>
                  <a:lnTo>
                    <a:pt x="53" y="2"/>
                  </a:lnTo>
                  <a:lnTo>
                    <a:pt x="52" y="1"/>
                  </a:lnTo>
                  <a:lnTo>
                    <a:pt x="50" y="0"/>
                  </a:lnTo>
                  <a:lnTo>
                    <a:pt x="48" y="0"/>
                  </a:lnTo>
                  <a:lnTo>
                    <a:pt x="47" y="1"/>
                  </a:lnTo>
                  <a:lnTo>
                    <a:pt x="45" y="2"/>
                  </a:lnTo>
                  <a:lnTo>
                    <a:pt x="44" y="3"/>
                  </a:lnTo>
                  <a:lnTo>
                    <a:pt x="44" y="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92" name="Freeform 97">
              <a:extLst>
                <a:ext uri="{FF2B5EF4-FFF2-40B4-BE49-F238E27FC236}">
                  <a16:creationId xmlns:a16="http://schemas.microsoft.com/office/drawing/2014/main" id="{0C60B249-303B-4DB3-867E-AE2486462E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2338" y="4183063"/>
              <a:ext cx="22225" cy="31750"/>
            </a:xfrm>
            <a:custGeom>
              <a:avLst/>
              <a:gdLst/>
              <a:ahLst/>
              <a:cxnLst>
                <a:cxn ang="0">
                  <a:pos x="32" y="2"/>
                </a:cxn>
                <a:cxn ang="0">
                  <a:pos x="32" y="2"/>
                </a:cxn>
                <a:cxn ang="0">
                  <a:pos x="24" y="16"/>
                </a:cxn>
                <a:cxn ang="0">
                  <a:pos x="17" y="28"/>
                </a:cxn>
                <a:cxn ang="0">
                  <a:pos x="10" y="40"/>
                </a:cxn>
                <a:cxn ang="0">
                  <a:pos x="6" y="47"/>
                </a:cxn>
                <a:cxn ang="0">
                  <a:pos x="1" y="53"/>
                </a:cxn>
                <a:cxn ang="0">
                  <a:pos x="1" y="53"/>
                </a:cxn>
                <a:cxn ang="0">
                  <a:pos x="0" y="54"/>
                </a:cxn>
                <a:cxn ang="0">
                  <a:pos x="0" y="56"/>
                </a:cxn>
                <a:cxn ang="0">
                  <a:pos x="1" y="58"/>
                </a:cxn>
                <a:cxn ang="0">
                  <a:pos x="2" y="59"/>
                </a:cxn>
                <a:cxn ang="0">
                  <a:pos x="3" y="60"/>
                </a:cxn>
                <a:cxn ang="0">
                  <a:pos x="5" y="60"/>
                </a:cxn>
                <a:cxn ang="0">
                  <a:pos x="6" y="60"/>
                </a:cxn>
                <a:cxn ang="0">
                  <a:pos x="8" y="59"/>
                </a:cxn>
                <a:cxn ang="0">
                  <a:pos x="8" y="59"/>
                </a:cxn>
                <a:cxn ang="0">
                  <a:pos x="13" y="53"/>
                </a:cxn>
                <a:cxn ang="0">
                  <a:pos x="17" y="47"/>
                </a:cxn>
                <a:cxn ang="0">
                  <a:pos x="25" y="34"/>
                </a:cxn>
                <a:cxn ang="0">
                  <a:pos x="33" y="21"/>
                </a:cxn>
                <a:cxn ang="0">
                  <a:pos x="40" y="7"/>
                </a:cxn>
                <a:cxn ang="0">
                  <a:pos x="40" y="7"/>
                </a:cxn>
                <a:cxn ang="0">
                  <a:pos x="41" y="5"/>
                </a:cxn>
                <a:cxn ang="0">
                  <a:pos x="41" y="4"/>
                </a:cxn>
                <a:cxn ang="0">
                  <a:pos x="40" y="2"/>
                </a:cxn>
                <a:cxn ang="0">
                  <a:pos x="39" y="1"/>
                </a:cxn>
                <a:cxn ang="0">
                  <a:pos x="37" y="0"/>
                </a:cxn>
                <a:cxn ang="0">
                  <a:pos x="35" y="0"/>
                </a:cxn>
                <a:cxn ang="0">
                  <a:pos x="34" y="1"/>
                </a:cxn>
                <a:cxn ang="0">
                  <a:pos x="32" y="2"/>
                </a:cxn>
                <a:cxn ang="0">
                  <a:pos x="32" y="2"/>
                </a:cxn>
              </a:cxnLst>
              <a:rect l="0" t="0" r="r" b="b"/>
              <a:pathLst>
                <a:path w="41" h="60">
                  <a:moveTo>
                    <a:pt x="32" y="2"/>
                  </a:moveTo>
                  <a:lnTo>
                    <a:pt x="32" y="2"/>
                  </a:lnTo>
                  <a:lnTo>
                    <a:pt x="24" y="16"/>
                  </a:lnTo>
                  <a:lnTo>
                    <a:pt x="17" y="28"/>
                  </a:lnTo>
                  <a:lnTo>
                    <a:pt x="10" y="40"/>
                  </a:lnTo>
                  <a:lnTo>
                    <a:pt x="6" y="47"/>
                  </a:lnTo>
                  <a:lnTo>
                    <a:pt x="1" y="53"/>
                  </a:lnTo>
                  <a:lnTo>
                    <a:pt x="1" y="53"/>
                  </a:lnTo>
                  <a:lnTo>
                    <a:pt x="0" y="54"/>
                  </a:lnTo>
                  <a:lnTo>
                    <a:pt x="0" y="56"/>
                  </a:lnTo>
                  <a:lnTo>
                    <a:pt x="1" y="58"/>
                  </a:lnTo>
                  <a:lnTo>
                    <a:pt x="2" y="59"/>
                  </a:lnTo>
                  <a:lnTo>
                    <a:pt x="3" y="60"/>
                  </a:lnTo>
                  <a:lnTo>
                    <a:pt x="5" y="60"/>
                  </a:lnTo>
                  <a:lnTo>
                    <a:pt x="6" y="60"/>
                  </a:lnTo>
                  <a:lnTo>
                    <a:pt x="8" y="59"/>
                  </a:lnTo>
                  <a:lnTo>
                    <a:pt x="8" y="59"/>
                  </a:lnTo>
                  <a:lnTo>
                    <a:pt x="13" y="53"/>
                  </a:lnTo>
                  <a:lnTo>
                    <a:pt x="17" y="47"/>
                  </a:lnTo>
                  <a:lnTo>
                    <a:pt x="25" y="34"/>
                  </a:lnTo>
                  <a:lnTo>
                    <a:pt x="33" y="21"/>
                  </a:lnTo>
                  <a:lnTo>
                    <a:pt x="40" y="7"/>
                  </a:lnTo>
                  <a:lnTo>
                    <a:pt x="40" y="7"/>
                  </a:lnTo>
                  <a:lnTo>
                    <a:pt x="41" y="5"/>
                  </a:lnTo>
                  <a:lnTo>
                    <a:pt x="41" y="4"/>
                  </a:lnTo>
                  <a:lnTo>
                    <a:pt x="40" y="2"/>
                  </a:lnTo>
                  <a:lnTo>
                    <a:pt x="39" y="1"/>
                  </a:lnTo>
                  <a:lnTo>
                    <a:pt x="37" y="0"/>
                  </a:lnTo>
                  <a:lnTo>
                    <a:pt x="35" y="0"/>
                  </a:lnTo>
                  <a:lnTo>
                    <a:pt x="34" y="1"/>
                  </a:lnTo>
                  <a:lnTo>
                    <a:pt x="32" y="2"/>
                  </a:lnTo>
                  <a:lnTo>
                    <a:pt x="32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93" name="Freeform 98">
              <a:extLst>
                <a:ext uri="{FF2B5EF4-FFF2-40B4-BE49-F238E27FC236}">
                  <a16:creationId xmlns:a16="http://schemas.microsoft.com/office/drawing/2014/main" id="{25F0B99D-C7D8-444A-AAC7-8B399B1EA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225" y="4113213"/>
              <a:ext cx="22225" cy="31750"/>
            </a:xfrm>
            <a:custGeom>
              <a:avLst/>
              <a:gdLst/>
              <a:ahLst/>
              <a:cxnLst>
                <a:cxn ang="0">
                  <a:pos x="32" y="3"/>
                </a:cxn>
                <a:cxn ang="0">
                  <a:pos x="32" y="3"/>
                </a:cxn>
                <a:cxn ang="0">
                  <a:pos x="28" y="10"/>
                </a:cxn>
                <a:cxn ang="0">
                  <a:pos x="24" y="16"/>
                </a:cxn>
                <a:cxn ang="0">
                  <a:pos x="14" y="28"/>
                </a:cxn>
                <a:cxn ang="0">
                  <a:pos x="8" y="34"/>
                </a:cxn>
                <a:cxn ang="0">
                  <a:pos x="4" y="40"/>
                </a:cxn>
                <a:cxn ang="0">
                  <a:pos x="1" y="47"/>
                </a:cxn>
                <a:cxn ang="0">
                  <a:pos x="0" y="55"/>
                </a:cxn>
                <a:cxn ang="0">
                  <a:pos x="0" y="55"/>
                </a:cxn>
                <a:cxn ang="0">
                  <a:pos x="0" y="57"/>
                </a:cxn>
                <a:cxn ang="0">
                  <a:pos x="1" y="59"/>
                </a:cxn>
                <a:cxn ang="0">
                  <a:pos x="3" y="59"/>
                </a:cxn>
                <a:cxn ang="0">
                  <a:pos x="4" y="60"/>
                </a:cxn>
                <a:cxn ang="0">
                  <a:pos x="6" y="59"/>
                </a:cxn>
                <a:cxn ang="0">
                  <a:pos x="8" y="59"/>
                </a:cxn>
                <a:cxn ang="0">
                  <a:pos x="9" y="57"/>
                </a:cxn>
                <a:cxn ang="0">
                  <a:pos x="9" y="55"/>
                </a:cxn>
                <a:cxn ang="0">
                  <a:pos x="9" y="55"/>
                </a:cxn>
                <a:cxn ang="0">
                  <a:pos x="10" y="51"/>
                </a:cxn>
                <a:cxn ang="0">
                  <a:pos x="11" y="47"/>
                </a:cxn>
                <a:cxn ang="0">
                  <a:pos x="16" y="41"/>
                </a:cxn>
                <a:cxn ang="0">
                  <a:pos x="20" y="35"/>
                </a:cxn>
                <a:cxn ang="0">
                  <a:pos x="25" y="29"/>
                </a:cxn>
                <a:cxn ang="0">
                  <a:pos x="25" y="29"/>
                </a:cxn>
                <a:cxn ang="0">
                  <a:pos x="34" y="19"/>
                </a:cxn>
                <a:cxn ang="0">
                  <a:pos x="38" y="12"/>
                </a:cxn>
                <a:cxn ang="0">
                  <a:pos x="41" y="5"/>
                </a:cxn>
                <a:cxn ang="0">
                  <a:pos x="41" y="5"/>
                </a:cxn>
                <a:cxn ang="0">
                  <a:pos x="41" y="4"/>
                </a:cxn>
                <a:cxn ang="0">
                  <a:pos x="40" y="2"/>
                </a:cxn>
                <a:cxn ang="0">
                  <a:pos x="39" y="1"/>
                </a:cxn>
                <a:cxn ang="0">
                  <a:pos x="38" y="0"/>
                </a:cxn>
                <a:cxn ang="0">
                  <a:pos x="34" y="0"/>
                </a:cxn>
                <a:cxn ang="0">
                  <a:pos x="33" y="1"/>
                </a:cxn>
                <a:cxn ang="0">
                  <a:pos x="32" y="3"/>
                </a:cxn>
                <a:cxn ang="0">
                  <a:pos x="32" y="3"/>
                </a:cxn>
              </a:cxnLst>
              <a:rect l="0" t="0" r="r" b="b"/>
              <a:pathLst>
                <a:path w="41" h="60">
                  <a:moveTo>
                    <a:pt x="32" y="3"/>
                  </a:moveTo>
                  <a:lnTo>
                    <a:pt x="32" y="3"/>
                  </a:lnTo>
                  <a:lnTo>
                    <a:pt x="28" y="10"/>
                  </a:lnTo>
                  <a:lnTo>
                    <a:pt x="24" y="16"/>
                  </a:lnTo>
                  <a:lnTo>
                    <a:pt x="14" y="28"/>
                  </a:lnTo>
                  <a:lnTo>
                    <a:pt x="8" y="34"/>
                  </a:lnTo>
                  <a:lnTo>
                    <a:pt x="4" y="40"/>
                  </a:lnTo>
                  <a:lnTo>
                    <a:pt x="1" y="47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0" y="57"/>
                  </a:lnTo>
                  <a:lnTo>
                    <a:pt x="1" y="59"/>
                  </a:lnTo>
                  <a:lnTo>
                    <a:pt x="3" y="59"/>
                  </a:lnTo>
                  <a:lnTo>
                    <a:pt x="4" y="60"/>
                  </a:lnTo>
                  <a:lnTo>
                    <a:pt x="6" y="59"/>
                  </a:lnTo>
                  <a:lnTo>
                    <a:pt x="8" y="59"/>
                  </a:lnTo>
                  <a:lnTo>
                    <a:pt x="9" y="57"/>
                  </a:lnTo>
                  <a:lnTo>
                    <a:pt x="9" y="55"/>
                  </a:lnTo>
                  <a:lnTo>
                    <a:pt x="9" y="55"/>
                  </a:lnTo>
                  <a:lnTo>
                    <a:pt x="10" y="51"/>
                  </a:lnTo>
                  <a:lnTo>
                    <a:pt x="11" y="47"/>
                  </a:lnTo>
                  <a:lnTo>
                    <a:pt x="16" y="41"/>
                  </a:lnTo>
                  <a:lnTo>
                    <a:pt x="20" y="35"/>
                  </a:lnTo>
                  <a:lnTo>
                    <a:pt x="25" y="29"/>
                  </a:lnTo>
                  <a:lnTo>
                    <a:pt x="25" y="29"/>
                  </a:lnTo>
                  <a:lnTo>
                    <a:pt x="34" y="19"/>
                  </a:lnTo>
                  <a:lnTo>
                    <a:pt x="38" y="12"/>
                  </a:lnTo>
                  <a:lnTo>
                    <a:pt x="41" y="5"/>
                  </a:lnTo>
                  <a:lnTo>
                    <a:pt x="41" y="5"/>
                  </a:lnTo>
                  <a:lnTo>
                    <a:pt x="41" y="4"/>
                  </a:lnTo>
                  <a:lnTo>
                    <a:pt x="40" y="2"/>
                  </a:lnTo>
                  <a:lnTo>
                    <a:pt x="39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33" y="1"/>
                  </a:lnTo>
                  <a:lnTo>
                    <a:pt x="32" y="3"/>
                  </a:lnTo>
                  <a:lnTo>
                    <a:pt x="32" y="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94" name="Freeform 99">
              <a:extLst>
                <a:ext uri="{FF2B5EF4-FFF2-40B4-BE49-F238E27FC236}">
                  <a16:creationId xmlns:a16="http://schemas.microsoft.com/office/drawing/2014/main" id="{40363EF8-9E8D-4C52-B21F-3C0AC52D0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7050" y="4146550"/>
              <a:ext cx="25400" cy="41275"/>
            </a:xfrm>
            <a:custGeom>
              <a:avLst/>
              <a:gdLst/>
              <a:ahLst/>
              <a:cxnLst>
                <a:cxn ang="0">
                  <a:pos x="38" y="2"/>
                </a:cxn>
                <a:cxn ang="0">
                  <a:pos x="38" y="2"/>
                </a:cxn>
                <a:cxn ang="0">
                  <a:pos x="28" y="20"/>
                </a:cxn>
                <a:cxn ang="0">
                  <a:pos x="18" y="36"/>
                </a:cxn>
                <a:cxn ang="0">
                  <a:pos x="1" y="71"/>
                </a:cxn>
                <a:cxn ang="0">
                  <a:pos x="1" y="71"/>
                </a:cxn>
                <a:cxn ang="0">
                  <a:pos x="0" y="73"/>
                </a:cxn>
                <a:cxn ang="0">
                  <a:pos x="0" y="75"/>
                </a:cxn>
                <a:cxn ang="0">
                  <a:pos x="1" y="77"/>
                </a:cxn>
                <a:cxn ang="0">
                  <a:pos x="3" y="78"/>
                </a:cxn>
                <a:cxn ang="0">
                  <a:pos x="4" y="78"/>
                </a:cxn>
                <a:cxn ang="0">
                  <a:pos x="6" y="78"/>
                </a:cxn>
                <a:cxn ang="0">
                  <a:pos x="7" y="78"/>
                </a:cxn>
                <a:cxn ang="0">
                  <a:pos x="8" y="76"/>
                </a:cxn>
                <a:cxn ang="0">
                  <a:pos x="8" y="76"/>
                </a:cxn>
                <a:cxn ang="0">
                  <a:pos x="27" y="41"/>
                </a:cxn>
                <a:cxn ang="0">
                  <a:pos x="36" y="24"/>
                </a:cxn>
                <a:cxn ang="0">
                  <a:pos x="46" y="7"/>
                </a:cxn>
                <a:cxn ang="0">
                  <a:pos x="46" y="7"/>
                </a:cxn>
                <a:cxn ang="0">
                  <a:pos x="47" y="5"/>
                </a:cxn>
                <a:cxn ang="0">
                  <a:pos x="47" y="3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3" y="0"/>
                </a:cxn>
                <a:cxn ang="0">
                  <a:pos x="41" y="0"/>
                </a:cxn>
                <a:cxn ang="0">
                  <a:pos x="40" y="1"/>
                </a:cxn>
                <a:cxn ang="0">
                  <a:pos x="38" y="2"/>
                </a:cxn>
                <a:cxn ang="0">
                  <a:pos x="38" y="2"/>
                </a:cxn>
              </a:cxnLst>
              <a:rect l="0" t="0" r="r" b="b"/>
              <a:pathLst>
                <a:path w="47" h="78">
                  <a:moveTo>
                    <a:pt x="38" y="2"/>
                  </a:moveTo>
                  <a:lnTo>
                    <a:pt x="38" y="2"/>
                  </a:lnTo>
                  <a:lnTo>
                    <a:pt x="28" y="20"/>
                  </a:lnTo>
                  <a:lnTo>
                    <a:pt x="18" y="36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0" y="73"/>
                  </a:lnTo>
                  <a:lnTo>
                    <a:pt x="0" y="75"/>
                  </a:lnTo>
                  <a:lnTo>
                    <a:pt x="1" y="77"/>
                  </a:lnTo>
                  <a:lnTo>
                    <a:pt x="3" y="78"/>
                  </a:lnTo>
                  <a:lnTo>
                    <a:pt x="4" y="78"/>
                  </a:lnTo>
                  <a:lnTo>
                    <a:pt x="6" y="78"/>
                  </a:lnTo>
                  <a:lnTo>
                    <a:pt x="7" y="78"/>
                  </a:lnTo>
                  <a:lnTo>
                    <a:pt x="8" y="76"/>
                  </a:lnTo>
                  <a:lnTo>
                    <a:pt x="8" y="76"/>
                  </a:lnTo>
                  <a:lnTo>
                    <a:pt x="27" y="41"/>
                  </a:lnTo>
                  <a:lnTo>
                    <a:pt x="36" y="24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7" y="5"/>
                  </a:lnTo>
                  <a:lnTo>
                    <a:pt x="47" y="3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3" y="0"/>
                  </a:lnTo>
                  <a:lnTo>
                    <a:pt x="41" y="0"/>
                  </a:lnTo>
                  <a:lnTo>
                    <a:pt x="40" y="1"/>
                  </a:lnTo>
                  <a:lnTo>
                    <a:pt x="38" y="2"/>
                  </a:lnTo>
                  <a:lnTo>
                    <a:pt x="38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95" name="Freeform 100">
              <a:extLst>
                <a:ext uri="{FF2B5EF4-FFF2-40B4-BE49-F238E27FC236}">
                  <a16:creationId xmlns:a16="http://schemas.microsoft.com/office/drawing/2014/main" id="{100D3B2C-5E45-49B3-AB19-A0C6412CE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7688" y="4176713"/>
              <a:ext cx="22225" cy="31750"/>
            </a:xfrm>
            <a:custGeom>
              <a:avLst/>
              <a:gdLst/>
              <a:ahLst/>
              <a:cxnLst>
                <a:cxn ang="0">
                  <a:pos x="31" y="3"/>
                </a:cxn>
                <a:cxn ang="0">
                  <a:pos x="31" y="3"/>
                </a:cxn>
                <a:cxn ang="0">
                  <a:pos x="26" y="16"/>
                </a:cxn>
                <a:cxn ang="0">
                  <a:pos x="19" y="29"/>
                </a:cxn>
                <a:cxn ang="0">
                  <a:pos x="10" y="41"/>
                </a:cxn>
                <a:cxn ang="0">
                  <a:pos x="1" y="51"/>
                </a:cxn>
                <a:cxn ang="0">
                  <a:pos x="1" y="51"/>
                </a:cxn>
                <a:cxn ang="0">
                  <a:pos x="0" y="53"/>
                </a:cxn>
                <a:cxn ang="0">
                  <a:pos x="0" y="56"/>
                </a:cxn>
                <a:cxn ang="0">
                  <a:pos x="0" y="57"/>
                </a:cxn>
                <a:cxn ang="0">
                  <a:pos x="1" y="59"/>
                </a:cxn>
                <a:cxn ang="0">
                  <a:pos x="3" y="60"/>
                </a:cxn>
                <a:cxn ang="0">
                  <a:pos x="4" y="60"/>
                </a:cxn>
                <a:cxn ang="0">
                  <a:pos x="6" y="60"/>
                </a:cxn>
                <a:cxn ang="0">
                  <a:pos x="7" y="59"/>
                </a:cxn>
                <a:cxn ang="0">
                  <a:pos x="7" y="59"/>
                </a:cxn>
                <a:cxn ang="0">
                  <a:pos x="18" y="46"/>
                </a:cxn>
                <a:cxn ang="0">
                  <a:pos x="27" y="34"/>
                </a:cxn>
                <a:cxn ang="0">
                  <a:pos x="34" y="20"/>
                </a:cxn>
                <a:cxn ang="0">
                  <a:pos x="40" y="6"/>
                </a:cxn>
                <a:cxn ang="0">
                  <a:pos x="40" y="6"/>
                </a:cxn>
                <a:cxn ang="0">
                  <a:pos x="41" y="4"/>
                </a:cxn>
                <a:cxn ang="0">
                  <a:pos x="40" y="2"/>
                </a:cxn>
                <a:cxn ang="0">
                  <a:pos x="39" y="1"/>
                </a:cxn>
                <a:cxn ang="0">
                  <a:pos x="37" y="0"/>
                </a:cxn>
                <a:cxn ang="0">
                  <a:pos x="36" y="0"/>
                </a:cxn>
                <a:cxn ang="0">
                  <a:pos x="34" y="1"/>
                </a:cxn>
                <a:cxn ang="0">
                  <a:pos x="32" y="2"/>
                </a:cxn>
                <a:cxn ang="0">
                  <a:pos x="31" y="3"/>
                </a:cxn>
                <a:cxn ang="0">
                  <a:pos x="31" y="3"/>
                </a:cxn>
              </a:cxnLst>
              <a:rect l="0" t="0" r="r" b="b"/>
              <a:pathLst>
                <a:path w="41" h="60">
                  <a:moveTo>
                    <a:pt x="31" y="3"/>
                  </a:moveTo>
                  <a:lnTo>
                    <a:pt x="31" y="3"/>
                  </a:lnTo>
                  <a:lnTo>
                    <a:pt x="26" y="16"/>
                  </a:lnTo>
                  <a:lnTo>
                    <a:pt x="19" y="29"/>
                  </a:lnTo>
                  <a:lnTo>
                    <a:pt x="10" y="41"/>
                  </a:lnTo>
                  <a:lnTo>
                    <a:pt x="1" y="51"/>
                  </a:lnTo>
                  <a:lnTo>
                    <a:pt x="1" y="51"/>
                  </a:lnTo>
                  <a:lnTo>
                    <a:pt x="0" y="53"/>
                  </a:lnTo>
                  <a:lnTo>
                    <a:pt x="0" y="56"/>
                  </a:lnTo>
                  <a:lnTo>
                    <a:pt x="0" y="57"/>
                  </a:lnTo>
                  <a:lnTo>
                    <a:pt x="1" y="59"/>
                  </a:lnTo>
                  <a:lnTo>
                    <a:pt x="3" y="60"/>
                  </a:lnTo>
                  <a:lnTo>
                    <a:pt x="4" y="60"/>
                  </a:lnTo>
                  <a:lnTo>
                    <a:pt x="6" y="60"/>
                  </a:lnTo>
                  <a:lnTo>
                    <a:pt x="7" y="59"/>
                  </a:lnTo>
                  <a:lnTo>
                    <a:pt x="7" y="59"/>
                  </a:lnTo>
                  <a:lnTo>
                    <a:pt x="18" y="46"/>
                  </a:lnTo>
                  <a:lnTo>
                    <a:pt x="27" y="34"/>
                  </a:lnTo>
                  <a:lnTo>
                    <a:pt x="34" y="20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41" y="4"/>
                  </a:lnTo>
                  <a:lnTo>
                    <a:pt x="40" y="2"/>
                  </a:lnTo>
                  <a:lnTo>
                    <a:pt x="39" y="1"/>
                  </a:lnTo>
                  <a:lnTo>
                    <a:pt x="37" y="0"/>
                  </a:lnTo>
                  <a:lnTo>
                    <a:pt x="36" y="0"/>
                  </a:lnTo>
                  <a:lnTo>
                    <a:pt x="34" y="1"/>
                  </a:lnTo>
                  <a:lnTo>
                    <a:pt x="32" y="2"/>
                  </a:lnTo>
                  <a:lnTo>
                    <a:pt x="31" y="3"/>
                  </a:lnTo>
                  <a:lnTo>
                    <a:pt x="31" y="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96" name="Freeform 708">
              <a:extLst>
                <a:ext uri="{FF2B5EF4-FFF2-40B4-BE49-F238E27FC236}">
                  <a16:creationId xmlns:a16="http://schemas.microsoft.com/office/drawing/2014/main" id="{56F50050-E68C-459B-B4B6-A8F0675726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1651" y="4033838"/>
              <a:ext cx="112713" cy="203200"/>
            </a:xfrm>
            <a:custGeom>
              <a:avLst/>
              <a:gdLst/>
              <a:ahLst/>
              <a:cxnLst>
                <a:cxn ang="0">
                  <a:pos x="89" y="383"/>
                </a:cxn>
                <a:cxn ang="0">
                  <a:pos x="62" y="376"/>
                </a:cxn>
                <a:cxn ang="0">
                  <a:pos x="27" y="352"/>
                </a:cxn>
                <a:cxn ang="0">
                  <a:pos x="15" y="335"/>
                </a:cxn>
                <a:cxn ang="0">
                  <a:pos x="10" y="313"/>
                </a:cxn>
                <a:cxn ang="0">
                  <a:pos x="5" y="270"/>
                </a:cxn>
                <a:cxn ang="0">
                  <a:pos x="0" y="152"/>
                </a:cxn>
                <a:cxn ang="0">
                  <a:pos x="2" y="144"/>
                </a:cxn>
                <a:cxn ang="0">
                  <a:pos x="11" y="134"/>
                </a:cxn>
                <a:cxn ang="0">
                  <a:pos x="13" y="116"/>
                </a:cxn>
                <a:cxn ang="0">
                  <a:pos x="14" y="88"/>
                </a:cxn>
                <a:cxn ang="0">
                  <a:pos x="19" y="59"/>
                </a:cxn>
                <a:cxn ang="0">
                  <a:pos x="28" y="42"/>
                </a:cxn>
                <a:cxn ang="0">
                  <a:pos x="57" y="15"/>
                </a:cxn>
                <a:cxn ang="0">
                  <a:pos x="92" y="1"/>
                </a:cxn>
                <a:cxn ang="0">
                  <a:pos x="113" y="0"/>
                </a:cxn>
                <a:cxn ang="0">
                  <a:pos x="147" y="2"/>
                </a:cxn>
                <a:cxn ang="0">
                  <a:pos x="180" y="14"/>
                </a:cxn>
                <a:cxn ang="0">
                  <a:pos x="201" y="29"/>
                </a:cxn>
                <a:cxn ang="0">
                  <a:pos x="210" y="46"/>
                </a:cxn>
                <a:cxn ang="0">
                  <a:pos x="213" y="79"/>
                </a:cxn>
                <a:cxn ang="0">
                  <a:pos x="213" y="158"/>
                </a:cxn>
                <a:cxn ang="0">
                  <a:pos x="211" y="167"/>
                </a:cxn>
                <a:cxn ang="0">
                  <a:pos x="210" y="172"/>
                </a:cxn>
                <a:cxn ang="0">
                  <a:pos x="209" y="266"/>
                </a:cxn>
                <a:cxn ang="0">
                  <a:pos x="211" y="298"/>
                </a:cxn>
                <a:cxn ang="0">
                  <a:pos x="208" y="328"/>
                </a:cxn>
                <a:cxn ang="0">
                  <a:pos x="203" y="340"/>
                </a:cxn>
                <a:cxn ang="0">
                  <a:pos x="188" y="356"/>
                </a:cxn>
                <a:cxn ang="0">
                  <a:pos x="164" y="372"/>
                </a:cxn>
                <a:cxn ang="0">
                  <a:pos x="120" y="383"/>
                </a:cxn>
                <a:cxn ang="0">
                  <a:pos x="121" y="36"/>
                </a:cxn>
                <a:cxn ang="0">
                  <a:pos x="104" y="37"/>
                </a:cxn>
                <a:cxn ang="0">
                  <a:pos x="73" y="49"/>
                </a:cxn>
                <a:cxn ang="0">
                  <a:pos x="55" y="76"/>
                </a:cxn>
                <a:cxn ang="0">
                  <a:pos x="51" y="100"/>
                </a:cxn>
                <a:cxn ang="0">
                  <a:pos x="49" y="130"/>
                </a:cxn>
                <a:cxn ang="0">
                  <a:pos x="46" y="166"/>
                </a:cxn>
                <a:cxn ang="0">
                  <a:pos x="43" y="177"/>
                </a:cxn>
                <a:cxn ang="0">
                  <a:pos x="39" y="187"/>
                </a:cxn>
                <a:cxn ang="0">
                  <a:pos x="42" y="250"/>
                </a:cxn>
                <a:cxn ang="0">
                  <a:pos x="43" y="269"/>
                </a:cxn>
                <a:cxn ang="0">
                  <a:pos x="44" y="298"/>
                </a:cxn>
                <a:cxn ang="0">
                  <a:pos x="54" y="326"/>
                </a:cxn>
                <a:cxn ang="0">
                  <a:pos x="69" y="338"/>
                </a:cxn>
                <a:cxn ang="0">
                  <a:pos x="88" y="345"/>
                </a:cxn>
                <a:cxn ang="0">
                  <a:pos x="108" y="347"/>
                </a:cxn>
                <a:cxn ang="0">
                  <a:pos x="133" y="343"/>
                </a:cxn>
                <a:cxn ang="0">
                  <a:pos x="156" y="333"/>
                </a:cxn>
                <a:cxn ang="0">
                  <a:pos x="170" y="315"/>
                </a:cxn>
                <a:cxn ang="0">
                  <a:pos x="172" y="221"/>
                </a:cxn>
                <a:cxn ang="0">
                  <a:pos x="172" y="205"/>
                </a:cxn>
                <a:cxn ang="0">
                  <a:pos x="172" y="170"/>
                </a:cxn>
                <a:cxn ang="0">
                  <a:pos x="176" y="157"/>
                </a:cxn>
                <a:cxn ang="0">
                  <a:pos x="177" y="128"/>
                </a:cxn>
                <a:cxn ang="0">
                  <a:pos x="177" y="81"/>
                </a:cxn>
                <a:cxn ang="0">
                  <a:pos x="175" y="60"/>
                </a:cxn>
                <a:cxn ang="0">
                  <a:pos x="165" y="46"/>
                </a:cxn>
                <a:cxn ang="0">
                  <a:pos x="136" y="37"/>
                </a:cxn>
              </a:cxnLst>
              <a:rect l="0" t="0" r="r" b="b"/>
              <a:pathLst>
                <a:path w="213" h="383">
                  <a:moveTo>
                    <a:pt x="106" y="383"/>
                  </a:moveTo>
                  <a:lnTo>
                    <a:pt x="106" y="383"/>
                  </a:lnTo>
                  <a:lnTo>
                    <a:pt x="89" y="383"/>
                  </a:lnTo>
                  <a:lnTo>
                    <a:pt x="89" y="383"/>
                  </a:lnTo>
                  <a:lnTo>
                    <a:pt x="76" y="380"/>
                  </a:lnTo>
                  <a:lnTo>
                    <a:pt x="62" y="376"/>
                  </a:lnTo>
                  <a:lnTo>
                    <a:pt x="49" y="370"/>
                  </a:lnTo>
                  <a:lnTo>
                    <a:pt x="38" y="362"/>
                  </a:lnTo>
                  <a:lnTo>
                    <a:pt x="27" y="352"/>
                  </a:lnTo>
                  <a:lnTo>
                    <a:pt x="22" y="346"/>
                  </a:lnTo>
                  <a:lnTo>
                    <a:pt x="18" y="341"/>
                  </a:lnTo>
                  <a:lnTo>
                    <a:pt x="15" y="335"/>
                  </a:lnTo>
                  <a:lnTo>
                    <a:pt x="13" y="328"/>
                  </a:lnTo>
                  <a:lnTo>
                    <a:pt x="11" y="320"/>
                  </a:lnTo>
                  <a:lnTo>
                    <a:pt x="10" y="313"/>
                  </a:lnTo>
                  <a:lnTo>
                    <a:pt x="9" y="308"/>
                  </a:lnTo>
                  <a:lnTo>
                    <a:pt x="9" y="308"/>
                  </a:lnTo>
                  <a:lnTo>
                    <a:pt x="5" y="270"/>
                  </a:lnTo>
                  <a:lnTo>
                    <a:pt x="2" y="230"/>
                  </a:lnTo>
                  <a:lnTo>
                    <a:pt x="0" y="191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1" y="147"/>
                  </a:lnTo>
                  <a:lnTo>
                    <a:pt x="2" y="144"/>
                  </a:lnTo>
                  <a:lnTo>
                    <a:pt x="4" y="141"/>
                  </a:lnTo>
                  <a:lnTo>
                    <a:pt x="8" y="138"/>
                  </a:lnTo>
                  <a:lnTo>
                    <a:pt x="11" y="134"/>
                  </a:lnTo>
                  <a:lnTo>
                    <a:pt x="11" y="130"/>
                  </a:lnTo>
                  <a:lnTo>
                    <a:pt x="11" y="130"/>
                  </a:lnTo>
                  <a:lnTo>
                    <a:pt x="13" y="116"/>
                  </a:lnTo>
                  <a:lnTo>
                    <a:pt x="14" y="100"/>
                  </a:lnTo>
                  <a:lnTo>
                    <a:pt x="14" y="100"/>
                  </a:lnTo>
                  <a:lnTo>
                    <a:pt x="14" y="88"/>
                  </a:lnTo>
                  <a:lnTo>
                    <a:pt x="15" y="76"/>
                  </a:lnTo>
                  <a:lnTo>
                    <a:pt x="17" y="64"/>
                  </a:lnTo>
                  <a:lnTo>
                    <a:pt x="19" y="59"/>
                  </a:lnTo>
                  <a:lnTo>
                    <a:pt x="21" y="54"/>
                  </a:lnTo>
                  <a:lnTo>
                    <a:pt x="21" y="54"/>
                  </a:lnTo>
                  <a:lnTo>
                    <a:pt x="28" y="42"/>
                  </a:lnTo>
                  <a:lnTo>
                    <a:pt x="36" y="31"/>
                  </a:lnTo>
                  <a:lnTo>
                    <a:pt x="47" y="23"/>
                  </a:lnTo>
                  <a:lnTo>
                    <a:pt x="57" y="15"/>
                  </a:lnTo>
                  <a:lnTo>
                    <a:pt x="69" y="8"/>
                  </a:lnTo>
                  <a:lnTo>
                    <a:pt x="80" y="4"/>
                  </a:lnTo>
                  <a:lnTo>
                    <a:pt x="92" y="1"/>
                  </a:lnTo>
                  <a:lnTo>
                    <a:pt x="105" y="0"/>
                  </a:lnTo>
                  <a:lnTo>
                    <a:pt x="105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36" y="1"/>
                  </a:lnTo>
                  <a:lnTo>
                    <a:pt x="147" y="2"/>
                  </a:lnTo>
                  <a:lnTo>
                    <a:pt x="158" y="4"/>
                  </a:lnTo>
                  <a:lnTo>
                    <a:pt x="169" y="8"/>
                  </a:lnTo>
                  <a:lnTo>
                    <a:pt x="180" y="14"/>
                  </a:lnTo>
                  <a:lnTo>
                    <a:pt x="190" y="21"/>
                  </a:lnTo>
                  <a:lnTo>
                    <a:pt x="201" y="29"/>
                  </a:lnTo>
                  <a:lnTo>
                    <a:pt x="201" y="29"/>
                  </a:lnTo>
                  <a:lnTo>
                    <a:pt x="205" y="34"/>
                  </a:lnTo>
                  <a:lnTo>
                    <a:pt x="208" y="39"/>
                  </a:lnTo>
                  <a:lnTo>
                    <a:pt x="210" y="46"/>
                  </a:lnTo>
                  <a:lnTo>
                    <a:pt x="211" y="52"/>
                  </a:lnTo>
                  <a:lnTo>
                    <a:pt x="213" y="64"/>
                  </a:lnTo>
                  <a:lnTo>
                    <a:pt x="213" y="79"/>
                  </a:lnTo>
                  <a:lnTo>
                    <a:pt x="213" y="152"/>
                  </a:lnTo>
                  <a:lnTo>
                    <a:pt x="213" y="152"/>
                  </a:lnTo>
                  <a:lnTo>
                    <a:pt x="213" y="158"/>
                  </a:lnTo>
                  <a:lnTo>
                    <a:pt x="213" y="158"/>
                  </a:lnTo>
                  <a:lnTo>
                    <a:pt x="213" y="163"/>
                  </a:lnTo>
                  <a:lnTo>
                    <a:pt x="211" y="167"/>
                  </a:lnTo>
                  <a:lnTo>
                    <a:pt x="211" y="168"/>
                  </a:lnTo>
                  <a:lnTo>
                    <a:pt x="210" y="170"/>
                  </a:lnTo>
                  <a:lnTo>
                    <a:pt x="210" y="172"/>
                  </a:lnTo>
                  <a:lnTo>
                    <a:pt x="210" y="174"/>
                  </a:lnTo>
                  <a:lnTo>
                    <a:pt x="209" y="266"/>
                  </a:lnTo>
                  <a:lnTo>
                    <a:pt x="209" y="266"/>
                  </a:lnTo>
                  <a:lnTo>
                    <a:pt x="210" y="284"/>
                  </a:lnTo>
                  <a:lnTo>
                    <a:pt x="210" y="284"/>
                  </a:lnTo>
                  <a:lnTo>
                    <a:pt x="211" y="298"/>
                  </a:lnTo>
                  <a:lnTo>
                    <a:pt x="211" y="310"/>
                  </a:lnTo>
                  <a:lnTo>
                    <a:pt x="210" y="322"/>
                  </a:lnTo>
                  <a:lnTo>
                    <a:pt x="208" y="328"/>
                  </a:lnTo>
                  <a:lnTo>
                    <a:pt x="207" y="333"/>
                  </a:lnTo>
                  <a:lnTo>
                    <a:pt x="207" y="333"/>
                  </a:lnTo>
                  <a:lnTo>
                    <a:pt x="203" y="340"/>
                  </a:lnTo>
                  <a:lnTo>
                    <a:pt x="199" y="346"/>
                  </a:lnTo>
                  <a:lnTo>
                    <a:pt x="193" y="351"/>
                  </a:lnTo>
                  <a:lnTo>
                    <a:pt x="188" y="356"/>
                  </a:lnTo>
                  <a:lnTo>
                    <a:pt x="182" y="362"/>
                  </a:lnTo>
                  <a:lnTo>
                    <a:pt x="176" y="366"/>
                  </a:lnTo>
                  <a:lnTo>
                    <a:pt x="164" y="372"/>
                  </a:lnTo>
                  <a:lnTo>
                    <a:pt x="149" y="377"/>
                  </a:lnTo>
                  <a:lnTo>
                    <a:pt x="135" y="381"/>
                  </a:lnTo>
                  <a:lnTo>
                    <a:pt x="120" y="383"/>
                  </a:lnTo>
                  <a:lnTo>
                    <a:pt x="106" y="383"/>
                  </a:lnTo>
                  <a:lnTo>
                    <a:pt x="106" y="383"/>
                  </a:lnTo>
                  <a:close/>
                  <a:moveTo>
                    <a:pt x="121" y="36"/>
                  </a:moveTo>
                  <a:lnTo>
                    <a:pt x="121" y="36"/>
                  </a:lnTo>
                  <a:lnTo>
                    <a:pt x="104" y="37"/>
                  </a:lnTo>
                  <a:lnTo>
                    <a:pt x="104" y="37"/>
                  </a:lnTo>
                  <a:lnTo>
                    <a:pt x="92" y="39"/>
                  </a:lnTo>
                  <a:lnTo>
                    <a:pt x="82" y="44"/>
                  </a:lnTo>
                  <a:lnTo>
                    <a:pt x="73" y="49"/>
                  </a:lnTo>
                  <a:lnTo>
                    <a:pt x="65" y="56"/>
                  </a:lnTo>
                  <a:lnTo>
                    <a:pt x="59" y="65"/>
                  </a:lnTo>
                  <a:lnTo>
                    <a:pt x="55" y="76"/>
                  </a:lnTo>
                  <a:lnTo>
                    <a:pt x="52" y="87"/>
                  </a:lnTo>
                  <a:lnTo>
                    <a:pt x="51" y="100"/>
                  </a:lnTo>
                  <a:lnTo>
                    <a:pt x="51" y="100"/>
                  </a:lnTo>
                  <a:lnTo>
                    <a:pt x="50" y="116"/>
                  </a:lnTo>
                  <a:lnTo>
                    <a:pt x="49" y="130"/>
                  </a:lnTo>
                  <a:lnTo>
                    <a:pt x="49" y="130"/>
                  </a:lnTo>
                  <a:lnTo>
                    <a:pt x="47" y="148"/>
                  </a:lnTo>
                  <a:lnTo>
                    <a:pt x="46" y="166"/>
                  </a:lnTo>
                  <a:lnTo>
                    <a:pt x="46" y="166"/>
                  </a:lnTo>
                  <a:lnTo>
                    <a:pt x="46" y="171"/>
                  </a:lnTo>
                  <a:lnTo>
                    <a:pt x="45" y="174"/>
                  </a:lnTo>
                  <a:lnTo>
                    <a:pt x="43" y="177"/>
                  </a:lnTo>
                  <a:lnTo>
                    <a:pt x="41" y="179"/>
                  </a:lnTo>
                  <a:lnTo>
                    <a:pt x="38" y="182"/>
                  </a:lnTo>
                  <a:lnTo>
                    <a:pt x="39" y="187"/>
                  </a:lnTo>
                  <a:lnTo>
                    <a:pt x="39" y="187"/>
                  </a:lnTo>
                  <a:lnTo>
                    <a:pt x="40" y="218"/>
                  </a:lnTo>
                  <a:lnTo>
                    <a:pt x="42" y="250"/>
                  </a:lnTo>
                  <a:lnTo>
                    <a:pt x="42" y="257"/>
                  </a:lnTo>
                  <a:lnTo>
                    <a:pt x="42" y="257"/>
                  </a:lnTo>
                  <a:lnTo>
                    <a:pt x="43" y="269"/>
                  </a:lnTo>
                  <a:lnTo>
                    <a:pt x="43" y="269"/>
                  </a:lnTo>
                  <a:lnTo>
                    <a:pt x="43" y="288"/>
                  </a:lnTo>
                  <a:lnTo>
                    <a:pt x="44" y="298"/>
                  </a:lnTo>
                  <a:lnTo>
                    <a:pt x="46" y="308"/>
                  </a:lnTo>
                  <a:lnTo>
                    <a:pt x="49" y="317"/>
                  </a:lnTo>
                  <a:lnTo>
                    <a:pt x="54" y="326"/>
                  </a:lnTo>
                  <a:lnTo>
                    <a:pt x="60" y="333"/>
                  </a:lnTo>
                  <a:lnTo>
                    <a:pt x="64" y="335"/>
                  </a:lnTo>
                  <a:lnTo>
                    <a:pt x="69" y="338"/>
                  </a:lnTo>
                  <a:lnTo>
                    <a:pt x="69" y="338"/>
                  </a:lnTo>
                  <a:lnTo>
                    <a:pt x="78" y="342"/>
                  </a:lnTo>
                  <a:lnTo>
                    <a:pt x="88" y="345"/>
                  </a:lnTo>
                  <a:lnTo>
                    <a:pt x="98" y="346"/>
                  </a:lnTo>
                  <a:lnTo>
                    <a:pt x="108" y="347"/>
                  </a:lnTo>
                  <a:lnTo>
                    <a:pt x="108" y="347"/>
                  </a:lnTo>
                  <a:lnTo>
                    <a:pt x="120" y="346"/>
                  </a:lnTo>
                  <a:lnTo>
                    <a:pt x="133" y="343"/>
                  </a:lnTo>
                  <a:lnTo>
                    <a:pt x="133" y="343"/>
                  </a:lnTo>
                  <a:lnTo>
                    <a:pt x="142" y="340"/>
                  </a:lnTo>
                  <a:lnTo>
                    <a:pt x="150" y="337"/>
                  </a:lnTo>
                  <a:lnTo>
                    <a:pt x="156" y="333"/>
                  </a:lnTo>
                  <a:lnTo>
                    <a:pt x="163" y="329"/>
                  </a:lnTo>
                  <a:lnTo>
                    <a:pt x="167" y="322"/>
                  </a:lnTo>
                  <a:lnTo>
                    <a:pt x="170" y="315"/>
                  </a:lnTo>
                  <a:lnTo>
                    <a:pt x="171" y="306"/>
                  </a:lnTo>
                  <a:lnTo>
                    <a:pt x="172" y="296"/>
                  </a:lnTo>
                  <a:lnTo>
                    <a:pt x="172" y="221"/>
                  </a:lnTo>
                  <a:lnTo>
                    <a:pt x="172" y="221"/>
                  </a:lnTo>
                  <a:lnTo>
                    <a:pt x="172" y="205"/>
                  </a:lnTo>
                  <a:lnTo>
                    <a:pt x="172" y="205"/>
                  </a:lnTo>
                  <a:lnTo>
                    <a:pt x="171" y="192"/>
                  </a:lnTo>
                  <a:lnTo>
                    <a:pt x="171" y="181"/>
                  </a:lnTo>
                  <a:lnTo>
                    <a:pt x="172" y="170"/>
                  </a:lnTo>
                  <a:lnTo>
                    <a:pt x="175" y="159"/>
                  </a:lnTo>
                  <a:lnTo>
                    <a:pt x="176" y="158"/>
                  </a:lnTo>
                  <a:lnTo>
                    <a:pt x="176" y="157"/>
                  </a:lnTo>
                  <a:lnTo>
                    <a:pt x="176" y="157"/>
                  </a:lnTo>
                  <a:lnTo>
                    <a:pt x="176" y="129"/>
                  </a:lnTo>
                  <a:lnTo>
                    <a:pt x="177" y="128"/>
                  </a:lnTo>
                  <a:lnTo>
                    <a:pt x="177" y="128"/>
                  </a:lnTo>
                  <a:lnTo>
                    <a:pt x="177" y="96"/>
                  </a:lnTo>
                  <a:lnTo>
                    <a:pt x="177" y="81"/>
                  </a:lnTo>
                  <a:lnTo>
                    <a:pt x="176" y="64"/>
                  </a:lnTo>
                  <a:lnTo>
                    <a:pt x="176" y="64"/>
                  </a:lnTo>
                  <a:lnTo>
                    <a:pt x="175" y="60"/>
                  </a:lnTo>
                  <a:lnTo>
                    <a:pt x="173" y="55"/>
                  </a:lnTo>
                  <a:lnTo>
                    <a:pt x="169" y="50"/>
                  </a:lnTo>
                  <a:lnTo>
                    <a:pt x="165" y="46"/>
                  </a:lnTo>
                  <a:lnTo>
                    <a:pt x="157" y="42"/>
                  </a:lnTo>
                  <a:lnTo>
                    <a:pt x="148" y="39"/>
                  </a:lnTo>
                  <a:lnTo>
                    <a:pt x="136" y="37"/>
                  </a:lnTo>
                  <a:lnTo>
                    <a:pt x="121" y="36"/>
                  </a:lnTo>
                  <a:lnTo>
                    <a:pt x="121" y="3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97" name="Freeform 709">
              <a:extLst>
                <a:ext uri="{FF2B5EF4-FFF2-40B4-BE49-F238E27FC236}">
                  <a16:creationId xmlns:a16="http://schemas.microsoft.com/office/drawing/2014/main" id="{90D1A895-A727-458E-8C60-A5C9EE59E6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9476" y="4041775"/>
              <a:ext cx="115888" cy="192088"/>
            </a:xfrm>
            <a:custGeom>
              <a:avLst/>
              <a:gdLst/>
              <a:ahLst/>
              <a:cxnLst>
                <a:cxn ang="0">
                  <a:pos x="99" y="361"/>
                </a:cxn>
                <a:cxn ang="0">
                  <a:pos x="81" y="359"/>
                </a:cxn>
                <a:cxn ang="0">
                  <a:pos x="41" y="344"/>
                </a:cxn>
                <a:cxn ang="0">
                  <a:pos x="24" y="328"/>
                </a:cxn>
                <a:cxn ang="0">
                  <a:pos x="12" y="306"/>
                </a:cxn>
                <a:cxn ang="0">
                  <a:pos x="5" y="267"/>
                </a:cxn>
                <a:cxn ang="0">
                  <a:pos x="4" y="227"/>
                </a:cxn>
                <a:cxn ang="0">
                  <a:pos x="1" y="173"/>
                </a:cxn>
                <a:cxn ang="0">
                  <a:pos x="1" y="151"/>
                </a:cxn>
                <a:cxn ang="0">
                  <a:pos x="1" y="101"/>
                </a:cxn>
                <a:cxn ang="0">
                  <a:pos x="0" y="77"/>
                </a:cxn>
                <a:cxn ang="0">
                  <a:pos x="4" y="62"/>
                </a:cxn>
                <a:cxn ang="0">
                  <a:pos x="26" y="34"/>
                </a:cxn>
                <a:cxn ang="0">
                  <a:pos x="54" y="9"/>
                </a:cxn>
                <a:cxn ang="0">
                  <a:pos x="94" y="0"/>
                </a:cxn>
                <a:cxn ang="0">
                  <a:pos x="111" y="0"/>
                </a:cxn>
                <a:cxn ang="0">
                  <a:pos x="151" y="7"/>
                </a:cxn>
                <a:cxn ang="0">
                  <a:pos x="175" y="19"/>
                </a:cxn>
                <a:cxn ang="0">
                  <a:pos x="189" y="36"/>
                </a:cxn>
                <a:cxn ang="0">
                  <a:pos x="198" y="53"/>
                </a:cxn>
                <a:cxn ang="0">
                  <a:pos x="211" y="92"/>
                </a:cxn>
                <a:cxn ang="0">
                  <a:pos x="217" y="137"/>
                </a:cxn>
                <a:cxn ang="0">
                  <a:pos x="219" y="159"/>
                </a:cxn>
                <a:cxn ang="0">
                  <a:pos x="221" y="168"/>
                </a:cxn>
                <a:cxn ang="0">
                  <a:pos x="216" y="180"/>
                </a:cxn>
                <a:cxn ang="0">
                  <a:pos x="214" y="196"/>
                </a:cxn>
                <a:cxn ang="0">
                  <a:pos x="212" y="236"/>
                </a:cxn>
                <a:cxn ang="0">
                  <a:pos x="207" y="290"/>
                </a:cxn>
                <a:cxn ang="0">
                  <a:pos x="195" y="320"/>
                </a:cxn>
                <a:cxn ang="0">
                  <a:pos x="188" y="330"/>
                </a:cxn>
                <a:cxn ang="0">
                  <a:pos x="157" y="352"/>
                </a:cxn>
                <a:cxn ang="0">
                  <a:pos x="120" y="361"/>
                </a:cxn>
                <a:cxn ang="0">
                  <a:pos x="105" y="37"/>
                </a:cxn>
                <a:cxn ang="0">
                  <a:pos x="93" y="37"/>
                </a:cxn>
                <a:cxn ang="0">
                  <a:pos x="65" y="46"/>
                </a:cxn>
                <a:cxn ang="0">
                  <a:pos x="48" y="64"/>
                </a:cxn>
                <a:cxn ang="0">
                  <a:pos x="39" y="88"/>
                </a:cxn>
                <a:cxn ang="0">
                  <a:pos x="36" y="134"/>
                </a:cxn>
                <a:cxn ang="0">
                  <a:pos x="38" y="174"/>
                </a:cxn>
                <a:cxn ang="0">
                  <a:pos x="41" y="224"/>
                </a:cxn>
                <a:cxn ang="0">
                  <a:pos x="43" y="270"/>
                </a:cxn>
                <a:cxn ang="0">
                  <a:pos x="50" y="292"/>
                </a:cxn>
                <a:cxn ang="0">
                  <a:pos x="71" y="316"/>
                </a:cxn>
                <a:cxn ang="0">
                  <a:pos x="105" y="324"/>
                </a:cxn>
                <a:cxn ang="0">
                  <a:pos x="125" y="322"/>
                </a:cxn>
                <a:cxn ang="0">
                  <a:pos x="145" y="316"/>
                </a:cxn>
                <a:cxn ang="0">
                  <a:pos x="161" y="304"/>
                </a:cxn>
                <a:cxn ang="0">
                  <a:pos x="172" y="289"/>
                </a:cxn>
                <a:cxn ang="0">
                  <a:pos x="178" y="251"/>
                </a:cxn>
                <a:cxn ang="0">
                  <a:pos x="176" y="207"/>
                </a:cxn>
                <a:cxn ang="0">
                  <a:pos x="178" y="172"/>
                </a:cxn>
                <a:cxn ang="0">
                  <a:pos x="180" y="164"/>
                </a:cxn>
                <a:cxn ang="0">
                  <a:pos x="181" y="144"/>
                </a:cxn>
                <a:cxn ang="0">
                  <a:pos x="179" y="120"/>
                </a:cxn>
                <a:cxn ang="0">
                  <a:pos x="170" y="95"/>
                </a:cxn>
                <a:cxn ang="0">
                  <a:pos x="163" y="71"/>
                </a:cxn>
                <a:cxn ang="0">
                  <a:pos x="154" y="55"/>
                </a:cxn>
                <a:cxn ang="0">
                  <a:pos x="131" y="40"/>
                </a:cxn>
                <a:cxn ang="0">
                  <a:pos x="105" y="37"/>
                </a:cxn>
              </a:cxnLst>
              <a:rect l="0" t="0" r="r" b="b"/>
              <a:pathLst>
                <a:path w="221" h="362">
                  <a:moveTo>
                    <a:pt x="107" y="362"/>
                  </a:moveTo>
                  <a:lnTo>
                    <a:pt x="107" y="362"/>
                  </a:lnTo>
                  <a:lnTo>
                    <a:pt x="99" y="361"/>
                  </a:lnTo>
                  <a:lnTo>
                    <a:pt x="99" y="361"/>
                  </a:lnTo>
                  <a:lnTo>
                    <a:pt x="91" y="360"/>
                  </a:lnTo>
                  <a:lnTo>
                    <a:pt x="81" y="359"/>
                  </a:lnTo>
                  <a:lnTo>
                    <a:pt x="68" y="356"/>
                  </a:lnTo>
                  <a:lnTo>
                    <a:pt x="55" y="351"/>
                  </a:lnTo>
                  <a:lnTo>
                    <a:pt x="41" y="344"/>
                  </a:lnTo>
                  <a:lnTo>
                    <a:pt x="35" y="339"/>
                  </a:lnTo>
                  <a:lnTo>
                    <a:pt x="29" y="334"/>
                  </a:lnTo>
                  <a:lnTo>
                    <a:pt x="24" y="328"/>
                  </a:lnTo>
                  <a:lnTo>
                    <a:pt x="20" y="322"/>
                  </a:lnTo>
                  <a:lnTo>
                    <a:pt x="16" y="315"/>
                  </a:lnTo>
                  <a:lnTo>
                    <a:pt x="12" y="306"/>
                  </a:lnTo>
                  <a:lnTo>
                    <a:pt x="12" y="306"/>
                  </a:lnTo>
                  <a:lnTo>
                    <a:pt x="8" y="287"/>
                  </a:lnTo>
                  <a:lnTo>
                    <a:pt x="5" y="267"/>
                  </a:lnTo>
                  <a:lnTo>
                    <a:pt x="4" y="246"/>
                  </a:lnTo>
                  <a:lnTo>
                    <a:pt x="4" y="227"/>
                  </a:lnTo>
                  <a:lnTo>
                    <a:pt x="4" y="227"/>
                  </a:lnTo>
                  <a:lnTo>
                    <a:pt x="3" y="200"/>
                  </a:lnTo>
                  <a:lnTo>
                    <a:pt x="1" y="173"/>
                  </a:lnTo>
                  <a:lnTo>
                    <a:pt x="1" y="173"/>
                  </a:lnTo>
                  <a:lnTo>
                    <a:pt x="1" y="168"/>
                  </a:lnTo>
                  <a:lnTo>
                    <a:pt x="1" y="151"/>
                  </a:lnTo>
                  <a:lnTo>
                    <a:pt x="1" y="151"/>
                  </a:lnTo>
                  <a:lnTo>
                    <a:pt x="1" y="128"/>
                  </a:lnTo>
                  <a:lnTo>
                    <a:pt x="1" y="103"/>
                  </a:lnTo>
                  <a:lnTo>
                    <a:pt x="1" y="101"/>
                  </a:lnTo>
                  <a:lnTo>
                    <a:pt x="1" y="101"/>
                  </a:lnTo>
                  <a:lnTo>
                    <a:pt x="0" y="88"/>
                  </a:lnTo>
                  <a:lnTo>
                    <a:pt x="0" y="77"/>
                  </a:lnTo>
                  <a:lnTo>
                    <a:pt x="1" y="72"/>
                  </a:lnTo>
                  <a:lnTo>
                    <a:pt x="2" y="67"/>
                  </a:lnTo>
                  <a:lnTo>
                    <a:pt x="4" y="62"/>
                  </a:lnTo>
                  <a:lnTo>
                    <a:pt x="7" y="56"/>
                  </a:lnTo>
                  <a:lnTo>
                    <a:pt x="7" y="56"/>
                  </a:lnTo>
                  <a:lnTo>
                    <a:pt x="26" y="34"/>
                  </a:lnTo>
                  <a:lnTo>
                    <a:pt x="34" y="23"/>
                  </a:lnTo>
                  <a:lnTo>
                    <a:pt x="43" y="15"/>
                  </a:lnTo>
                  <a:lnTo>
                    <a:pt x="54" y="9"/>
                  </a:lnTo>
                  <a:lnTo>
                    <a:pt x="65" y="4"/>
                  </a:lnTo>
                  <a:lnTo>
                    <a:pt x="79" y="1"/>
                  </a:lnTo>
                  <a:lnTo>
                    <a:pt x="94" y="0"/>
                  </a:lnTo>
                  <a:lnTo>
                    <a:pt x="97" y="0"/>
                  </a:lnTo>
                  <a:lnTo>
                    <a:pt x="97" y="0"/>
                  </a:lnTo>
                  <a:lnTo>
                    <a:pt x="111" y="0"/>
                  </a:lnTo>
                  <a:lnTo>
                    <a:pt x="124" y="1"/>
                  </a:lnTo>
                  <a:lnTo>
                    <a:pt x="137" y="3"/>
                  </a:lnTo>
                  <a:lnTo>
                    <a:pt x="151" y="7"/>
                  </a:lnTo>
                  <a:lnTo>
                    <a:pt x="163" y="12"/>
                  </a:lnTo>
                  <a:lnTo>
                    <a:pt x="169" y="15"/>
                  </a:lnTo>
                  <a:lnTo>
                    <a:pt x="175" y="19"/>
                  </a:lnTo>
                  <a:lnTo>
                    <a:pt x="180" y="24"/>
                  </a:lnTo>
                  <a:lnTo>
                    <a:pt x="185" y="30"/>
                  </a:lnTo>
                  <a:lnTo>
                    <a:pt x="189" y="36"/>
                  </a:lnTo>
                  <a:lnTo>
                    <a:pt x="193" y="42"/>
                  </a:lnTo>
                  <a:lnTo>
                    <a:pt x="193" y="42"/>
                  </a:lnTo>
                  <a:lnTo>
                    <a:pt x="198" y="53"/>
                  </a:lnTo>
                  <a:lnTo>
                    <a:pt x="204" y="66"/>
                  </a:lnTo>
                  <a:lnTo>
                    <a:pt x="208" y="78"/>
                  </a:lnTo>
                  <a:lnTo>
                    <a:pt x="211" y="92"/>
                  </a:lnTo>
                  <a:lnTo>
                    <a:pt x="214" y="105"/>
                  </a:lnTo>
                  <a:lnTo>
                    <a:pt x="215" y="120"/>
                  </a:lnTo>
                  <a:lnTo>
                    <a:pt x="217" y="137"/>
                  </a:lnTo>
                  <a:lnTo>
                    <a:pt x="218" y="154"/>
                  </a:lnTo>
                  <a:lnTo>
                    <a:pt x="218" y="157"/>
                  </a:lnTo>
                  <a:lnTo>
                    <a:pt x="219" y="159"/>
                  </a:lnTo>
                  <a:lnTo>
                    <a:pt x="219" y="159"/>
                  </a:lnTo>
                  <a:lnTo>
                    <a:pt x="220" y="163"/>
                  </a:lnTo>
                  <a:lnTo>
                    <a:pt x="221" y="168"/>
                  </a:lnTo>
                  <a:lnTo>
                    <a:pt x="220" y="173"/>
                  </a:lnTo>
                  <a:lnTo>
                    <a:pt x="218" y="178"/>
                  </a:lnTo>
                  <a:lnTo>
                    <a:pt x="216" y="180"/>
                  </a:lnTo>
                  <a:lnTo>
                    <a:pt x="216" y="182"/>
                  </a:lnTo>
                  <a:lnTo>
                    <a:pt x="216" y="182"/>
                  </a:lnTo>
                  <a:lnTo>
                    <a:pt x="214" y="196"/>
                  </a:lnTo>
                  <a:lnTo>
                    <a:pt x="213" y="209"/>
                  </a:lnTo>
                  <a:lnTo>
                    <a:pt x="212" y="236"/>
                  </a:lnTo>
                  <a:lnTo>
                    <a:pt x="212" y="236"/>
                  </a:lnTo>
                  <a:lnTo>
                    <a:pt x="211" y="259"/>
                  </a:lnTo>
                  <a:lnTo>
                    <a:pt x="209" y="280"/>
                  </a:lnTo>
                  <a:lnTo>
                    <a:pt x="207" y="290"/>
                  </a:lnTo>
                  <a:lnTo>
                    <a:pt x="205" y="300"/>
                  </a:lnTo>
                  <a:lnTo>
                    <a:pt x="200" y="311"/>
                  </a:lnTo>
                  <a:lnTo>
                    <a:pt x="195" y="320"/>
                  </a:lnTo>
                  <a:lnTo>
                    <a:pt x="195" y="320"/>
                  </a:lnTo>
                  <a:lnTo>
                    <a:pt x="192" y="325"/>
                  </a:lnTo>
                  <a:lnTo>
                    <a:pt x="188" y="330"/>
                  </a:lnTo>
                  <a:lnTo>
                    <a:pt x="180" y="338"/>
                  </a:lnTo>
                  <a:lnTo>
                    <a:pt x="168" y="346"/>
                  </a:lnTo>
                  <a:lnTo>
                    <a:pt x="157" y="352"/>
                  </a:lnTo>
                  <a:lnTo>
                    <a:pt x="145" y="356"/>
                  </a:lnTo>
                  <a:lnTo>
                    <a:pt x="132" y="359"/>
                  </a:lnTo>
                  <a:lnTo>
                    <a:pt x="120" y="361"/>
                  </a:lnTo>
                  <a:lnTo>
                    <a:pt x="107" y="362"/>
                  </a:lnTo>
                  <a:lnTo>
                    <a:pt x="107" y="362"/>
                  </a:lnTo>
                  <a:close/>
                  <a:moveTo>
                    <a:pt x="105" y="37"/>
                  </a:moveTo>
                  <a:lnTo>
                    <a:pt x="105" y="37"/>
                  </a:lnTo>
                  <a:lnTo>
                    <a:pt x="93" y="37"/>
                  </a:lnTo>
                  <a:lnTo>
                    <a:pt x="93" y="37"/>
                  </a:lnTo>
                  <a:lnTo>
                    <a:pt x="82" y="39"/>
                  </a:lnTo>
                  <a:lnTo>
                    <a:pt x="72" y="42"/>
                  </a:lnTo>
                  <a:lnTo>
                    <a:pt x="65" y="46"/>
                  </a:lnTo>
                  <a:lnTo>
                    <a:pt x="58" y="50"/>
                  </a:lnTo>
                  <a:lnTo>
                    <a:pt x="52" y="56"/>
                  </a:lnTo>
                  <a:lnTo>
                    <a:pt x="48" y="64"/>
                  </a:lnTo>
                  <a:lnTo>
                    <a:pt x="43" y="71"/>
                  </a:lnTo>
                  <a:lnTo>
                    <a:pt x="41" y="79"/>
                  </a:lnTo>
                  <a:lnTo>
                    <a:pt x="39" y="88"/>
                  </a:lnTo>
                  <a:lnTo>
                    <a:pt x="37" y="97"/>
                  </a:lnTo>
                  <a:lnTo>
                    <a:pt x="36" y="115"/>
                  </a:lnTo>
                  <a:lnTo>
                    <a:pt x="36" y="134"/>
                  </a:lnTo>
                  <a:lnTo>
                    <a:pt x="37" y="150"/>
                  </a:lnTo>
                  <a:lnTo>
                    <a:pt x="37" y="150"/>
                  </a:lnTo>
                  <a:lnTo>
                    <a:pt x="38" y="174"/>
                  </a:lnTo>
                  <a:lnTo>
                    <a:pt x="38" y="174"/>
                  </a:lnTo>
                  <a:lnTo>
                    <a:pt x="40" y="200"/>
                  </a:lnTo>
                  <a:lnTo>
                    <a:pt x="41" y="224"/>
                  </a:lnTo>
                  <a:lnTo>
                    <a:pt x="41" y="224"/>
                  </a:lnTo>
                  <a:lnTo>
                    <a:pt x="41" y="246"/>
                  </a:lnTo>
                  <a:lnTo>
                    <a:pt x="43" y="270"/>
                  </a:lnTo>
                  <a:lnTo>
                    <a:pt x="43" y="270"/>
                  </a:lnTo>
                  <a:lnTo>
                    <a:pt x="45" y="282"/>
                  </a:lnTo>
                  <a:lnTo>
                    <a:pt x="50" y="292"/>
                  </a:lnTo>
                  <a:lnTo>
                    <a:pt x="55" y="301"/>
                  </a:lnTo>
                  <a:lnTo>
                    <a:pt x="63" y="310"/>
                  </a:lnTo>
                  <a:lnTo>
                    <a:pt x="71" y="316"/>
                  </a:lnTo>
                  <a:lnTo>
                    <a:pt x="82" y="320"/>
                  </a:lnTo>
                  <a:lnTo>
                    <a:pt x="93" y="323"/>
                  </a:lnTo>
                  <a:lnTo>
                    <a:pt x="105" y="324"/>
                  </a:lnTo>
                  <a:lnTo>
                    <a:pt x="105" y="324"/>
                  </a:lnTo>
                  <a:lnTo>
                    <a:pt x="115" y="323"/>
                  </a:lnTo>
                  <a:lnTo>
                    <a:pt x="125" y="322"/>
                  </a:lnTo>
                  <a:lnTo>
                    <a:pt x="135" y="319"/>
                  </a:lnTo>
                  <a:lnTo>
                    <a:pt x="145" y="316"/>
                  </a:lnTo>
                  <a:lnTo>
                    <a:pt x="145" y="316"/>
                  </a:lnTo>
                  <a:lnTo>
                    <a:pt x="151" y="313"/>
                  </a:lnTo>
                  <a:lnTo>
                    <a:pt x="156" y="308"/>
                  </a:lnTo>
                  <a:lnTo>
                    <a:pt x="161" y="304"/>
                  </a:lnTo>
                  <a:lnTo>
                    <a:pt x="165" y="299"/>
                  </a:lnTo>
                  <a:lnTo>
                    <a:pt x="168" y="294"/>
                  </a:lnTo>
                  <a:lnTo>
                    <a:pt x="172" y="289"/>
                  </a:lnTo>
                  <a:lnTo>
                    <a:pt x="175" y="277"/>
                  </a:lnTo>
                  <a:lnTo>
                    <a:pt x="177" y="264"/>
                  </a:lnTo>
                  <a:lnTo>
                    <a:pt x="178" y="251"/>
                  </a:lnTo>
                  <a:lnTo>
                    <a:pt x="177" y="224"/>
                  </a:lnTo>
                  <a:lnTo>
                    <a:pt x="177" y="224"/>
                  </a:lnTo>
                  <a:lnTo>
                    <a:pt x="176" y="207"/>
                  </a:lnTo>
                  <a:lnTo>
                    <a:pt x="175" y="193"/>
                  </a:lnTo>
                  <a:lnTo>
                    <a:pt x="177" y="178"/>
                  </a:lnTo>
                  <a:lnTo>
                    <a:pt x="178" y="172"/>
                  </a:lnTo>
                  <a:lnTo>
                    <a:pt x="180" y="166"/>
                  </a:lnTo>
                  <a:lnTo>
                    <a:pt x="180" y="165"/>
                  </a:lnTo>
                  <a:lnTo>
                    <a:pt x="180" y="164"/>
                  </a:lnTo>
                  <a:lnTo>
                    <a:pt x="181" y="158"/>
                  </a:lnTo>
                  <a:lnTo>
                    <a:pt x="181" y="158"/>
                  </a:lnTo>
                  <a:lnTo>
                    <a:pt x="181" y="144"/>
                  </a:lnTo>
                  <a:lnTo>
                    <a:pt x="180" y="131"/>
                  </a:lnTo>
                  <a:lnTo>
                    <a:pt x="180" y="131"/>
                  </a:lnTo>
                  <a:lnTo>
                    <a:pt x="179" y="120"/>
                  </a:lnTo>
                  <a:lnTo>
                    <a:pt x="177" y="111"/>
                  </a:lnTo>
                  <a:lnTo>
                    <a:pt x="170" y="95"/>
                  </a:lnTo>
                  <a:lnTo>
                    <a:pt x="170" y="95"/>
                  </a:lnTo>
                  <a:lnTo>
                    <a:pt x="165" y="78"/>
                  </a:lnTo>
                  <a:lnTo>
                    <a:pt x="165" y="78"/>
                  </a:lnTo>
                  <a:lnTo>
                    <a:pt x="163" y="71"/>
                  </a:lnTo>
                  <a:lnTo>
                    <a:pt x="160" y="66"/>
                  </a:lnTo>
                  <a:lnTo>
                    <a:pt x="157" y="61"/>
                  </a:lnTo>
                  <a:lnTo>
                    <a:pt x="154" y="55"/>
                  </a:lnTo>
                  <a:lnTo>
                    <a:pt x="147" y="48"/>
                  </a:lnTo>
                  <a:lnTo>
                    <a:pt x="139" y="43"/>
                  </a:lnTo>
                  <a:lnTo>
                    <a:pt x="131" y="40"/>
                  </a:lnTo>
                  <a:lnTo>
                    <a:pt x="122" y="38"/>
                  </a:lnTo>
                  <a:lnTo>
                    <a:pt x="114" y="37"/>
                  </a:lnTo>
                  <a:lnTo>
                    <a:pt x="105" y="37"/>
                  </a:lnTo>
                  <a:lnTo>
                    <a:pt x="105" y="37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98" name="Freeform 710">
              <a:extLst>
                <a:ext uri="{FF2B5EF4-FFF2-40B4-BE49-F238E27FC236}">
                  <a16:creationId xmlns:a16="http://schemas.microsoft.com/office/drawing/2014/main" id="{FC4E5D17-1431-4C0F-A16F-C0D5E6273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1663" y="4117975"/>
              <a:ext cx="280988" cy="26988"/>
            </a:xfrm>
            <a:custGeom>
              <a:avLst/>
              <a:gdLst/>
              <a:ahLst/>
              <a:cxnLst>
                <a:cxn ang="0">
                  <a:pos x="512" y="50"/>
                </a:cxn>
                <a:cxn ang="0">
                  <a:pos x="507" y="49"/>
                </a:cxn>
                <a:cxn ang="0">
                  <a:pos x="450" y="43"/>
                </a:cxn>
                <a:cxn ang="0">
                  <a:pos x="380" y="40"/>
                </a:cxn>
                <a:cxn ang="0">
                  <a:pos x="315" y="42"/>
                </a:cxn>
                <a:cxn ang="0">
                  <a:pos x="253" y="43"/>
                </a:cxn>
                <a:cxn ang="0">
                  <a:pos x="193" y="42"/>
                </a:cxn>
                <a:cxn ang="0">
                  <a:pos x="136" y="40"/>
                </a:cxn>
                <a:cxn ang="0">
                  <a:pos x="18" y="38"/>
                </a:cxn>
                <a:cxn ang="0">
                  <a:pos x="14" y="37"/>
                </a:cxn>
                <a:cxn ang="0">
                  <a:pos x="7" y="34"/>
                </a:cxn>
                <a:cxn ang="0">
                  <a:pos x="2" y="28"/>
                </a:cxn>
                <a:cxn ang="0">
                  <a:pos x="0" y="20"/>
                </a:cxn>
                <a:cxn ang="0">
                  <a:pos x="1" y="14"/>
                </a:cxn>
                <a:cxn ang="0">
                  <a:pos x="4" y="7"/>
                </a:cxn>
                <a:cxn ang="0">
                  <a:pos x="10" y="2"/>
                </a:cxn>
                <a:cxn ang="0">
                  <a:pos x="18" y="0"/>
                </a:cxn>
                <a:cxn ang="0">
                  <a:pos x="82" y="1"/>
                </a:cxn>
                <a:cxn ang="0">
                  <a:pos x="145" y="2"/>
                </a:cxn>
                <a:cxn ang="0">
                  <a:pos x="273" y="4"/>
                </a:cxn>
                <a:cxn ang="0">
                  <a:pos x="322" y="4"/>
                </a:cxn>
                <a:cxn ang="0">
                  <a:pos x="324" y="4"/>
                </a:cxn>
                <a:cxn ang="0">
                  <a:pos x="375" y="3"/>
                </a:cxn>
                <a:cxn ang="0">
                  <a:pos x="444" y="5"/>
                </a:cxn>
                <a:cxn ang="0">
                  <a:pos x="500" y="11"/>
                </a:cxn>
                <a:cxn ang="0">
                  <a:pos x="520" y="14"/>
                </a:cxn>
                <a:cxn ang="0">
                  <a:pos x="526" y="16"/>
                </a:cxn>
                <a:cxn ang="0">
                  <a:pos x="530" y="20"/>
                </a:cxn>
                <a:cxn ang="0">
                  <a:pos x="532" y="29"/>
                </a:cxn>
                <a:cxn ang="0">
                  <a:pos x="531" y="32"/>
                </a:cxn>
                <a:cxn ang="0">
                  <a:pos x="528" y="39"/>
                </a:cxn>
                <a:cxn ang="0">
                  <a:pos x="523" y="46"/>
                </a:cxn>
                <a:cxn ang="0">
                  <a:pos x="516" y="49"/>
                </a:cxn>
                <a:cxn ang="0">
                  <a:pos x="512" y="50"/>
                </a:cxn>
              </a:cxnLst>
              <a:rect l="0" t="0" r="r" b="b"/>
              <a:pathLst>
                <a:path w="532" h="50">
                  <a:moveTo>
                    <a:pt x="512" y="50"/>
                  </a:moveTo>
                  <a:lnTo>
                    <a:pt x="512" y="50"/>
                  </a:lnTo>
                  <a:lnTo>
                    <a:pt x="507" y="49"/>
                  </a:lnTo>
                  <a:lnTo>
                    <a:pt x="507" y="49"/>
                  </a:lnTo>
                  <a:lnTo>
                    <a:pt x="480" y="46"/>
                  </a:lnTo>
                  <a:lnTo>
                    <a:pt x="450" y="43"/>
                  </a:lnTo>
                  <a:lnTo>
                    <a:pt x="418" y="40"/>
                  </a:lnTo>
                  <a:lnTo>
                    <a:pt x="380" y="40"/>
                  </a:lnTo>
                  <a:lnTo>
                    <a:pt x="380" y="40"/>
                  </a:lnTo>
                  <a:lnTo>
                    <a:pt x="315" y="42"/>
                  </a:lnTo>
                  <a:lnTo>
                    <a:pt x="315" y="42"/>
                  </a:lnTo>
                  <a:lnTo>
                    <a:pt x="253" y="43"/>
                  </a:lnTo>
                  <a:lnTo>
                    <a:pt x="253" y="43"/>
                  </a:lnTo>
                  <a:lnTo>
                    <a:pt x="193" y="42"/>
                  </a:lnTo>
                  <a:lnTo>
                    <a:pt x="136" y="40"/>
                  </a:lnTo>
                  <a:lnTo>
                    <a:pt x="136" y="40"/>
                  </a:lnTo>
                  <a:lnTo>
                    <a:pt x="77" y="38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4" y="37"/>
                  </a:lnTo>
                  <a:lnTo>
                    <a:pt x="10" y="36"/>
                  </a:lnTo>
                  <a:lnTo>
                    <a:pt x="7" y="34"/>
                  </a:lnTo>
                  <a:lnTo>
                    <a:pt x="4" y="31"/>
                  </a:lnTo>
                  <a:lnTo>
                    <a:pt x="2" y="28"/>
                  </a:lnTo>
                  <a:lnTo>
                    <a:pt x="1" y="25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" y="14"/>
                  </a:lnTo>
                  <a:lnTo>
                    <a:pt x="2" y="11"/>
                  </a:lnTo>
                  <a:lnTo>
                    <a:pt x="4" y="7"/>
                  </a:lnTo>
                  <a:lnTo>
                    <a:pt x="7" y="4"/>
                  </a:lnTo>
                  <a:lnTo>
                    <a:pt x="10" y="2"/>
                  </a:lnTo>
                  <a:lnTo>
                    <a:pt x="14" y="1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82" y="1"/>
                  </a:lnTo>
                  <a:lnTo>
                    <a:pt x="145" y="2"/>
                  </a:lnTo>
                  <a:lnTo>
                    <a:pt x="145" y="2"/>
                  </a:lnTo>
                  <a:lnTo>
                    <a:pt x="209" y="4"/>
                  </a:lnTo>
                  <a:lnTo>
                    <a:pt x="273" y="4"/>
                  </a:lnTo>
                  <a:lnTo>
                    <a:pt x="273" y="4"/>
                  </a:lnTo>
                  <a:lnTo>
                    <a:pt x="322" y="4"/>
                  </a:lnTo>
                  <a:lnTo>
                    <a:pt x="324" y="4"/>
                  </a:lnTo>
                  <a:lnTo>
                    <a:pt x="324" y="4"/>
                  </a:lnTo>
                  <a:lnTo>
                    <a:pt x="375" y="3"/>
                  </a:lnTo>
                  <a:lnTo>
                    <a:pt x="375" y="3"/>
                  </a:lnTo>
                  <a:lnTo>
                    <a:pt x="409" y="4"/>
                  </a:lnTo>
                  <a:lnTo>
                    <a:pt x="444" y="5"/>
                  </a:lnTo>
                  <a:lnTo>
                    <a:pt x="482" y="8"/>
                  </a:lnTo>
                  <a:lnTo>
                    <a:pt x="500" y="11"/>
                  </a:lnTo>
                  <a:lnTo>
                    <a:pt x="520" y="14"/>
                  </a:lnTo>
                  <a:lnTo>
                    <a:pt x="520" y="14"/>
                  </a:lnTo>
                  <a:lnTo>
                    <a:pt x="523" y="15"/>
                  </a:lnTo>
                  <a:lnTo>
                    <a:pt x="526" y="16"/>
                  </a:lnTo>
                  <a:lnTo>
                    <a:pt x="528" y="18"/>
                  </a:lnTo>
                  <a:lnTo>
                    <a:pt x="530" y="20"/>
                  </a:lnTo>
                  <a:lnTo>
                    <a:pt x="531" y="24"/>
                  </a:lnTo>
                  <a:lnTo>
                    <a:pt x="532" y="29"/>
                  </a:lnTo>
                  <a:lnTo>
                    <a:pt x="532" y="29"/>
                  </a:lnTo>
                  <a:lnTo>
                    <a:pt x="531" y="32"/>
                  </a:lnTo>
                  <a:lnTo>
                    <a:pt x="530" y="36"/>
                  </a:lnTo>
                  <a:lnTo>
                    <a:pt x="528" y="39"/>
                  </a:lnTo>
                  <a:lnTo>
                    <a:pt x="526" y="43"/>
                  </a:lnTo>
                  <a:lnTo>
                    <a:pt x="523" y="46"/>
                  </a:lnTo>
                  <a:lnTo>
                    <a:pt x="519" y="48"/>
                  </a:lnTo>
                  <a:lnTo>
                    <a:pt x="516" y="49"/>
                  </a:lnTo>
                  <a:lnTo>
                    <a:pt x="512" y="50"/>
                  </a:lnTo>
                  <a:lnTo>
                    <a:pt x="512" y="5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99" name="Freeform 711">
              <a:extLst>
                <a:ext uri="{FF2B5EF4-FFF2-40B4-BE49-F238E27FC236}">
                  <a16:creationId xmlns:a16="http://schemas.microsoft.com/office/drawing/2014/main" id="{52093643-B4DD-46B1-BD71-212723221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6238" y="4113213"/>
              <a:ext cx="747713" cy="685800"/>
            </a:xfrm>
            <a:custGeom>
              <a:avLst/>
              <a:gdLst/>
              <a:ahLst/>
              <a:cxnLst>
                <a:cxn ang="0">
                  <a:pos x="682" y="1289"/>
                </a:cxn>
                <a:cxn ang="0">
                  <a:pos x="415" y="1278"/>
                </a:cxn>
                <a:cxn ang="0">
                  <a:pos x="276" y="1269"/>
                </a:cxn>
                <a:cxn ang="0">
                  <a:pos x="208" y="1263"/>
                </a:cxn>
                <a:cxn ang="0">
                  <a:pos x="107" y="1239"/>
                </a:cxn>
                <a:cxn ang="0">
                  <a:pos x="27" y="1170"/>
                </a:cxn>
                <a:cxn ang="0">
                  <a:pos x="2" y="1053"/>
                </a:cxn>
                <a:cxn ang="0">
                  <a:pos x="6" y="932"/>
                </a:cxn>
                <a:cxn ang="0">
                  <a:pos x="16" y="703"/>
                </a:cxn>
                <a:cxn ang="0">
                  <a:pos x="2" y="616"/>
                </a:cxn>
                <a:cxn ang="0">
                  <a:pos x="7" y="298"/>
                </a:cxn>
                <a:cxn ang="0">
                  <a:pos x="6" y="194"/>
                </a:cxn>
                <a:cxn ang="0">
                  <a:pos x="10" y="87"/>
                </a:cxn>
                <a:cxn ang="0">
                  <a:pos x="58" y="21"/>
                </a:cxn>
                <a:cxn ang="0">
                  <a:pos x="175" y="0"/>
                </a:cxn>
                <a:cxn ang="0">
                  <a:pos x="259" y="6"/>
                </a:cxn>
                <a:cxn ang="0">
                  <a:pos x="262" y="32"/>
                </a:cxn>
                <a:cxn ang="0">
                  <a:pos x="236" y="39"/>
                </a:cxn>
                <a:cxn ang="0">
                  <a:pos x="120" y="43"/>
                </a:cxn>
                <a:cxn ang="0">
                  <a:pos x="52" y="85"/>
                </a:cxn>
                <a:cxn ang="0">
                  <a:pos x="39" y="183"/>
                </a:cxn>
                <a:cxn ang="0">
                  <a:pos x="42" y="275"/>
                </a:cxn>
                <a:cxn ang="0">
                  <a:pos x="40" y="312"/>
                </a:cxn>
                <a:cxn ang="0">
                  <a:pos x="47" y="637"/>
                </a:cxn>
                <a:cxn ang="0">
                  <a:pos x="50" y="835"/>
                </a:cxn>
                <a:cxn ang="0">
                  <a:pos x="43" y="1040"/>
                </a:cxn>
                <a:cxn ang="0">
                  <a:pos x="40" y="1094"/>
                </a:cxn>
                <a:cxn ang="0">
                  <a:pos x="83" y="1184"/>
                </a:cxn>
                <a:cxn ang="0">
                  <a:pos x="209" y="1227"/>
                </a:cxn>
                <a:cxn ang="0">
                  <a:pos x="255" y="1229"/>
                </a:cxn>
                <a:cxn ang="0">
                  <a:pos x="762" y="1255"/>
                </a:cxn>
                <a:cxn ang="0">
                  <a:pos x="953" y="1256"/>
                </a:cxn>
                <a:cxn ang="0">
                  <a:pos x="1163" y="1242"/>
                </a:cxn>
                <a:cxn ang="0">
                  <a:pos x="1250" y="1233"/>
                </a:cxn>
                <a:cxn ang="0">
                  <a:pos x="1322" y="1185"/>
                </a:cxn>
                <a:cxn ang="0">
                  <a:pos x="1350" y="1072"/>
                </a:cxn>
                <a:cxn ang="0">
                  <a:pos x="1364" y="807"/>
                </a:cxn>
                <a:cxn ang="0">
                  <a:pos x="1377" y="691"/>
                </a:cxn>
                <a:cxn ang="0">
                  <a:pos x="1367" y="465"/>
                </a:cxn>
                <a:cxn ang="0">
                  <a:pos x="1368" y="236"/>
                </a:cxn>
                <a:cxn ang="0">
                  <a:pos x="1354" y="108"/>
                </a:cxn>
                <a:cxn ang="0">
                  <a:pos x="1289" y="62"/>
                </a:cxn>
                <a:cxn ang="0">
                  <a:pos x="1158" y="54"/>
                </a:cxn>
                <a:cxn ang="0">
                  <a:pos x="1140" y="36"/>
                </a:cxn>
                <a:cxn ang="0">
                  <a:pos x="1158" y="16"/>
                </a:cxn>
                <a:cxn ang="0">
                  <a:pos x="1303" y="28"/>
                </a:cxn>
                <a:cxn ang="0">
                  <a:pos x="1369" y="68"/>
                </a:cxn>
                <a:cxn ang="0">
                  <a:pos x="1403" y="154"/>
                </a:cxn>
                <a:cxn ang="0">
                  <a:pos x="1402" y="301"/>
                </a:cxn>
                <a:cxn ang="0">
                  <a:pos x="1411" y="702"/>
                </a:cxn>
                <a:cxn ang="0">
                  <a:pos x="1391" y="917"/>
                </a:cxn>
                <a:cxn ang="0">
                  <a:pos x="1380" y="1135"/>
                </a:cxn>
                <a:cxn ang="0">
                  <a:pos x="1337" y="1230"/>
                </a:cxn>
                <a:cxn ang="0">
                  <a:pos x="1233" y="1276"/>
                </a:cxn>
                <a:cxn ang="0">
                  <a:pos x="1128" y="1279"/>
                </a:cxn>
                <a:cxn ang="0">
                  <a:pos x="890" y="1294"/>
                </a:cxn>
              </a:cxnLst>
              <a:rect l="0" t="0" r="r" b="b"/>
              <a:pathLst>
                <a:path w="1414" h="1294">
                  <a:moveTo>
                    <a:pt x="890" y="1294"/>
                  </a:moveTo>
                  <a:lnTo>
                    <a:pt x="890" y="1294"/>
                  </a:lnTo>
                  <a:lnTo>
                    <a:pt x="839" y="1294"/>
                  </a:lnTo>
                  <a:lnTo>
                    <a:pt x="790" y="1292"/>
                  </a:lnTo>
                  <a:lnTo>
                    <a:pt x="790" y="1292"/>
                  </a:lnTo>
                  <a:lnTo>
                    <a:pt x="713" y="1290"/>
                  </a:lnTo>
                  <a:lnTo>
                    <a:pt x="713" y="1290"/>
                  </a:lnTo>
                  <a:lnTo>
                    <a:pt x="682" y="1289"/>
                  </a:lnTo>
                  <a:lnTo>
                    <a:pt x="651" y="1288"/>
                  </a:lnTo>
                  <a:lnTo>
                    <a:pt x="591" y="1284"/>
                  </a:lnTo>
                  <a:lnTo>
                    <a:pt x="591" y="1284"/>
                  </a:lnTo>
                  <a:lnTo>
                    <a:pt x="519" y="1280"/>
                  </a:lnTo>
                  <a:lnTo>
                    <a:pt x="484" y="1279"/>
                  </a:lnTo>
                  <a:lnTo>
                    <a:pt x="448" y="1279"/>
                  </a:lnTo>
                  <a:lnTo>
                    <a:pt x="448" y="1279"/>
                  </a:lnTo>
                  <a:lnTo>
                    <a:pt x="415" y="1278"/>
                  </a:lnTo>
                  <a:lnTo>
                    <a:pt x="383" y="1276"/>
                  </a:lnTo>
                  <a:lnTo>
                    <a:pt x="319" y="1271"/>
                  </a:lnTo>
                  <a:lnTo>
                    <a:pt x="316" y="1270"/>
                  </a:lnTo>
                  <a:lnTo>
                    <a:pt x="316" y="1270"/>
                  </a:lnTo>
                  <a:lnTo>
                    <a:pt x="281" y="1268"/>
                  </a:lnTo>
                  <a:lnTo>
                    <a:pt x="278" y="1268"/>
                  </a:lnTo>
                  <a:lnTo>
                    <a:pt x="276" y="1269"/>
                  </a:lnTo>
                  <a:lnTo>
                    <a:pt x="276" y="1269"/>
                  </a:lnTo>
                  <a:lnTo>
                    <a:pt x="272" y="1270"/>
                  </a:lnTo>
                  <a:lnTo>
                    <a:pt x="268" y="1270"/>
                  </a:lnTo>
                  <a:lnTo>
                    <a:pt x="268" y="1270"/>
                  </a:lnTo>
                  <a:lnTo>
                    <a:pt x="263" y="1269"/>
                  </a:lnTo>
                  <a:lnTo>
                    <a:pt x="263" y="1269"/>
                  </a:lnTo>
                  <a:lnTo>
                    <a:pt x="250" y="1267"/>
                  </a:lnTo>
                  <a:lnTo>
                    <a:pt x="235" y="1265"/>
                  </a:lnTo>
                  <a:lnTo>
                    <a:pt x="208" y="1263"/>
                  </a:lnTo>
                  <a:lnTo>
                    <a:pt x="208" y="1263"/>
                  </a:lnTo>
                  <a:lnTo>
                    <a:pt x="193" y="1262"/>
                  </a:lnTo>
                  <a:lnTo>
                    <a:pt x="177" y="1261"/>
                  </a:lnTo>
                  <a:lnTo>
                    <a:pt x="162" y="1258"/>
                  </a:lnTo>
                  <a:lnTo>
                    <a:pt x="147" y="1255"/>
                  </a:lnTo>
                  <a:lnTo>
                    <a:pt x="147" y="1255"/>
                  </a:lnTo>
                  <a:lnTo>
                    <a:pt x="121" y="1246"/>
                  </a:lnTo>
                  <a:lnTo>
                    <a:pt x="107" y="1239"/>
                  </a:lnTo>
                  <a:lnTo>
                    <a:pt x="94" y="1234"/>
                  </a:lnTo>
                  <a:lnTo>
                    <a:pt x="81" y="1227"/>
                  </a:lnTo>
                  <a:lnTo>
                    <a:pt x="70" y="1220"/>
                  </a:lnTo>
                  <a:lnTo>
                    <a:pt x="59" y="1212"/>
                  </a:lnTo>
                  <a:lnTo>
                    <a:pt x="49" y="1202"/>
                  </a:lnTo>
                  <a:lnTo>
                    <a:pt x="49" y="1202"/>
                  </a:lnTo>
                  <a:lnTo>
                    <a:pt x="37" y="1187"/>
                  </a:lnTo>
                  <a:lnTo>
                    <a:pt x="27" y="1170"/>
                  </a:lnTo>
                  <a:lnTo>
                    <a:pt x="17" y="1153"/>
                  </a:lnTo>
                  <a:lnTo>
                    <a:pt x="10" y="1135"/>
                  </a:lnTo>
                  <a:lnTo>
                    <a:pt x="5" y="1117"/>
                  </a:lnTo>
                  <a:lnTo>
                    <a:pt x="2" y="1097"/>
                  </a:lnTo>
                  <a:lnTo>
                    <a:pt x="0" y="1077"/>
                  </a:lnTo>
                  <a:lnTo>
                    <a:pt x="1" y="1058"/>
                  </a:lnTo>
                  <a:lnTo>
                    <a:pt x="1" y="1058"/>
                  </a:lnTo>
                  <a:lnTo>
                    <a:pt x="2" y="1053"/>
                  </a:lnTo>
                  <a:lnTo>
                    <a:pt x="4" y="1047"/>
                  </a:lnTo>
                  <a:lnTo>
                    <a:pt x="6" y="1045"/>
                  </a:lnTo>
                  <a:lnTo>
                    <a:pt x="6" y="1042"/>
                  </a:lnTo>
                  <a:lnTo>
                    <a:pt x="6" y="1042"/>
                  </a:lnTo>
                  <a:lnTo>
                    <a:pt x="6" y="1012"/>
                  </a:lnTo>
                  <a:lnTo>
                    <a:pt x="6" y="982"/>
                  </a:lnTo>
                  <a:lnTo>
                    <a:pt x="6" y="982"/>
                  </a:lnTo>
                  <a:lnTo>
                    <a:pt x="6" y="932"/>
                  </a:lnTo>
                  <a:lnTo>
                    <a:pt x="7" y="907"/>
                  </a:lnTo>
                  <a:lnTo>
                    <a:pt x="9" y="882"/>
                  </a:lnTo>
                  <a:lnTo>
                    <a:pt x="9" y="882"/>
                  </a:lnTo>
                  <a:lnTo>
                    <a:pt x="14" y="839"/>
                  </a:lnTo>
                  <a:lnTo>
                    <a:pt x="16" y="794"/>
                  </a:lnTo>
                  <a:lnTo>
                    <a:pt x="17" y="750"/>
                  </a:lnTo>
                  <a:lnTo>
                    <a:pt x="16" y="703"/>
                  </a:lnTo>
                  <a:lnTo>
                    <a:pt x="16" y="703"/>
                  </a:lnTo>
                  <a:lnTo>
                    <a:pt x="16" y="691"/>
                  </a:lnTo>
                  <a:lnTo>
                    <a:pt x="14" y="679"/>
                  </a:lnTo>
                  <a:lnTo>
                    <a:pt x="9" y="655"/>
                  </a:lnTo>
                  <a:lnTo>
                    <a:pt x="9" y="655"/>
                  </a:lnTo>
                  <a:lnTo>
                    <a:pt x="5" y="635"/>
                  </a:lnTo>
                  <a:lnTo>
                    <a:pt x="3" y="626"/>
                  </a:lnTo>
                  <a:lnTo>
                    <a:pt x="2" y="616"/>
                  </a:lnTo>
                  <a:lnTo>
                    <a:pt x="2" y="616"/>
                  </a:lnTo>
                  <a:lnTo>
                    <a:pt x="1" y="579"/>
                  </a:lnTo>
                  <a:lnTo>
                    <a:pt x="1" y="543"/>
                  </a:lnTo>
                  <a:lnTo>
                    <a:pt x="1" y="320"/>
                  </a:lnTo>
                  <a:lnTo>
                    <a:pt x="1" y="320"/>
                  </a:lnTo>
                  <a:lnTo>
                    <a:pt x="2" y="314"/>
                  </a:lnTo>
                  <a:lnTo>
                    <a:pt x="5" y="309"/>
                  </a:lnTo>
                  <a:lnTo>
                    <a:pt x="8" y="304"/>
                  </a:lnTo>
                  <a:lnTo>
                    <a:pt x="7" y="298"/>
                  </a:lnTo>
                  <a:lnTo>
                    <a:pt x="7" y="298"/>
                  </a:lnTo>
                  <a:lnTo>
                    <a:pt x="5" y="291"/>
                  </a:lnTo>
                  <a:lnTo>
                    <a:pt x="5" y="284"/>
                  </a:lnTo>
                  <a:lnTo>
                    <a:pt x="6" y="266"/>
                  </a:lnTo>
                  <a:lnTo>
                    <a:pt x="6" y="266"/>
                  </a:lnTo>
                  <a:lnTo>
                    <a:pt x="8" y="245"/>
                  </a:lnTo>
                  <a:lnTo>
                    <a:pt x="8" y="220"/>
                  </a:lnTo>
                  <a:lnTo>
                    <a:pt x="6" y="194"/>
                  </a:lnTo>
                  <a:lnTo>
                    <a:pt x="3" y="170"/>
                  </a:lnTo>
                  <a:lnTo>
                    <a:pt x="3" y="170"/>
                  </a:lnTo>
                  <a:lnTo>
                    <a:pt x="1" y="156"/>
                  </a:lnTo>
                  <a:lnTo>
                    <a:pt x="0" y="142"/>
                  </a:lnTo>
                  <a:lnTo>
                    <a:pt x="1" y="129"/>
                  </a:lnTo>
                  <a:lnTo>
                    <a:pt x="2" y="116"/>
                  </a:lnTo>
                  <a:lnTo>
                    <a:pt x="6" y="101"/>
                  </a:lnTo>
                  <a:lnTo>
                    <a:pt x="10" y="87"/>
                  </a:lnTo>
                  <a:lnTo>
                    <a:pt x="16" y="71"/>
                  </a:lnTo>
                  <a:lnTo>
                    <a:pt x="23" y="55"/>
                  </a:lnTo>
                  <a:lnTo>
                    <a:pt x="23" y="55"/>
                  </a:lnTo>
                  <a:lnTo>
                    <a:pt x="29" y="46"/>
                  </a:lnTo>
                  <a:lnTo>
                    <a:pt x="35" y="38"/>
                  </a:lnTo>
                  <a:lnTo>
                    <a:pt x="41" y="32"/>
                  </a:lnTo>
                  <a:lnTo>
                    <a:pt x="49" y="26"/>
                  </a:lnTo>
                  <a:lnTo>
                    <a:pt x="58" y="21"/>
                  </a:lnTo>
                  <a:lnTo>
                    <a:pt x="67" y="15"/>
                  </a:lnTo>
                  <a:lnTo>
                    <a:pt x="76" y="12"/>
                  </a:lnTo>
                  <a:lnTo>
                    <a:pt x="86" y="9"/>
                  </a:lnTo>
                  <a:lnTo>
                    <a:pt x="108" y="4"/>
                  </a:lnTo>
                  <a:lnTo>
                    <a:pt x="131" y="1"/>
                  </a:lnTo>
                  <a:lnTo>
                    <a:pt x="154" y="0"/>
                  </a:lnTo>
                  <a:lnTo>
                    <a:pt x="175" y="0"/>
                  </a:lnTo>
                  <a:lnTo>
                    <a:pt x="175" y="0"/>
                  </a:lnTo>
                  <a:lnTo>
                    <a:pt x="216" y="0"/>
                  </a:lnTo>
                  <a:lnTo>
                    <a:pt x="216" y="0"/>
                  </a:lnTo>
                  <a:lnTo>
                    <a:pt x="246" y="1"/>
                  </a:lnTo>
                  <a:lnTo>
                    <a:pt x="246" y="1"/>
                  </a:lnTo>
                  <a:lnTo>
                    <a:pt x="249" y="1"/>
                  </a:lnTo>
                  <a:lnTo>
                    <a:pt x="253" y="2"/>
                  </a:lnTo>
                  <a:lnTo>
                    <a:pt x="256" y="4"/>
                  </a:lnTo>
                  <a:lnTo>
                    <a:pt x="259" y="6"/>
                  </a:lnTo>
                  <a:lnTo>
                    <a:pt x="261" y="9"/>
                  </a:lnTo>
                  <a:lnTo>
                    <a:pt x="263" y="12"/>
                  </a:lnTo>
                  <a:lnTo>
                    <a:pt x="264" y="15"/>
                  </a:lnTo>
                  <a:lnTo>
                    <a:pt x="264" y="20"/>
                  </a:lnTo>
                  <a:lnTo>
                    <a:pt x="264" y="24"/>
                  </a:lnTo>
                  <a:lnTo>
                    <a:pt x="264" y="24"/>
                  </a:lnTo>
                  <a:lnTo>
                    <a:pt x="264" y="28"/>
                  </a:lnTo>
                  <a:lnTo>
                    <a:pt x="262" y="32"/>
                  </a:lnTo>
                  <a:lnTo>
                    <a:pt x="261" y="35"/>
                  </a:lnTo>
                  <a:lnTo>
                    <a:pt x="258" y="37"/>
                  </a:lnTo>
                  <a:lnTo>
                    <a:pt x="255" y="39"/>
                  </a:lnTo>
                  <a:lnTo>
                    <a:pt x="252" y="40"/>
                  </a:lnTo>
                  <a:lnTo>
                    <a:pt x="246" y="41"/>
                  </a:lnTo>
                  <a:lnTo>
                    <a:pt x="246" y="41"/>
                  </a:lnTo>
                  <a:lnTo>
                    <a:pt x="240" y="41"/>
                  </a:lnTo>
                  <a:lnTo>
                    <a:pt x="236" y="39"/>
                  </a:lnTo>
                  <a:lnTo>
                    <a:pt x="234" y="38"/>
                  </a:lnTo>
                  <a:lnTo>
                    <a:pt x="219" y="38"/>
                  </a:lnTo>
                  <a:lnTo>
                    <a:pt x="219" y="38"/>
                  </a:lnTo>
                  <a:lnTo>
                    <a:pt x="185" y="37"/>
                  </a:lnTo>
                  <a:lnTo>
                    <a:pt x="185" y="37"/>
                  </a:lnTo>
                  <a:lnTo>
                    <a:pt x="163" y="38"/>
                  </a:lnTo>
                  <a:lnTo>
                    <a:pt x="140" y="39"/>
                  </a:lnTo>
                  <a:lnTo>
                    <a:pt x="120" y="43"/>
                  </a:lnTo>
                  <a:lnTo>
                    <a:pt x="109" y="45"/>
                  </a:lnTo>
                  <a:lnTo>
                    <a:pt x="99" y="48"/>
                  </a:lnTo>
                  <a:lnTo>
                    <a:pt x="90" y="53"/>
                  </a:lnTo>
                  <a:lnTo>
                    <a:pt x="81" y="57"/>
                  </a:lnTo>
                  <a:lnTo>
                    <a:pt x="73" y="63"/>
                  </a:lnTo>
                  <a:lnTo>
                    <a:pt x="66" y="69"/>
                  </a:lnTo>
                  <a:lnTo>
                    <a:pt x="59" y="76"/>
                  </a:lnTo>
                  <a:lnTo>
                    <a:pt x="52" y="85"/>
                  </a:lnTo>
                  <a:lnTo>
                    <a:pt x="47" y="94"/>
                  </a:lnTo>
                  <a:lnTo>
                    <a:pt x="43" y="104"/>
                  </a:lnTo>
                  <a:lnTo>
                    <a:pt x="43" y="104"/>
                  </a:lnTo>
                  <a:lnTo>
                    <a:pt x="40" y="117"/>
                  </a:lnTo>
                  <a:lnTo>
                    <a:pt x="38" y="129"/>
                  </a:lnTo>
                  <a:lnTo>
                    <a:pt x="37" y="142"/>
                  </a:lnTo>
                  <a:lnTo>
                    <a:pt x="37" y="156"/>
                  </a:lnTo>
                  <a:lnTo>
                    <a:pt x="39" y="183"/>
                  </a:lnTo>
                  <a:lnTo>
                    <a:pt x="41" y="209"/>
                  </a:lnTo>
                  <a:lnTo>
                    <a:pt x="43" y="221"/>
                  </a:lnTo>
                  <a:lnTo>
                    <a:pt x="43" y="221"/>
                  </a:lnTo>
                  <a:lnTo>
                    <a:pt x="45" y="243"/>
                  </a:lnTo>
                  <a:lnTo>
                    <a:pt x="45" y="253"/>
                  </a:lnTo>
                  <a:lnTo>
                    <a:pt x="44" y="264"/>
                  </a:lnTo>
                  <a:lnTo>
                    <a:pt x="44" y="264"/>
                  </a:lnTo>
                  <a:lnTo>
                    <a:pt x="42" y="275"/>
                  </a:lnTo>
                  <a:lnTo>
                    <a:pt x="42" y="286"/>
                  </a:lnTo>
                  <a:lnTo>
                    <a:pt x="42" y="288"/>
                  </a:lnTo>
                  <a:lnTo>
                    <a:pt x="43" y="290"/>
                  </a:lnTo>
                  <a:lnTo>
                    <a:pt x="43" y="290"/>
                  </a:lnTo>
                  <a:lnTo>
                    <a:pt x="45" y="295"/>
                  </a:lnTo>
                  <a:lnTo>
                    <a:pt x="45" y="302"/>
                  </a:lnTo>
                  <a:lnTo>
                    <a:pt x="44" y="307"/>
                  </a:lnTo>
                  <a:lnTo>
                    <a:pt x="40" y="312"/>
                  </a:lnTo>
                  <a:lnTo>
                    <a:pt x="38" y="315"/>
                  </a:lnTo>
                  <a:lnTo>
                    <a:pt x="38" y="319"/>
                  </a:lnTo>
                  <a:lnTo>
                    <a:pt x="38" y="320"/>
                  </a:lnTo>
                  <a:lnTo>
                    <a:pt x="38" y="531"/>
                  </a:lnTo>
                  <a:lnTo>
                    <a:pt x="38" y="531"/>
                  </a:lnTo>
                  <a:lnTo>
                    <a:pt x="39" y="558"/>
                  </a:lnTo>
                  <a:lnTo>
                    <a:pt x="41" y="586"/>
                  </a:lnTo>
                  <a:lnTo>
                    <a:pt x="47" y="637"/>
                  </a:lnTo>
                  <a:lnTo>
                    <a:pt x="47" y="637"/>
                  </a:lnTo>
                  <a:lnTo>
                    <a:pt x="51" y="671"/>
                  </a:lnTo>
                  <a:lnTo>
                    <a:pt x="54" y="704"/>
                  </a:lnTo>
                  <a:lnTo>
                    <a:pt x="54" y="704"/>
                  </a:lnTo>
                  <a:lnTo>
                    <a:pt x="56" y="737"/>
                  </a:lnTo>
                  <a:lnTo>
                    <a:pt x="56" y="771"/>
                  </a:lnTo>
                  <a:lnTo>
                    <a:pt x="53" y="801"/>
                  </a:lnTo>
                  <a:lnTo>
                    <a:pt x="50" y="835"/>
                  </a:lnTo>
                  <a:lnTo>
                    <a:pt x="50" y="835"/>
                  </a:lnTo>
                  <a:lnTo>
                    <a:pt x="47" y="881"/>
                  </a:lnTo>
                  <a:lnTo>
                    <a:pt x="47" y="881"/>
                  </a:lnTo>
                  <a:lnTo>
                    <a:pt x="45" y="924"/>
                  </a:lnTo>
                  <a:lnTo>
                    <a:pt x="45" y="968"/>
                  </a:lnTo>
                  <a:lnTo>
                    <a:pt x="45" y="968"/>
                  </a:lnTo>
                  <a:lnTo>
                    <a:pt x="44" y="1015"/>
                  </a:lnTo>
                  <a:lnTo>
                    <a:pt x="43" y="1040"/>
                  </a:lnTo>
                  <a:lnTo>
                    <a:pt x="42" y="1064"/>
                  </a:lnTo>
                  <a:lnTo>
                    <a:pt x="42" y="1064"/>
                  </a:lnTo>
                  <a:lnTo>
                    <a:pt x="41" y="1068"/>
                  </a:lnTo>
                  <a:lnTo>
                    <a:pt x="39" y="1073"/>
                  </a:lnTo>
                  <a:lnTo>
                    <a:pt x="38" y="1075"/>
                  </a:lnTo>
                  <a:lnTo>
                    <a:pt x="38" y="1078"/>
                  </a:lnTo>
                  <a:lnTo>
                    <a:pt x="38" y="1078"/>
                  </a:lnTo>
                  <a:lnTo>
                    <a:pt x="40" y="1094"/>
                  </a:lnTo>
                  <a:lnTo>
                    <a:pt x="43" y="1108"/>
                  </a:lnTo>
                  <a:lnTo>
                    <a:pt x="47" y="1123"/>
                  </a:lnTo>
                  <a:lnTo>
                    <a:pt x="52" y="1136"/>
                  </a:lnTo>
                  <a:lnTo>
                    <a:pt x="59" y="1150"/>
                  </a:lnTo>
                  <a:lnTo>
                    <a:pt x="66" y="1162"/>
                  </a:lnTo>
                  <a:lnTo>
                    <a:pt x="74" y="1173"/>
                  </a:lnTo>
                  <a:lnTo>
                    <a:pt x="83" y="1184"/>
                  </a:lnTo>
                  <a:lnTo>
                    <a:pt x="83" y="1184"/>
                  </a:lnTo>
                  <a:lnTo>
                    <a:pt x="89" y="1189"/>
                  </a:lnTo>
                  <a:lnTo>
                    <a:pt x="95" y="1193"/>
                  </a:lnTo>
                  <a:lnTo>
                    <a:pt x="108" y="1201"/>
                  </a:lnTo>
                  <a:lnTo>
                    <a:pt x="124" y="1208"/>
                  </a:lnTo>
                  <a:lnTo>
                    <a:pt x="139" y="1214"/>
                  </a:lnTo>
                  <a:lnTo>
                    <a:pt x="157" y="1219"/>
                  </a:lnTo>
                  <a:lnTo>
                    <a:pt x="174" y="1222"/>
                  </a:lnTo>
                  <a:lnTo>
                    <a:pt x="209" y="1227"/>
                  </a:lnTo>
                  <a:lnTo>
                    <a:pt x="209" y="1227"/>
                  </a:lnTo>
                  <a:lnTo>
                    <a:pt x="235" y="1229"/>
                  </a:lnTo>
                  <a:lnTo>
                    <a:pt x="235" y="1229"/>
                  </a:lnTo>
                  <a:lnTo>
                    <a:pt x="248" y="1230"/>
                  </a:lnTo>
                  <a:lnTo>
                    <a:pt x="249" y="1230"/>
                  </a:lnTo>
                  <a:lnTo>
                    <a:pt x="250" y="1229"/>
                  </a:lnTo>
                  <a:lnTo>
                    <a:pt x="250" y="1229"/>
                  </a:lnTo>
                  <a:lnTo>
                    <a:pt x="255" y="1229"/>
                  </a:lnTo>
                  <a:lnTo>
                    <a:pt x="257" y="1229"/>
                  </a:lnTo>
                  <a:lnTo>
                    <a:pt x="257" y="1229"/>
                  </a:lnTo>
                  <a:lnTo>
                    <a:pt x="376" y="1236"/>
                  </a:lnTo>
                  <a:lnTo>
                    <a:pt x="490" y="1243"/>
                  </a:lnTo>
                  <a:lnTo>
                    <a:pt x="603" y="1248"/>
                  </a:lnTo>
                  <a:lnTo>
                    <a:pt x="712" y="1253"/>
                  </a:lnTo>
                  <a:lnTo>
                    <a:pt x="712" y="1253"/>
                  </a:lnTo>
                  <a:lnTo>
                    <a:pt x="762" y="1255"/>
                  </a:lnTo>
                  <a:lnTo>
                    <a:pt x="764" y="1255"/>
                  </a:lnTo>
                  <a:lnTo>
                    <a:pt x="764" y="1255"/>
                  </a:lnTo>
                  <a:lnTo>
                    <a:pt x="820" y="1257"/>
                  </a:lnTo>
                  <a:lnTo>
                    <a:pt x="877" y="1258"/>
                  </a:lnTo>
                  <a:lnTo>
                    <a:pt x="877" y="1258"/>
                  </a:lnTo>
                  <a:lnTo>
                    <a:pt x="917" y="1258"/>
                  </a:lnTo>
                  <a:lnTo>
                    <a:pt x="953" y="1256"/>
                  </a:lnTo>
                  <a:lnTo>
                    <a:pt x="953" y="1256"/>
                  </a:lnTo>
                  <a:lnTo>
                    <a:pt x="1004" y="1251"/>
                  </a:lnTo>
                  <a:lnTo>
                    <a:pt x="1006" y="1251"/>
                  </a:lnTo>
                  <a:lnTo>
                    <a:pt x="1006" y="1251"/>
                  </a:lnTo>
                  <a:lnTo>
                    <a:pt x="1081" y="1244"/>
                  </a:lnTo>
                  <a:lnTo>
                    <a:pt x="1119" y="1242"/>
                  </a:lnTo>
                  <a:lnTo>
                    <a:pt x="1158" y="1240"/>
                  </a:lnTo>
                  <a:lnTo>
                    <a:pt x="1158" y="1240"/>
                  </a:lnTo>
                  <a:lnTo>
                    <a:pt x="1163" y="1242"/>
                  </a:lnTo>
                  <a:lnTo>
                    <a:pt x="1167" y="1243"/>
                  </a:lnTo>
                  <a:lnTo>
                    <a:pt x="1169" y="1244"/>
                  </a:lnTo>
                  <a:lnTo>
                    <a:pt x="1172" y="1244"/>
                  </a:lnTo>
                  <a:lnTo>
                    <a:pt x="1172" y="1244"/>
                  </a:lnTo>
                  <a:lnTo>
                    <a:pt x="1197" y="1243"/>
                  </a:lnTo>
                  <a:lnTo>
                    <a:pt x="1224" y="1239"/>
                  </a:lnTo>
                  <a:lnTo>
                    <a:pt x="1237" y="1236"/>
                  </a:lnTo>
                  <a:lnTo>
                    <a:pt x="1250" y="1233"/>
                  </a:lnTo>
                  <a:lnTo>
                    <a:pt x="1263" y="1228"/>
                  </a:lnTo>
                  <a:lnTo>
                    <a:pt x="1275" y="1223"/>
                  </a:lnTo>
                  <a:lnTo>
                    <a:pt x="1275" y="1223"/>
                  </a:lnTo>
                  <a:lnTo>
                    <a:pt x="1287" y="1216"/>
                  </a:lnTo>
                  <a:lnTo>
                    <a:pt x="1297" y="1208"/>
                  </a:lnTo>
                  <a:lnTo>
                    <a:pt x="1306" y="1201"/>
                  </a:lnTo>
                  <a:lnTo>
                    <a:pt x="1315" y="1193"/>
                  </a:lnTo>
                  <a:lnTo>
                    <a:pt x="1322" y="1185"/>
                  </a:lnTo>
                  <a:lnTo>
                    <a:pt x="1327" y="1175"/>
                  </a:lnTo>
                  <a:lnTo>
                    <a:pt x="1332" y="1166"/>
                  </a:lnTo>
                  <a:lnTo>
                    <a:pt x="1336" y="1157"/>
                  </a:lnTo>
                  <a:lnTo>
                    <a:pt x="1340" y="1147"/>
                  </a:lnTo>
                  <a:lnTo>
                    <a:pt x="1344" y="1136"/>
                  </a:lnTo>
                  <a:lnTo>
                    <a:pt x="1347" y="1116"/>
                  </a:lnTo>
                  <a:lnTo>
                    <a:pt x="1349" y="1094"/>
                  </a:lnTo>
                  <a:lnTo>
                    <a:pt x="1350" y="1072"/>
                  </a:lnTo>
                  <a:lnTo>
                    <a:pt x="1350" y="1072"/>
                  </a:lnTo>
                  <a:lnTo>
                    <a:pt x="1351" y="1020"/>
                  </a:lnTo>
                  <a:lnTo>
                    <a:pt x="1353" y="969"/>
                  </a:lnTo>
                  <a:lnTo>
                    <a:pt x="1356" y="917"/>
                  </a:lnTo>
                  <a:lnTo>
                    <a:pt x="1360" y="867"/>
                  </a:lnTo>
                  <a:lnTo>
                    <a:pt x="1360" y="863"/>
                  </a:lnTo>
                  <a:lnTo>
                    <a:pt x="1360" y="863"/>
                  </a:lnTo>
                  <a:lnTo>
                    <a:pt x="1364" y="807"/>
                  </a:lnTo>
                  <a:lnTo>
                    <a:pt x="1364" y="807"/>
                  </a:lnTo>
                  <a:lnTo>
                    <a:pt x="1366" y="783"/>
                  </a:lnTo>
                  <a:lnTo>
                    <a:pt x="1370" y="759"/>
                  </a:lnTo>
                  <a:lnTo>
                    <a:pt x="1370" y="759"/>
                  </a:lnTo>
                  <a:lnTo>
                    <a:pt x="1375" y="725"/>
                  </a:lnTo>
                  <a:lnTo>
                    <a:pt x="1377" y="709"/>
                  </a:lnTo>
                  <a:lnTo>
                    <a:pt x="1377" y="691"/>
                  </a:lnTo>
                  <a:lnTo>
                    <a:pt x="1377" y="691"/>
                  </a:lnTo>
                  <a:lnTo>
                    <a:pt x="1376" y="649"/>
                  </a:lnTo>
                  <a:lnTo>
                    <a:pt x="1372" y="606"/>
                  </a:lnTo>
                  <a:lnTo>
                    <a:pt x="1372" y="606"/>
                  </a:lnTo>
                  <a:lnTo>
                    <a:pt x="1370" y="571"/>
                  </a:lnTo>
                  <a:lnTo>
                    <a:pt x="1369" y="536"/>
                  </a:lnTo>
                  <a:lnTo>
                    <a:pt x="1369" y="536"/>
                  </a:lnTo>
                  <a:lnTo>
                    <a:pt x="1367" y="469"/>
                  </a:lnTo>
                  <a:lnTo>
                    <a:pt x="1367" y="465"/>
                  </a:lnTo>
                  <a:lnTo>
                    <a:pt x="1367" y="465"/>
                  </a:lnTo>
                  <a:lnTo>
                    <a:pt x="1366" y="383"/>
                  </a:lnTo>
                  <a:lnTo>
                    <a:pt x="1365" y="301"/>
                  </a:lnTo>
                  <a:lnTo>
                    <a:pt x="1365" y="301"/>
                  </a:lnTo>
                  <a:lnTo>
                    <a:pt x="1365" y="282"/>
                  </a:lnTo>
                  <a:lnTo>
                    <a:pt x="1367" y="260"/>
                  </a:lnTo>
                  <a:lnTo>
                    <a:pt x="1367" y="260"/>
                  </a:lnTo>
                  <a:lnTo>
                    <a:pt x="1368" y="236"/>
                  </a:lnTo>
                  <a:lnTo>
                    <a:pt x="1369" y="212"/>
                  </a:lnTo>
                  <a:lnTo>
                    <a:pt x="1369" y="187"/>
                  </a:lnTo>
                  <a:lnTo>
                    <a:pt x="1368" y="162"/>
                  </a:lnTo>
                  <a:lnTo>
                    <a:pt x="1366" y="151"/>
                  </a:lnTo>
                  <a:lnTo>
                    <a:pt x="1364" y="139"/>
                  </a:lnTo>
                  <a:lnTo>
                    <a:pt x="1361" y="128"/>
                  </a:lnTo>
                  <a:lnTo>
                    <a:pt x="1358" y="118"/>
                  </a:lnTo>
                  <a:lnTo>
                    <a:pt x="1354" y="108"/>
                  </a:lnTo>
                  <a:lnTo>
                    <a:pt x="1348" y="100"/>
                  </a:lnTo>
                  <a:lnTo>
                    <a:pt x="1341" y="92"/>
                  </a:lnTo>
                  <a:lnTo>
                    <a:pt x="1334" y="85"/>
                  </a:lnTo>
                  <a:lnTo>
                    <a:pt x="1334" y="85"/>
                  </a:lnTo>
                  <a:lnTo>
                    <a:pt x="1327" y="79"/>
                  </a:lnTo>
                  <a:lnTo>
                    <a:pt x="1320" y="75"/>
                  </a:lnTo>
                  <a:lnTo>
                    <a:pt x="1305" y="68"/>
                  </a:lnTo>
                  <a:lnTo>
                    <a:pt x="1289" y="62"/>
                  </a:lnTo>
                  <a:lnTo>
                    <a:pt x="1272" y="58"/>
                  </a:lnTo>
                  <a:lnTo>
                    <a:pt x="1256" y="56"/>
                  </a:lnTo>
                  <a:lnTo>
                    <a:pt x="1239" y="54"/>
                  </a:lnTo>
                  <a:lnTo>
                    <a:pt x="1224" y="53"/>
                  </a:lnTo>
                  <a:lnTo>
                    <a:pt x="1208" y="53"/>
                  </a:lnTo>
                  <a:lnTo>
                    <a:pt x="1208" y="53"/>
                  </a:lnTo>
                  <a:lnTo>
                    <a:pt x="1170" y="54"/>
                  </a:lnTo>
                  <a:lnTo>
                    <a:pt x="1158" y="54"/>
                  </a:lnTo>
                  <a:lnTo>
                    <a:pt x="1158" y="54"/>
                  </a:lnTo>
                  <a:lnTo>
                    <a:pt x="1152" y="54"/>
                  </a:lnTo>
                  <a:lnTo>
                    <a:pt x="1149" y="53"/>
                  </a:lnTo>
                  <a:lnTo>
                    <a:pt x="1146" y="51"/>
                  </a:lnTo>
                  <a:lnTo>
                    <a:pt x="1144" y="48"/>
                  </a:lnTo>
                  <a:lnTo>
                    <a:pt x="1142" y="45"/>
                  </a:lnTo>
                  <a:lnTo>
                    <a:pt x="1141" y="43"/>
                  </a:lnTo>
                  <a:lnTo>
                    <a:pt x="1140" y="36"/>
                  </a:lnTo>
                  <a:lnTo>
                    <a:pt x="1140" y="36"/>
                  </a:lnTo>
                  <a:lnTo>
                    <a:pt x="1141" y="30"/>
                  </a:lnTo>
                  <a:lnTo>
                    <a:pt x="1142" y="27"/>
                  </a:lnTo>
                  <a:lnTo>
                    <a:pt x="1143" y="24"/>
                  </a:lnTo>
                  <a:lnTo>
                    <a:pt x="1146" y="21"/>
                  </a:lnTo>
                  <a:lnTo>
                    <a:pt x="1149" y="19"/>
                  </a:lnTo>
                  <a:lnTo>
                    <a:pt x="1153" y="17"/>
                  </a:lnTo>
                  <a:lnTo>
                    <a:pt x="1158" y="16"/>
                  </a:lnTo>
                  <a:lnTo>
                    <a:pt x="1158" y="16"/>
                  </a:lnTo>
                  <a:lnTo>
                    <a:pt x="1202" y="15"/>
                  </a:lnTo>
                  <a:lnTo>
                    <a:pt x="1202" y="15"/>
                  </a:lnTo>
                  <a:lnTo>
                    <a:pt x="1224" y="15"/>
                  </a:lnTo>
                  <a:lnTo>
                    <a:pt x="1246" y="17"/>
                  </a:lnTo>
                  <a:lnTo>
                    <a:pt x="1270" y="20"/>
                  </a:lnTo>
                  <a:lnTo>
                    <a:pt x="1293" y="25"/>
                  </a:lnTo>
                  <a:lnTo>
                    <a:pt x="1303" y="28"/>
                  </a:lnTo>
                  <a:lnTo>
                    <a:pt x="1315" y="31"/>
                  </a:lnTo>
                  <a:lnTo>
                    <a:pt x="1325" y="35"/>
                  </a:lnTo>
                  <a:lnTo>
                    <a:pt x="1334" y="40"/>
                  </a:lnTo>
                  <a:lnTo>
                    <a:pt x="1345" y="46"/>
                  </a:lnTo>
                  <a:lnTo>
                    <a:pt x="1353" y="53"/>
                  </a:lnTo>
                  <a:lnTo>
                    <a:pt x="1361" y="60"/>
                  </a:lnTo>
                  <a:lnTo>
                    <a:pt x="1369" y="68"/>
                  </a:lnTo>
                  <a:lnTo>
                    <a:pt x="1369" y="68"/>
                  </a:lnTo>
                  <a:lnTo>
                    <a:pt x="1377" y="77"/>
                  </a:lnTo>
                  <a:lnTo>
                    <a:pt x="1383" y="88"/>
                  </a:lnTo>
                  <a:lnTo>
                    <a:pt x="1388" y="98"/>
                  </a:lnTo>
                  <a:lnTo>
                    <a:pt x="1392" y="108"/>
                  </a:lnTo>
                  <a:lnTo>
                    <a:pt x="1396" y="119"/>
                  </a:lnTo>
                  <a:lnTo>
                    <a:pt x="1399" y="130"/>
                  </a:lnTo>
                  <a:lnTo>
                    <a:pt x="1401" y="141"/>
                  </a:lnTo>
                  <a:lnTo>
                    <a:pt x="1403" y="154"/>
                  </a:lnTo>
                  <a:lnTo>
                    <a:pt x="1406" y="178"/>
                  </a:lnTo>
                  <a:lnTo>
                    <a:pt x="1406" y="202"/>
                  </a:lnTo>
                  <a:lnTo>
                    <a:pt x="1406" y="227"/>
                  </a:lnTo>
                  <a:lnTo>
                    <a:pt x="1404" y="252"/>
                  </a:lnTo>
                  <a:lnTo>
                    <a:pt x="1404" y="252"/>
                  </a:lnTo>
                  <a:lnTo>
                    <a:pt x="1403" y="277"/>
                  </a:lnTo>
                  <a:lnTo>
                    <a:pt x="1402" y="301"/>
                  </a:lnTo>
                  <a:lnTo>
                    <a:pt x="1402" y="301"/>
                  </a:lnTo>
                  <a:lnTo>
                    <a:pt x="1403" y="388"/>
                  </a:lnTo>
                  <a:lnTo>
                    <a:pt x="1406" y="473"/>
                  </a:lnTo>
                  <a:lnTo>
                    <a:pt x="1410" y="552"/>
                  </a:lnTo>
                  <a:lnTo>
                    <a:pt x="1413" y="623"/>
                  </a:lnTo>
                  <a:lnTo>
                    <a:pt x="1413" y="623"/>
                  </a:lnTo>
                  <a:lnTo>
                    <a:pt x="1414" y="642"/>
                  </a:lnTo>
                  <a:lnTo>
                    <a:pt x="1414" y="663"/>
                  </a:lnTo>
                  <a:lnTo>
                    <a:pt x="1411" y="702"/>
                  </a:lnTo>
                  <a:lnTo>
                    <a:pt x="1408" y="743"/>
                  </a:lnTo>
                  <a:lnTo>
                    <a:pt x="1402" y="782"/>
                  </a:lnTo>
                  <a:lnTo>
                    <a:pt x="1402" y="782"/>
                  </a:lnTo>
                  <a:lnTo>
                    <a:pt x="1398" y="815"/>
                  </a:lnTo>
                  <a:lnTo>
                    <a:pt x="1394" y="849"/>
                  </a:lnTo>
                  <a:lnTo>
                    <a:pt x="1392" y="883"/>
                  </a:lnTo>
                  <a:lnTo>
                    <a:pt x="1391" y="917"/>
                  </a:lnTo>
                  <a:lnTo>
                    <a:pt x="1391" y="917"/>
                  </a:lnTo>
                  <a:lnTo>
                    <a:pt x="1391" y="960"/>
                  </a:lnTo>
                  <a:lnTo>
                    <a:pt x="1391" y="960"/>
                  </a:lnTo>
                  <a:lnTo>
                    <a:pt x="1392" y="992"/>
                  </a:lnTo>
                  <a:lnTo>
                    <a:pt x="1391" y="1024"/>
                  </a:lnTo>
                  <a:lnTo>
                    <a:pt x="1390" y="1056"/>
                  </a:lnTo>
                  <a:lnTo>
                    <a:pt x="1388" y="1088"/>
                  </a:lnTo>
                  <a:lnTo>
                    <a:pt x="1384" y="1120"/>
                  </a:lnTo>
                  <a:lnTo>
                    <a:pt x="1380" y="1135"/>
                  </a:lnTo>
                  <a:lnTo>
                    <a:pt x="1377" y="1150"/>
                  </a:lnTo>
                  <a:lnTo>
                    <a:pt x="1371" y="1165"/>
                  </a:lnTo>
                  <a:lnTo>
                    <a:pt x="1366" y="1181"/>
                  </a:lnTo>
                  <a:lnTo>
                    <a:pt x="1360" y="1195"/>
                  </a:lnTo>
                  <a:lnTo>
                    <a:pt x="1354" y="1210"/>
                  </a:lnTo>
                  <a:lnTo>
                    <a:pt x="1354" y="1210"/>
                  </a:lnTo>
                  <a:lnTo>
                    <a:pt x="1347" y="1221"/>
                  </a:lnTo>
                  <a:lnTo>
                    <a:pt x="1337" y="1230"/>
                  </a:lnTo>
                  <a:lnTo>
                    <a:pt x="1328" y="1239"/>
                  </a:lnTo>
                  <a:lnTo>
                    <a:pt x="1317" y="1248"/>
                  </a:lnTo>
                  <a:lnTo>
                    <a:pt x="1304" y="1254"/>
                  </a:lnTo>
                  <a:lnTo>
                    <a:pt x="1292" y="1260"/>
                  </a:lnTo>
                  <a:lnTo>
                    <a:pt x="1277" y="1265"/>
                  </a:lnTo>
                  <a:lnTo>
                    <a:pt x="1263" y="1269"/>
                  </a:lnTo>
                  <a:lnTo>
                    <a:pt x="1249" y="1273"/>
                  </a:lnTo>
                  <a:lnTo>
                    <a:pt x="1233" y="1276"/>
                  </a:lnTo>
                  <a:lnTo>
                    <a:pt x="1202" y="1280"/>
                  </a:lnTo>
                  <a:lnTo>
                    <a:pt x="1171" y="1282"/>
                  </a:lnTo>
                  <a:lnTo>
                    <a:pt x="1142" y="1282"/>
                  </a:lnTo>
                  <a:lnTo>
                    <a:pt x="1142" y="1282"/>
                  </a:lnTo>
                  <a:lnTo>
                    <a:pt x="1137" y="1282"/>
                  </a:lnTo>
                  <a:lnTo>
                    <a:pt x="1133" y="1280"/>
                  </a:lnTo>
                  <a:lnTo>
                    <a:pt x="1131" y="1279"/>
                  </a:lnTo>
                  <a:lnTo>
                    <a:pt x="1128" y="1279"/>
                  </a:lnTo>
                  <a:lnTo>
                    <a:pt x="1128" y="1279"/>
                  </a:lnTo>
                  <a:lnTo>
                    <a:pt x="1081" y="1282"/>
                  </a:lnTo>
                  <a:lnTo>
                    <a:pt x="1036" y="1286"/>
                  </a:lnTo>
                  <a:lnTo>
                    <a:pt x="1036" y="1286"/>
                  </a:lnTo>
                  <a:lnTo>
                    <a:pt x="986" y="1291"/>
                  </a:lnTo>
                  <a:lnTo>
                    <a:pt x="936" y="1294"/>
                  </a:lnTo>
                  <a:lnTo>
                    <a:pt x="936" y="1294"/>
                  </a:lnTo>
                  <a:lnTo>
                    <a:pt x="890" y="1294"/>
                  </a:lnTo>
                  <a:lnTo>
                    <a:pt x="890" y="129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00" name="Freeform 712">
              <a:extLst>
                <a:ext uri="{FF2B5EF4-FFF2-40B4-BE49-F238E27FC236}">
                  <a16:creationId xmlns:a16="http://schemas.microsoft.com/office/drawing/2014/main" id="{904BD8E9-1DFA-4DB6-A245-37B91295C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3701" y="4283075"/>
              <a:ext cx="715963" cy="34925"/>
            </a:xfrm>
            <a:custGeom>
              <a:avLst/>
              <a:gdLst/>
              <a:ahLst/>
              <a:cxnLst>
                <a:cxn ang="0">
                  <a:pos x="1335" y="65"/>
                </a:cxn>
                <a:cxn ang="0">
                  <a:pos x="983" y="61"/>
                </a:cxn>
                <a:cxn ang="0">
                  <a:pos x="816" y="59"/>
                </a:cxn>
                <a:cxn ang="0">
                  <a:pos x="646" y="58"/>
                </a:cxn>
                <a:cxn ang="0">
                  <a:pos x="548" y="56"/>
                </a:cxn>
                <a:cxn ang="0">
                  <a:pos x="451" y="52"/>
                </a:cxn>
                <a:cxn ang="0">
                  <a:pos x="302" y="47"/>
                </a:cxn>
                <a:cxn ang="0">
                  <a:pos x="265" y="47"/>
                </a:cxn>
                <a:cxn ang="0">
                  <a:pos x="215" y="47"/>
                </a:cxn>
                <a:cxn ang="0">
                  <a:pos x="165" y="47"/>
                </a:cxn>
                <a:cxn ang="0">
                  <a:pos x="107" y="46"/>
                </a:cxn>
                <a:cxn ang="0">
                  <a:pos x="88" y="45"/>
                </a:cxn>
                <a:cxn ang="0">
                  <a:pos x="67" y="42"/>
                </a:cxn>
                <a:cxn ang="0">
                  <a:pos x="30" y="38"/>
                </a:cxn>
                <a:cxn ang="0">
                  <a:pos x="17" y="38"/>
                </a:cxn>
                <a:cxn ang="0">
                  <a:pos x="9" y="36"/>
                </a:cxn>
                <a:cxn ang="0">
                  <a:pos x="3" y="31"/>
                </a:cxn>
                <a:cxn ang="0">
                  <a:pos x="1" y="25"/>
                </a:cxn>
                <a:cxn ang="0">
                  <a:pos x="0" y="20"/>
                </a:cxn>
                <a:cxn ang="0">
                  <a:pos x="2" y="10"/>
                </a:cxn>
                <a:cxn ang="0">
                  <a:pos x="6" y="4"/>
                </a:cxn>
                <a:cxn ang="0">
                  <a:pos x="13" y="1"/>
                </a:cxn>
                <a:cxn ang="0">
                  <a:pos x="17" y="0"/>
                </a:cxn>
                <a:cxn ang="0">
                  <a:pos x="72" y="4"/>
                </a:cxn>
                <a:cxn ang="0">
                  <a:pos x="100" y="7"/>
                </a:cxn>
                <a:cxn ang="0">
                  <a:pos x="129" y="8"/>
                </a:cxn>
                <a:cxn ang="0">
                  <a:pos x="178" y="8"/>
                </a:cxn>
                <a:cxn ang="0">
                  <a:pos x="228" y="8"/>
                </a:cxn>
                <a:cxn ang="0">
                  <a:pos x="301" y="8"/>
                </a:cxn>
                <a:cxn ang="0">
                  <a:pos x="428" y="14"/>
                </a:cxn>
                <a:cxn ang="0">
                  <a:pos x="537" y="18"/>
                </a:cxn>
                <a:cxn ang="0">
                  <a:pos x="646" y="20"/>
                </a:cxn>
                <a:cxn ang="0">
                  <a:pos x="893" y="24"/>
                </a:cxn>
                <a:cxn ang="0">
                  <a:pos x="1113" y="26"/>
                </a:cxn>
                <a:cxn ang="0">
                  <a:pos x="1335" y="28"/>
                </a:cxn>
                <a:cxn ang="0">
                  <a:pos x="1341" y="28"/>
                </a:cxn>
                <a:cxn ang="0">
                  <a:pos x="1347" y="32"/>
                </a:cxn>
                <a:cxn ang="0">
                  <a:pos x="1351" y="37"/>
                </a:cxn>
                <a:cxn ang="0">
                  <a:pos x="1353" y="47"/>
                </a:cxn>
                <a:cxn ang="0">
                  <a:pos x="1352" y="53"/>
                </a:cxn>
                <a:cxn ang="0">
                  <a:pos x="1350" y="59"/>
                </a:cxn>
                <a:cxn ang="0">
                  <a:pos x="1344" y="63"/>
                </a:cxn>
                <a:cxn ang="0">
                  <a:pos x="1335" y="65"/>
                </a:cxn>
              </a:cxnLst>
              <a:rect l="0" t="0" r="r" b="b"/>
              <a:pathLst>
                <a:path w="1353" h="65">
                  <a:moveTo>
                    <a:pt x="1335" y="65"/>
                  </a:moveTo>
                  <a:lnTo>
                    <a:pt x="1335" y="65"/>
                  </a:lnTo>
                  <a:lnTo>
                    <a:pt x="1158" y="64"/>
                  </a:lnTo>
                  <a:lnTo>
                    <a:pt x="983" y="61"/>
                  </a:lnTo>
                  <a:lnTo>
                    <a:pt x="983" y="61"/>
                  </a:lnTo>
                  <a:lnTo>
                    <a:pt x="816" y="59"/>
                  </a:lnTo>
                  <a:lnTo>
                    <a:pt x="646" y="58"/>
                  </a:lnTo>
                  <a:lnTo>
                    <a:pt x="646" y="58"/>
                  </a:lnTo>
                  <a:lnTo>
                    <a:pt x="598" y="57"/>
                  </a:lnTo>
                  <a:lnTo>
                    <a:pt x="548" y="56"/>
                  </a:lnTo>
                  <a:lnTo>
                    <a:pt x="451" y="52"/>
                  </a:lnTo>
                  <a:lnTo>
                    <a:pt x="451" y="52"/>
                  </a:lnTo>
                  <a:lnTo>
                    <a:pt x="377" y="49"/>
                  </a:lnTo>
                  <a:lnTo>
                    <a:pt x="302" y="47"/>
                  </a:lnTo>
                  <a:lnTo>
                    <a:pt x="302" y="47"/>
                  </a:lnTo>
                  <a:lnTo>
                    <a:pt x="265" y="47"/>
                  </a:lnTo>
                  <a:lnTo>
                    <a:pt x="265" y="47"/>
                  </a:lnTo>
                  <a:lnTo>
                    <a:pt x="215" y="47"/>
                  </a:lnTo>
                  <a:lnTo>
                    <a:pt x="215" y="47"/>
                  </a:lnTo>
                  <a:lnTo>
                    <a:pt x="165" y="47"/>
                  </a:lnTo>
                  <a:lnTo>
                    <a:pt x="165" y="47"/>
                  </a:lnTo>
                  <a:lnTo>
                    <a:pt x="107" y="46"/>
                  </a:lnTo>
                  <a:lnTo>
                    <a:pt x="107" y="46"/>
                  </a:lnTo>
                  <a:lnTo>
                    <a:pt x="88" y="45"/>
                  </a:lnTo>
                  <a:lnTo>
                    <a:pt x="67" y="42"/>
                  </a:lnTo>
                  <a:lnTo>
                    <a:pt x="67" y="42"/>
                  </a:lnTo>
                  <a:lnTo>
                    <a:pt x="42" y="39"/>
                  </a:lnTo>
                  <a:lnTo>
                    <a:pt x="30" y="38"/>
                  </a:lnTo>
                  <a:lnTo>
                    <a:pt x="17" y="38"/>
                  </a:lnTo>
                  <a:lnTo>
                    <a:pt x="17" y="38"/>
                  </a:lnTo>
                  <a:lnTo>
                    <a:pt x="13" y="37"/>
                  </a:lnTo>
                  <a:lnTo>
                    <a:pt x="9" y="36"/>
                  </a:lnTo>
                  <a:lnTo>
                    <a:pt x="6" y="34"/>
                  </a:lnTo>
                  <a:lnTo>
                    <a:pt x="3" y="31"/>
                  </a:lnTo>
                  <a:lnTo>
                    <a:pt x="2" y="28"/>
                  </a:lnTo>
                  <a:lnTo>
                    <a:pt x="1" y="25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" y="14"/>
                  </a:lnTo>
                  <a:lnTo>
                    <a:pt x="2" y="10"/>
                  </a:lnTo>
                  <a:lnTo>
                    <a:pt x="3" y="7"/>
                  </a:lnTo>
                  <a:lnTo>
                    <a:pt x="6" y="4"/>
                  </a:lnTo>
                  <a:lnTo>
                    <a:pt x="9" y="2"/>
                  </a:lnTo>
                  <a:lnTo>
                    <a:pt x="13" y="1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44" y="2"/>
                  </a:lnTo>
                  <a:lnTo>
                    <a:pt x="72" y="4"/>
                  </a:lnTo>
                  <a:lnTo>
                    <a:pt x="72" y="4"/>
                  </a:lnTo>
                  <a:lnTo>
                    <a:pt x="100" y="7"/>
                  </a:lnTo>
                  <a:lnTo>
                    <a:pt x="114" y="8"/>
                  </a:lnTo>
                  <a:lnTo>
                    <a:pt x="129" y="8"/>
                  </a:lnTo>
                  <a:lnTo>
                    <a:pt x="129" y="8"/>
                  </a:lnTo>
                  <a:lnTo>
                    <a:pt x="178" y="8"/>
                  </a:lnTo>
                  <a:lnTo>
                    <a:pt x="178" y="8"/>
                  </a:lnTo>
                  <a:lnTo>
                    <a:pt x="228" y="8"/>
                  </a:lnTo>
                  <a:lnTo>
                    <a:pt x="228" y="8"/>
                  </a:lnTo>
                  <a:lnTo>
                    <a:pt x="301" y="8"/>
                  </a:lnTo>
                  <a:lnTo>
                    <a:pt x="301" y="8"/>
                  </a:lnTo>
                  <a:lnTo>
                    <a:pt x="428" y="14"/>
                  </a:lnTo>
                  <a:lnTo>
                    <a:pt x="428" y="14"/>
                  </a:lnTo>
                  <a:lnTo>
                    <a:pt x="537" y="18"/>
                  </a:lnTo>
                  <a:lnTo>
                    <a:pt x="592" y="19"/>
                  </a:lnTo>
                  <a:lnTo>
                    <a:pt x="646" y="20"/>
                  </a:lnTo>
                  <a:lnTo>
                    <a:pt x="646" y="20"/>
                  </a:lnTo>
                  <a:lnTo>
                    <a:pt x="893" y="24"/>
                  </a:lnTo>
                  <a:lnTo>
                    <a:pt x="893" y="24"/>
                  </a:lnTo>
                  <a:lnTo>
                    <a:pt x="1113" y="26"/>
                  </a:lnTo>
                  <a:lnTo>
                    <a:pt x="1225" y="27"/>
                  </a:lnTo>
                  <a:lnTo>
                    <a:pt x="1335" y="28"/>
                  </a:lnTo>
                  <a:lnTo>
                    <a:pt x="1335" y="28"/>
                  </a:lnTo>
                  <a:lnTo>
                    <a:pt x="1341" y="28"/>
                  </a:lnTo>
                  <a:lnTo>
                    <a:pt x="1344" y="30"/>
                  </a:lnTo>
                  <a:lnTo>
                    <a:pt x="1347" y="32"/>
                  </a:lnTo>
                  <a:lnTo>
                    <a:pt x="1350" y="34"/>
                  </a:lnTo>
                  <a:lnTo>
                    <a:pt x="1351" y="37"/>
                  </a:lnTo>
                  <a:lnTo>
                    <a:pt x="1352" y="40"/>
                  </a:lnTo>
                  <a:lnTo>
                    <a:pt x="1353" y="47"/>
                  </a:lnTo>
                  <a:lnTo>
                    <a:pt x="1353" y="47"/>
                  </a:lnTo>
                  <a:lnTo>
                    <a:pt x="1352" y="53"/>
                  </a:lnTo>
                  <a:lnTo>
                    <a:pt x="1351" y="56"/>
                  </a:lnTo>
                  <a:lnTo>
                    <a:pt x="1350" y="59"/>
                  </a:lnTo>
                  <a:lnTo>
                    <a:pt x="1347" y="61"/>
                  </a:lnTo>
                  <a:lnTo>
                    <a:pt x="1344" y="63"/>
                  </a:lnTo>
                  <a:lnTo>
                    <a:pt x="1341" y="65"/>
                  </a:lnTo>
                  <a:lnTo>
                    <a:pt x="1335" y="65"/>
                  </a:lnTo>
                  <a:lnTo>
                    <a:pt x="1335" y="6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01" name="Freeform 713">
              <a:extLst>
                <a:ext uri="{FF2B5EF4-FFF2-40B4-BE49-F238E27FC236}">
                  <a16:creationId xmlns:a16="http://schemas.microsoft.com/office/drawing/2014/main" id="{57546F70-F3F6-449D-840B-70FA84154D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3551" y="4346575"/>
              <a:ext cx="196850" cy="188913"/>
            </a:xfrm>
            <a:custGeom>
              <a:avLst/>
              <a:gdLst/>
              <a:ahLst/>
              <a:cxnLst>
                <a:cxn ang="0">
                  <a:pos x="170" y="355"/>
                </a:cxn>
                <a:cxn ang="0">
                  <a:pos x="132" y="333"/>
                </a:cxn>
                <a:cxn ang="0">
                  <a:pos x="123" y="313"/>
                </a:cxn>
                <a:cxn ang="0">
                  <a:pos x="128" y="272"/>
                </a:cxn>
                <a:cxn ang="0">
                  <a:pos x="168" y="190"/>
                </a:cxn>
                <a:cxn ang="0">
                  <a:pos x="182" y="147"/>
                </a:cxn>
                <a:cxn ang="0">
                  <a:pos x="157" y="150"/>
                </a:cxn>
                <a:cxn ang="0">
                  <a:pos x="142" y="185"/>
                </a:cxn>
                <a:cxn ang="0">
                  <a:pos x="114" y="201"/>
                </a:cxn>
                <a:cxn ang="0">
                  <a:pos x="70" y="205"/>
                </a:cxn>
                <a:cxn ang="0">
                  <a:pos x="33" y="192"/>
                </a:cxn>
                <a:cxn ang="0">
                  <a:pos x="9" y="158"/>
                </a:cxn>
                <a:cxn ang="0">
                  <a:pos x="0" y="86"/>
                </a:cxn>
                <a:cxn ang="0">
                  <a:pos x="0" y="50"/>
                </a:cxn>
                <a:cxn ang="0">
                  <a:pos x="7" y="37"/>
                </a:cxn>
                <a:cxn ang="0">
                  <a:pos x="37" y="9"/>
                </a:cxn>
                <a:cxn ang="0">
                  <a:pos x="95" y="0"/>
                </a:cxn>
                <a:cxn ang="0">
                  <a:pos x="264" y="8"/>
                </a:cxn>
                <a:cxn ang="0">
                  <a:pos x="321" y="13"/>
                </a:cxn>
                <a:cxn ang="0">
                  <a:pos x="354" y="36"/>
                </a:cxn>
                <a:cxn ang="0">
                  <a:pos x="370" y="72"/>
                </a:cxn>
                <a:cxn ang="0">
                  <a:pos x="364" y="144"/>
                </a:cxn>
                <a:cxn ang="0">
                  <a:pos x="334" y="222"/>
                </a:cxn>
                <a:cxn ang="0">
                  <a:pos x="291" y="310"/>
                </a:cxn>
                <a:cxn ang="0">
                  <a:pos x="250" y="347"/>
                </a:cxn>
                <a:cxn ang="0">
                  <a:pos x="212" y="358"/>
                </a:cxn>
                <a:cxn ang="0">
                  <a:pos x="170" y="99"/>
                </a:cxn>
                <a:cxn ang="0">
                  <a:pos x="222" y="102"/>
                </a:cxn>
                <a:cxn ang="0">
                  <a:pos x="244" y="116"/>
                </a:cxn>
                <a:cxn ang="0">
                  <a:pos x="252" y="125"/>
                </a:cxn>
                <a:cxn ang="0">
                  <a:pos x="251" y="145"/>
                </a:cxn>
                <a:cxn ang="0">
                  <a:pos x="191" y="243"/>
                </a:cxn>
                <a:cxn ang="0">
                  <a:pos x="175" y="292"/>
                </a:cxn>
                <a:cxn ang="0">
                  <a:pos x="180" y="310"/>
                </a:cxn>
                <a:cxn ang="0">
                  <a:pos x="204" y="316"/>
                </a:cxn>
                <a:cxn ang="0">
                  <a:pos x="233" y="306"/>
                </a:cxn>
                <a:cxn ang="0">
                  <a:pos x="270" y="261"/>
                </a:cxn>
                <a:cxn ang="0">
                  <a:pos x="307" y="163"/>
                </a:cxn>
                <a:cxn ang="0">
                  <a:pos x="324" y="116"/>
                </a:cxn>
                <a:cxn ang="0">
                  <a:pos x="324" y="73"/>
                </a:cxn>
                <a:cxn ang="0">
                  <a:pos x="304" y="56"/>
                </a:cxn>
                <a:cxn ang="0">
                  <a:pos x="162" y="48"/>
                </a:cxn>
                <a:cxn ang="0">
                  <a:pos x="110" y="44"/>
                </a:cxn>
                <a:cxn ang="0">
                  <a:pos x="65" y="46"/>
                </a:cxn>
                <a:cxn ang="0">
                  <a:pos x="48" y="61"/>
                </a:cxn>
                <a:cxn ang="0">
                  <a:pos x="45" y="90"/>
                </a:cxn>
                <a:cxn ang="0">
                  <a:pos x="55" y="149"/>
                </a:cxn>
                <a:cxn ang="0">
                  <a:pos x="67" y="159"/>
                </a:cxn>
                <a:cxn ang="0">
                  <a:pos x="80" y="160"/>
                </a:cxn>
                <a:cxn ang="0">
                  <a:pos x="104" y="156"/>
                </a:cxn>
                <a:cxn ang="0">
                  <a:pos x="114" y="126"/>
                </a:cxn>
                <a:cxn ang="0">
                  <a:pos x="116" y="111"/>
                </a:cxn>
                <a:cxn ang="0">
                  <a:pos x="130" y="100"/>
                </a:cxn>
              </a:cxnLst>
              <a:rect l="0" t="0" r="r" b="b"/>
              <a:pathLst>
                <a:path w="372" h="359">
                  <a:moveTo>
                    <a:pt x="201" y="359"/>
                  </a:moveTo>
                  <a:lnTo>
                    <a:pt x="201" y="359"/>
                  </a:lnTo>
                  <a:lnTo>
                    <a:pt x="191" y="358"/>
                  </a:lnTo>
                  <a:lnTo>
                    <a:pt x="180" y="357"/>
                  </a:lnTo>
                  <a:lnTo>
                    <a:pt x="170" y="355"/>
                  </a:lnTo>
                  <a:lnTo>
                    <a:pt x="160" y="352"/>
                  </a:lnTo>
                  <a:lnTo>
                    <a:pt x="152" y="348"/>
                  </a:lnTo>
                  <a:lnTo>
                    <a:pt x="145" y="344"/>
                  </a:lnTo>
                  <a:lnTo>
                    <a:pt x="137" y="338"/>
                  </a:lnTo>
                  <a:lnTo>
                    <a:pt x="132" y="333"/>
                  </a:lnTo>
                  <a:lnTo>
                    <a:pt x="132" y="333"/>
                  </a:lnTo>
                  <a:lnTo>
                    <a:pt x="129" y="327"/>
                  </a:lnTo>
                  <a:lnTo>
                    <a:pt x="126" y="323"/>
                  </a:lnTo>
                  <a:lnTo>
                    <a:pt x="124" y="318"/>
                  </a:lnTo>
                  <a:lnTo>
                    <a:pt x="123" y="313"/>
                  </a:lnTo>
                  <a:lnTo>
                    <a:pt x="122" y="308"/>
                  </a:lnTo>
                  <a:lnTo>
                    <a:pt x="122" y="302"/>
                  </a:lnTo>
                  <a:lnTo>
                    <a:pt x="124" y="289"/>
                  </a:lnTo>
                  <a:lnTo>
                    <a:pt x="124" y="289"/>
                  </a:lnTo>
                  <a:lnTo>
                    <a:pt x="128" y="272"/>
                  </a:lnTo>
                  <a:lnTo>
                    <a:pt x="134" y="255"/>
                  </a:lnTo>
                  <a:lnTo>
                    <a:pt x="142" y="239"/>
                  </a:lnTo>
                  <a:lnTo>
                    <a:pt x="150" y="222"/>
                  </a:lnTo>
                  <a:lnTo>
                    <a:pt x="159" y="205"/>
                  </a:lnTo>
                  <a:lnTo>
                    <a:pt x="168" y="190"/>
                  </a:lnTo>
                  <a:lnTo>
                    <a:pt x="188" y="159"/>
                  </a:lnTo>
                  <a:lnTo>
                    <a:pt x="196" y="147"/>
                  </a:lnTo>
                  <a:lnTo>
                    <a:pt x="186" y="147"/>
                  </a:lnTo>
                  <a:lnTo>
                    <a:pt x="186" y="147"/>
                  </a:lnTo>
                  <a:lnTo>
                    <a:pt x="182" y="147"/>
                  </a:lnTo>
                  <a:lnTo>
                    <a:pt x="182" y="147"/>
                  </a:lnTo>
                  <a:lnTo>
                    <a:pt x="163" y="146"/>
                  </a:lnTo>
                  <a:lnTo>
                    <a:pt x="158" y="145"/>
                  </a:lnTo>
                  <a:lnTo>
                    <a:pt x="157" y="150"/>
                  </a:lnTo>
                  <a:lnTo>
                    <a:pt x="157" y="150"/>
                  </a:lnTo>
                  <a:lnTo>
                    <a:pt x="155" y="158"/>
                  </a:lnTo>
                  <a:lnTo>
                    <a:pt x="153" y="166"/>
                  </a:lnTo>
                  <a:lnTo>
                    <a:pt x="150" y="172"/>
                  </a:lnTo>
                  <a:lnTo>
                    <a:pt x="146" y="179"/>
                  </a:lnTo>
                  <a:lnTo>
                    <a:pt x="142" y="185"/>
                  </a:lnTo>
                  <a:lnTo>
                    <a:pt x="135" y="190"/>
                  </a:lnTo>
                  <a:lnTo>
                    <a:pt x="129" y="194"/>
                  </a:lnTo>
                  <a:lnTo>
                    <a:pt x="122" y="198"/>
                  </a:lnTo>
                  <a:lnTo>
                    <a:pt x="122" y="198"/>
                  </a:lnTo>
                  <a:lnTo>
                    <a:pt x="114" y="201"/>
                  </a:lnTo>
                  <a:lnTo>
                    <a:pt x="104" y="204"/>
                  </a:lnTo>
                  <a:lnTo>
                    <a:pt x="94" y="205"/>
                  </a:lnTo>
                  <a:lnTo>
                    <a:pt x="83" y="207"/>
                  </a:lnTo>
                  <a:lnTo>
                    <a:pt x="83" y="207"/>
                  </a:lnTo>
                  <a:lnTo>
                    <a:pt x="70" y="205"/>
                  </a:lnTo>
                  <a:lnTo>
                    <a:pt x="59" y="203"/>
                  </a:lnTo>
                  <a:lnTo>
                    <a:pt x="50" y="201"/>
                  </a:lnTo>
                  <a:lnTo>
                    <a:pt x="40" y="197"/>
                  </a:lnTo>
                  <a:lnTo>
                    <a:pt x="40" y="197"/>
                  </a:lnTo>
                  <a:lnTo>
                    <a:pt x="33" y="192"/>
                  </a:lnTo>
                  <a:lnTo>
                    <a:pt x="27" y="187"/>
                  </a:lnTo>
                  <a:lnTo>
                    <a:pt x="22" y="181"/>
                  </a:lnTo>
                  <a:lnTo>
                    <a:pt x="17" y="173"/>
                  </a:lnTo>
                  <a:lnTo>
                    <a:pt x="12" y="166"/>
                  </a:lnTo>
                  <a:lnTo>
                    <a:pt x="9" y="158"/>
                  </a:lnTo>
                  <a:lnTo>
                    <a:pt x="6" y="150"/>
                  </a:lnTo>
                  <a:lnTo>
                    <a:pt x="4" y="140"/>
                  </a:lnTo>
                  <a:lnTo>
                    <a:pt x="2" y="123"/>
                  </a:lnTo>
                  <a:lnTo>
                    <a:pt x="0" y="104"/>
                  </a:lnTo>
                  <a:lnTo>
                    <a:pt x="0" y="86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0" y="50"/>
                  </a:lnTo>
                  <a:lnTo>
                    <a:pt x="1" y="45"/>
                  </a:lnTo>
                  <a:lnTo>
                    <a:pt x="3" y="42"/>
                  </a:lnTo>
                  <a:lnTo>
                    <a:pt x="6" y="39"/>
                  </a:lnTo>
                  <a:lnTo>
                    <a:pt x="7" y="38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12" y="29"/>
                  </a:lnTo>
                  <a:lnTo>
                    <a:pt x="19" y="21"/>
                  </a:lnTo>
                  <a:lnTo>
                    <a:pt x="27" y="14"/>
                  </a:lnTo>
                  <a:lnTo>
                    <a:pt x="37" y="9"/>
                  </a:lnTo>
                  <a:lnTo>
                    <a:pt x="49" y="5"/>
                  </a:lnTo>
                  <a:lnTo>
                    <a:pt x="63" y="2"/>
                  </a:lnTo>
                  <a:lnTo>
                    <a:pt x="79" y="1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127" y="1"/>
                  </a:lnTo>
                  <a:lnTo>
                    <a:pt x="159" y="2"/>
                  </a:lnTo>
                  <a:lnTo>
                    <a:pt x="223" y="5"/>
                  </a:lnTo>
                  <a:lnTo>
                    <a:pt x="223" y="5"/>
                  </a:lnTo>
                  <a:lnTo>
                    <a:pt x="264" y="8"/>
                  </a:lnTo>
                  <a:lnTo>
                    <a:pt x="307" y="9"/>
                  </a:lnTo>
                  <a:lnTo>
                    <a:pt x="307" y="9"/>
                  </a:lnTo>
                  <a:lnTo>
                    <a:pt x="313" y="10"/>
                  </a:lnTo>
                  <a:lnTo>
                    <a:pt x="313" y="10"/>
                  </a:lnTo>
                  <a:lnTo>
                    <a:pt x="321" y="13"/>
                  </a:lnTo>
                  <a:lnTo>
                    <a:pt x="330" y="16"/>
                  </a:lnTo>
                  <a:lnTo>
                    <a:pt x="337" y="21"/>
                  </a:lnTo>
                  <a:lnTo>
                    <a:pt x="343" y="25"/>
                  </a:lnTo>
                  <a:lnTo>
                    <a:pt x="349" y="30"/>
                  </a:lnTo>
                  <a:lnTo>
                    <a:pt x="354" y="36"/>
                  </a:lnTo>
                  <a:lnTo>
                    <a:pt x="358" y="42"/>
                  </a:lnTo>
                  <a:lnTo>
                    <a:pt x="363" y="50"/>
                  </a:lnTo>
                  <a:lnTo>
                    <a:pt x="363" y="50"/>
                  </a:lnTo>
                  <a:lnTo>
                    <a:pt x="367" y="60"/>
                  </a:lnTo>
                  <a:lnTo>
                    <a:pt x="370" y="72"/>
                  </a:lnTo>
                  <a:lnTo>
                    <a:pt x="372" y="86"/>
                  </a:lnTo>
                  <a:lnTo>
                    <a:pt x="372" y="99"/>
                  </a:lnTo>
                  <a:lnTo>
                    <a:pt x="370" y="114"/>
                  </a:lnTo>
                  <a:lnTo>
                    <a:pt x="368" y="128"/>
                  </a:lnTo>
                  <a:lnTo>
                    <a:pt x="364" y="144"/>
                  </a:lnTo>
                  <a:lnTo>
                    <a:pt x="357" y="159"/>
                  </a:lnTo>
                  <a:lnTo>
                    <a:pt x="357" y="159"/>
                  </a:lnTo>
                  <a:lnTo>
                    <a:pt x="342" y="199"/>
                  </a:lnTo>
                  <a:lnTo>
                    <a:pt x="342" y="199"/>
                  </a:lnTo>
                  <a:lnTo>
                    <a:pt x="334" y="222"/>
                  </a:lnTo>
                  <a:lnTo>
                    <a:pt x="324" y="246"/>
                  </a:lnTo>
                  <a:lnTo>
                    <a:pt x="315" y="269"/>
                  </a:lnTo>
                  <a:lnTo>
                    <a:pt x="304" y="289"/>
                  </a:lnTo>
                  <a:lnTo>
                    <a:pt x="298" y="299"/>
                  </a:lnTo>
                  <a:lnTo>
                    <a:pt x="291" y="310"/>
                  </a:lnTo>
                  <a:lnTo>
                    <a:pt x="284" y="318"/>
                  </a:lnTo>
                  <a:lnTo>
                    <a:pt x="277" y="326"/>
                  </a:lnTo>
                  <a:lnTo>
                    <a:pt x="269" y="335"/>
                  </a:lnTo>
                  <a:lnTo>
                    <a:pt x="259" y="341"/>
                  </a:lnTo>
                  <a:lnTo>
                    <a:pt x="250" y="347"/>
                  </a:lnTo>
                  <a:lnTo>
                    <a:pt x="241" y="352"/>
                  </a:lnTo>
                  <a:lnTo>
                    <a:pt x="241" y="352"/>
                  </a:lnTo>
                  <a:lnTo>
                    <a:pt x="231" y="355"/>
                  </a:lnTo>
                  <a:lnTo>
                    <a:pt x="222" y="357"/>
                  </a:lnTo>
                  <a:lnTo>
                    <a:pt x="212" y="358"/>
                  </a:lnTo>
                  <a:lnTo>
                    <a:pt x="201" y="359"/>
                  </a:lnTo>
                  <a:lnTo>
                    <a:pt x="201" y="359"/>
                  </a:lnTo>
                  <a:close/>
                  <a:moveTo>
                    <a:pt x="139" y="98"/>
                  </a:moveTo>
                  <a:lnTo>
                    <a:pt x="139" y="98"/>
                  </a:lnTo>
                  <a:lnTo>
                    <a:pt x="170" y="99"/>
                  </a:lnTo>
                  <a:lnTo>
                    <a:pt x="170" y="99"/>
                  </a:lnTo>
                  <a:lnTo>
                    <a:pt x="201" y="100"/>
                  </a:lnTo>
                  <a:lnTo>
                    <a:pt x="201" y="100"/>
                  </a:lnTo>
                  <a:lnTo>
                    <a:pt x="216" y="101"/>
                  </a:lnTo>
                  <a:lnTo>
                    <a:pt x="222" y="102"/>
                  </a:lnTo>
                  <a:lnTo>
                    <a:pt x="227" y="103"/>
                  </a:lnTo>
                  <a:lnTo>
                    <a:pt x="232" y="105"/>
                  </a:lnTo>
                  <a:lnTo>
                    <a:pt x="238" y="107"/>
                  </a:lnTo>
                  <a:lnTo>
                    <a:pt x="241" y="111"/>
                  </a:lnTo>
                  <a:lnTo>
                    <a:pt x="244" y="116"/>
                  </a:lnTo>
                  <a:lnTo>
                    <a:pt x="245" y="117"/>
                  </a:lnTo>
                  <a:lnTo>
                    <a:pt x="246" y="117"/>
                  </a:lnTo>
                  <a:lnTo>
                    <a:pt x="246" y="117"/>
                  </a:lnTo>
                  <a:lnTo>
                    <a:pt x="250" y="122"/>
                  </a:lnTo>
                  <a:lnTo>
                    <a:pt x="252" y="125"/>
                  </a:lnTo>
                  <a:lnTo>
                    <a:pt x="254" y="129"/>
                  </a:lnTo>
                  <a:lnTo>
                    <a:pt x="254" y="132"/>
                  </a:lnTo>
                  <a:lnTo>
                    <a:pt x="254" y="136"/>
                  </a:lnTo>
                  <a:lnTo>
                    <a:pt x="253" y="140"/>
                  </a:lnTo>
                  <a:lnTo>
                    <a:pt x="251" y="145"/>
                  </a:lnTo>
                  <a:lnTo>
                    <a:pt x="251" y="145"/>
                  </a:lnTo>
                  <a:lnTo>
                    <a:pt x="226" y="186"/>
                  </a:lnTo>
                  <a:lnTo>
                    <a:pt x="199" y="227"/>
                  </a:lnTo>
                  <a:lnTo>
                    <a:pt x="199" y="227"/>
                  </a:lnTo>
                  <a:lnTo>
                    <a:pt x="191" y="243"/>
                  </a:lnTo>
                  <a:lnTo>
                    <a:pt x="186" y="253"/>
                  </a:lnTo>
                  <a:lnTo>
                    <a:pt x="181" y="263"/>
                  </a:lnTo>
                  <a:lnTo>
                    <a:pt x="177" y="276"/>
                  </a:lnTo>
                  <a:lnTo>
                    <a:pt x="175" y="287"/>
                  </a:lnTo>
                  <a:lnTo>
                    <a:pt x="175" y="292"/>
                  </a:lnTo>
                  <a:lnTo>
                    <a:pt x="175" y="297"/>
                  </a:lnTo>
                  <a:lnTo>
                    <a:pt x="176" y="302"/>
                  </a:lnTo>
                  <a:lnTo>
                    <a:pt x="177" y="306"/>
                  </a:lnTo>
                  <a:lnTo>
                    <a:pt x="177" y="306"/>
                  </a:lnTo>
                  <a:lnTo>
                    <a:pt x="180" y="310"/>
                  </a:lnTo>
                  <a:lnTo>
                    <a:pt x="184" y="313"/>
                  </a:lnTo>
                  <a:lnTo>
                    <a:pt x="189" y="316"/>
                  </a:lnTo>
                  <a:lnTo>
                    <a:pt x="197" y="316"/>
                  </a:lnTo>
                  <a:lnTo>
                    <a:pt x="197" y="316"/>
                  </a:lnTo>
                  <a:lnTo>
                    <a:pt x="204" y="316"/>
                  </a:lnTo>
                  <a:lnTo>
                    <a:pt x="211" y="315"/>
                  </a:lnTo>
                  <a:lnTo>
                    <a:pt x="218" y="312"/>
                  </a:lnTo>
                  <a:lnTo>
                    <a:pt x="227" y="309"/>
                  </a:lnTo>
                  <a:lnTo>
                    <a:pt x="227" y="309"/>
                  </a:lnTo>
                  <a:lnTo>
                    <a:pt x="233" y="306"/>
                  </a:lnTo>
                  <a:lnTo>
                    <a:pt x="240" y="302"/>
                  </a:lnTo>
                  <a:lnTo>
                    <a:pt x="245" y="296"/>
                  </a:lnTo>
                  <a:lnTo>
                    <a:pt x="251" y="290"/>
                  </a:lnTo>
                  <a:lnTo>
                    <a:pt x="260" y="277"/>
                  </a:lnTo>
                  <a:lnTo>
                    <a:pt x="270" y="261"/>
                  </a:lnTo>
                  <a:lnTo>
                    <a:pt x="277" y="244"/>
                  </a:lnTo>
                  <a:lnTo>
                    <a:pt x="284" y="226"/>
                  </a:lnTo>
                  <a:lnTo>
                    <a:pt x="296" y="192"/>
                  </a:lnTo>
                  <a:lnTo>
                    <a:pt x="296" y="192"/>
                  </a:lnTo>
                  <a:lnTo>
                    <a:pt x="307" y="163"/>
                  </a:lnTo>
                  <a:lnTo>
                    <a:pt x="310" y="157"/>
                  </a:lnTo>
                  <a:lnTo>
                    <a:pt x="310" y="157"/>
                  </a:lnTo>
                  <a:lnTo>
                    <a:pt x="317" y="138"/>
                  </a:lnTo>
                  <a:lnTo>
                    <a:pt x="321" y="127"/>
                  </a:lnTo>
                  <a:lnTo>
                    <a:pt x="324" y="116"/>
                  </a:lnTo>
                  <a:lnTo>
                    <a:pt x="326" y="104"/>
                  </a:lnTo>
                  <a:lnTo>
                    <a:pt x="327" y="93"/>
                  </a:lnTo>
                  <a:lnTo>
                    <a:pt x="327" y="83"/>
                  </a:lnTo>
                  <a:lnTo>
                    <a:pt x="326" y="78"/>
                  </a:lnTo>
                  <a:lnTo>
                    <a:pt x="324" y="73"/>
                  </a:lnTo>
                  <a:lnTo>
                    <a:pt x="324" y="73"/>
                  </a:lnTo>
                  <a:lnTo>
                    <a:pt x="321" y="67"/>
                  </a:lnTo>
                  <a:lnTo>
                    <a:pt x="316" y="62"/>
                  </a:lnTo>
                  <a:lnTo>
                    <a:pt x="311" y="59"/>
                  </a:lnTo>
                  <a:lnTo>
                    <a:pt x="304" y="56"/>
                  </a:lnTo>
                  <a:lnTo>
                    <a:pt x="303" y="55"/>
                  </a:lnTo>
                  <a:lnTo>
                    <a:pt x="294" y="55"/>
                  </a:lnTo>
                  <a:lnTo>
                    <a:pt x="294" y="55"/>
                  </a:lnTo>
                  <a:lnTo>
                    <a:pt x="228" y="53"/>
                  </a:lnTo>
                  <a:lnTo>
                    <a:pt x="162" y="48"/>
                  </a:lnTo>
                  <a:lnTo>
                    <a:pt x="162" y="48"/>
                  </a:lnTo>
                  <a:lnTo>
                    <a:pt x="152" y="47"/>
                  </a:lnTo>
                  <a:lnTo>
                    <a:pt x="152" y="47"/>
                  </a:lnTo>
                  <a:lnTo>
                    <a:pt x="125" y="45"/>
                  </a:lnTo>
                  <a:lnTo>
                    <a:pt x="110" y="44"/>
                  </a:lnTo>
                  <a:lnTo>
                    <a:pt x="94" y="43"/>
                  </a:lnTo>
                  <a:lnTo>
                    <a:pt x="94" y="43"/>
                  </a:lnTo>
                  <a:lnTo>
                    <a:pt x="80" y="44"/>
                  </a:lnTo>
                  <a:lnTo>
                    <a:pt x="72" y="45"/>
                  </a:lnTo>
                  <a:lnTo>
                    <a:pt x="65" y="46"/>
                  </a:lnTo>
                  <a:lnTo>
                    <a:pt x="59" y="48"/>
                  </a:lnTo>
                  <a:lnTo>
                    <a:pt x="54" y="52"/>
                  </a:lnTo>
                  <a:lnTo>
                    <a:pt x="50" y="56"/>
                  </a:lnTo>
                  <a:lnTo>
                    <a:pt x="48" y="61"/>
                  </a:lnTo>
                  <a:lnTo>
                    <a:pt x="48" y="61"/>
                  </a:lnTo>
                  <a:lnTo>
                    <a:pt x="45" y="67"/>
                  </a:lnTo>
                  <a:lnTo>
                    <a:pt x="45" y="68"/>
                  </a:lnTo>
                  <a:lnTo>
                    <a:pt x="45" y="70"/>
                  </a:lnTo>
                  <a:lnTo>
                    <a:pt x="45" y="70"/>
                  </a:lnTo>
                  <a:lnTo>
                    <a:pt x="45" y="90"/>
                  </a:lnTo>
                  <a:lnTo>
                    <a:pt x="45" y="109"/>
                  </a:lnTo>
                  <a:lnTo>
                    <a:pt x="47" y="120"/>
                  </a:lnTo>
                  <a:lnTo>
                    <a:pt x="49" y="130"/>
                  </a:lnTo>
                  <a:lnTo>
                    <a:pt x="51" y="139"/>
                  </a:lnTo>
                  <a:lnTo>
                    <a:pt x="55" y="149"/>
                  </a:lnTo>
                  <a:lnTo>
                    <a:pt x="55" y="149"/>
                  </a:lnTo>
                  <a:lnTo>
                    <a:pt x="57" y="153"/>
                  </a:lnTo>
                  <a:lnTo>
                    <a:pt x="60" y="155"/>
                  </a:lnTo>
                  <a:lnTo>
                    <a:pt x="63" y="157"/>
                  </a:lnTo>
                  <a:lnTo>
                    <a:pt x="67" y="159"/>
                  </a:lnTo>
                  <a:lnTo>
                    <a:pt x="74" y="160"/>
                  </a:lnTo>
                  <a:lnTo>
                    <a:pt x="80" y="160"/>
                  </a:lnTo>
                  <a:lnTo>
                    <a:pt x="80" y="160"/>
                  </a:lnTo>
                  <a:lnTo>
                    <a:pt x="80" y="160"/>
                  </a:lnTo>
                  <a:lnTo>
                    <a:pt x="80" y="160"/>
                  </a:lnTo>
                  <a:lnTo>
                    <a:pt x="88" y="160"/>
                  </a:lnTo>
                  <a:lnTo>
                    <a:pt x="91" y="160"/>
                  </a:lnTo>
                  <a:lnTo>
                    <a:pt x="91" y="160"/>
                  </a:lnTo>
                  <a:lnTo>
                    <a:pt x="98" y="159"/>
                  </a:lnTo>
                  <a:lnTo>
                    <a:pt x="104" y="156"/>
                  </a:lnTo>
                  <a:lnTo>
                    <a:pt x="108" y="152"/>
                  </a:lnTo>
                  <a:lnTo>
                    <a:pt x="112" y="148"/>
                  </a:lnTo>
                  <a:lnTo>
                    <a:pt x="113" y="142"/>
                  </a:lnTo>
                  <a:lnTo>
                    <a:pt x="114" y="137"/>
                  </a:lnTo>
                  <a:lnTo>
                    <a:pt x="114" y="126"/>
                  </a:lnTo>
                  <a:lnTo>
                    <a:pt x="114" y="126"/>
                  </a:lnTo>
                  <a:lnTo>
                    <a:pt x="114" y="121"/>
                  </a:lnTo>
                  <a:lnTo>
                    <a:pt x="114" y="121"/>
                  </a:lnTo>
                  <a:lnTo>
                    <a:pt x="115" y="116"/>
                  </a:lnTo>
                  <a:lnTo>
                    <a:pt x="116" y="111"/>
                  </a:lnTo>
                  <a:lnTo>
                    <a:pt x="118" y="107"/>
                  </a:lnTo>
                  <a:lnTo>
                    <a:pt x="121" y="104"/>
                  </a:lnTo>
                  <a:lnTo>
                    <a:pt x="126" y="101"/>
                  </a:lnTo>
                  <a:lnTo>
                    <a:pt x="130" y="100"/>
                  </a:lnTo>
                  <a:lnTo>
                    <a:pt x="130" y="100"/>
                  </a:lnTo>
                  <a:lnTo>
                    <a:pt x="135" y="98"/>
                  </a:lnTo>
                  <a:lnTo>
                    <a:pt x="139" y="98"/>
                  </a:lnTo>
                  <a:lnTo>
                    <a:pt x="139" y="9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02" name="Freeform 714">
              <a:extLst>
                <a:ext uri="{FF2B5EF4-FFF2-40B4-BE49-F238E27FC236}">
                  <a16:creationId xmlns:a16="http://schemas.microsoft.com/office/drawing/2014/main" id="{2C918809-A551-4195-A5A8-8BCB53F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7213" y="4357688"/>
              <a:ext cx="214313" cy="285750"/>
            </a:xfrm>
            <a:custGeom>
              <a:avLst/>
              <a:gdLst/>
              <a:ahLst/>
              <a:cxnLst>
                <a:cxn ang="0">
                  <a:pos x="22" y="541"/>
                </a:cxn>
                <a:cxn ang="0">
                  <a:pos x="11" y="538"/>
                </a:cxn>
                <a:cxn ang="0">
                  <a:pos x="3" y="532"/>
                </a:cxn>
                <a:cxn ang="0">
                  <a:pos x="1" y="527"/>
                </a:cxn>
                <a:cxn ang="0">
                  <a:pos x="0" y="518"/>
                </a:cxn>
                <a:cxn ang="0">
                  <a:pos x="1" y="514"/>
                </a:cxn>
                <a:cxn ang="0">
                  <a:pos x="9" y="496"/>
                </a:cxn>
                <a:cxn ang="0">
                  <a:pos x="20" y="481"/>
                </a:cxn>
                <a:cxn ang="0">
                  <a:pos x="48" y="453"/>
                </a:cxn>
                <a:cxn ang="0">
                  <a:pos x="65" y="438"/>
                </a:cxn>
                <a:cxn ang="0">
                  <a:pos x="80" y="421"/>
                </a:cxn>
                <a:cxn ang="0">
                  <a:pos x="98" y="397"/>
                </a:cxn>
                <a:cxn ang="0">
                  <a:pos x="150" y="325"/>
                </a:cxn>
                <a:cxn ang="0">
                  <a:pos x="171" y="296"/>
                </a:cxn>
                <a:cxn ang="0">
                  <a:pos x="181" y="281"/>
                </a:cxn>
                <a:cxn ang="0">
                  <a:pos x="208" y="236"/>
                </a:cxn>
                <a:cxn ang="0">
                  <a:pos x="222" y="213"/>
                </a:cxn>
                <a:cxn ang="0">
                  <a:pos x="252" y="170"/>
                </a:cxn>
                <a:cxn ang="0">
                  <a:pos x="269" y="149"/>
                </a:cxn>
                <a:cxn ang="0">
                  <a:pos x="284" y="131"/>
                </a:cxn>
                <a:cxn ang="0">
                  <a:pos x="310" y="94"/>
                </a:cxn>
                <a:cxn ang="0">
                  <a:pos x="322" y="74"/>
                </a:cxn>
                <a:cxn ang="0">
                  <a:pos x="355" y="22"/>
                </a:cxn>
                <a:cxn ang="0">
                  <a:pos x="367" y="7"/>
                </a:cxn>
                <a:cxn ang="0">
                  <a:pos x="374" y="1"/>
                </a:cxn>
                <a:cxn ang="0">
                  <a:pos x="382" y="0"/>
                </a:cxn>
                <a:cxn ang="0">
                  <a:pos x="388" y="1"/>
                </a:cxn>
                <a:cxn ang="0">
                  <a:pos x="398" y="8"/>
                </a:cxn>
                <a:cxn ang="0">
                  <a:pos x="402" y="14"/>
                </a:cxn>
                <a:cxn ang="0">
                  <a:pos x="405" y="28"/>
                </a:cxn>
                <a:cxn ang="0">
                  <a:pos x="398" y="40"/>
                </a:cxn>
                <a:cxn ang="0">
                  <a:pos x="386" y="55"/>
                </a:cxn>
                <a:cxn ang="0">
                  <a:pos x="354" y="106"/>
                </a:cxn>
                <a:cxn ang="0">
                  <a:pos x="343" y="126"/>
                </a:cxn>
                <a:cxn ang="0">
                  <a:pos x="317" y="164"/>
                </a:cxn>
                <a:cxn ang="0">
                  <a:pos x="301" y="181"/>
                </a:cxn>
                <a:cxn ang="0">
                  <a:pos x="292" y="192"/>
                </a:cxn>
                <a:cxn ang="0">
                  <a:pos x="267" y="225"/>
                </a:cxn>
                <a:cxn ang="0">
                  <a:pos x="238" y="271"/>
                </a:cxn>
                <a:cxn ang="0">
                  <a:pos x="221" y="301"/>
                </a:cxn>
                <a:cxn ang="0">
                  <a:pos x="202" y="329"/>
                </a:cxn>
                <a:cxn ang="0">
                  <a:pos x="188" y="351"/>
                </a:cxn>
                <a:cxn ang="0">
                  <a:pos x="174" y="373"/>
                </a:cxn>
                <a:cxn ang="0">
                  <a:pos x="148" y="412"/>
                </a:cxn>
                <a:cxn ang="0">
                  <a:pos x="119" y="448"/>
                </a:cxn>
                <a:cxn ang="0">
                  <a:pos x="109" y="457"/>
                </a:cxn>
                <a:cxn ang="0">
                  <a:pos x="98" y="467"/>
                </a:cxn>
                <a:cxn ang="0">
                  <a:pos x="66" y="495"/>
                </a:cxn>
                <a:cxn ang="0">
                  <a:pos x="52" y="511"/>
                </a:cxn>
                <a:cxn ang="0">
                  <a:pos x="45" y="525"/>
                </a:cxn>
                <a:cxn ang="0">
                  <a:pos x="43" y="530"/>
                </a:cxn>
                <a:cxn ang="0">
                  <a:pos x="37" y="537"/>
                </a:cxn>
                <a:cxn ang="0">
                  <a:pos x="28" y="540"/>
                </a:cxn>
                <a:cxn ang="0">
                  <a:pos x="22" y="541"/>
                </a:cxn>
              </a:cxnLst>
              <a:rect l="0" t="0" r="r" b="b"/>
              <a:pathLst>
                <a:path w="405" h="541">
                  <a:moveTo>
                    <a:pt x="22" y="541"/>
                  </a:moveTo>
                  <a:lnTo>
                    <a:pt x="22" y="541"/>
                  </a:lnTo>
                  <a:lnTo>
                    <a:pt x="16" y="540"/>
                  </a:lnTo>
                  <a:lnTo>
                    <a:pt x="11" y="538"/>
                  </a:lnTo>
                  <a:lnTo>
                    <a:pt x="6" y="536"/>
                  </a:lnTo>
                  <a:lnTo>
                    <a:pt x="3" y="532"/>
                  </a:lnTo>
                  <a:lnTo>
                    <a:pt x="3" y="532"/>
                  </a:lnTo>
                  <a:lnTo>
                    <a:pt x="1" y="527"/>
                  </a:lnTo>
                  <a:lnTo>
                    <a:pt x="0" y="523"/>
                  </a:lnTo>
                  <a:lnTo>
                    <a:pt x="0" y="518"/>
                  </a:lnTo>
                  <a:lnTo>
                    <a:pt x="1" y="514"/>
                  </a:lnTo>
                  <a:lnTo>
                    <a:pt x="1" y="514"/>
                  </a:lnTo>
                  <a:lnTo>
                    <a:pt x="5" y="505"/>
                  </a:lnTo>
                  <a:lnTo>
                    <a:pt x="9" y="496"/>
                  </a:lnTo>
                  <a:lnTo>
                    <a:pt x="14" y="488"/>
                  </a:lnTo>
                  <a:lnTo>
                    <a:pt x="20" y="481"/>
                  </a:lnTo>
                  <a:lnTo>
                    <a:pt x="34" y="467"/>
                  </a:lnTo>
                  <a:lnTo>
                    <a:pt x="48" y="453"/>
                  </a:lnTo>
                  <a:lnTo>
                    <a:pt x="48" y="453"/>
                  </a:lnTo>
                  <a:lnTo>
                    <a:pt x="65" y="438"/>
                  </a:lnTo>
                  <a:lnTo>
                    <a:pt x="72" y="429"/>
                  </a:lnTo>
                  <a:lnTo>
                    <a:pt x="80" y="421"/>
                  </a:lnTo>
                  <a:lnTo>
                    <a:pt x="80" y="421"/>
                  </a:lnTo>
                  <a:lnTo>
                    <a:pt x="98" y="397"/>
                  </a:lnTo>
                  <a:lnTo>
                    <a:pt x="115" y="374"/>
                  </a:lnTo>
                  <a:lnTo>
                    <a:pt x="150" y="325"/>
                  </a:lnTo>
                  <a:lnTo>
                    <a:pt x="150" y="325"/>
                  </a:lnTo>
                  <a:lnTo>
                    <a:pt x="171" y="296"/>
                  </a:lnTo>
                  <a:lnTo>
                    <a:pt x="171" y="296"/>
                  </a:lnTo>
                  <a:lnTo>
                    <a:pt x="181" y="281"/>
                  </a:lnTo>
                  <a:lnTo>
                    <a:pt x="191" y="266"/>
                  </a:lnTo>
                  <a:lnTo>
                    <a:pt x="208" y="236"/>
                  </a:lnTo>
                  <a:lnTo>
                    <a:pt x="208" y="236"/>
                  </a:lnTo>
                  <a:lnTo>
                    <a:pt x="222" y="213"/>
                  </a:lnTo>
                  <a:lnTo>
                    <a:pt x="236" y="192"/>
                  </a:lnTo>
                  <a:lnTo>
                    <a:pt x="252" y="170"/>
                  </a:lnTo>
                  <a:lnTo>
                    <a:pt x="260" y="159"/>
                  </a:lnTo>
                  <a:lnTo>
                    <a:pt x="269" y="149"/>
                  </a:lnTo>
                  <a:lnTo>
                    <a:pt x="269" y="149"/>
                  </a:lnTo>
                  <a:lnTo>
                    <a:pt x="284" y="131"/>
                  </a:lnTo>
                  <a:lnTo>
                    <a:pt x="297" y="112"/>
                  </a:lnTo>
                  <a:lnTo>
                    <a:pt x="310" y="94"/>
                  </a:lnTo>
                  <a:lnTo>
                    <a:pt x="322" y="74"/>
                  </a:lnTo>
                  <a:lnTo>
                    <a:pt x="322" y="74"/>
                  </a:lnTo>
                  <a:lnTo>
                    <a:pt x="343" y="39"/>
                  </a:lnTo>
                  <a:lnTo>
                    <a:pt x="355" y="22"/>
                  </a:lnTo>
                  <a:lnTo>
                    <a:pt x="367" y="7"/>
                  </a:lnTo>
                  <a:lnTo>
                    <a:pt x="367" y="7"/>
                  </a:lnTo>
                  <a:lnTo>
                    <a:pt x="370" y="4"/>
                  </a:lnTo>
                  <a:lnTo>
                    <a:pt x="374" y="1"/>
                  </a:lnTo>
                  <a:lnTo>
                    <a:pt x="378" y="0"/>
                  </a:lnTo>
                  <a:lnTo>
                    <a:pt x="382" y="0"/>
                  </a:lnTo>
                  <a:lnTo>
                    <a:pt x="382" y="0"/>
                  </a:lnTo>
                  <a:lnTo>
                    <a:pt x="388" y="1"/>
                  </a:lnTo>
                  <a:lnTo>
                    <a:pt x="393" y="4"/>
                  </a:lnTo>
                  <a:lnTo>
                    <a:pt x="398" y="8"/>
                  </a:lnTo>
                  <a:lnTo>
                    <a:pt x="402" y="14"/>
                  </a:lnTo>
                  <a:lnTo>
                    <a:pt x="402" y="14"/>
                  </a:lnTo>
                  <a:lnTo>
                    <a:pt x="405" y="21"/>
                  </a:lnTo>
                  <a:lnTo>
                    <a:pt x="405" y="28"/>
                  </a:lnTo>
                  <a:lnTo>
                    <a:pt x="402" y="34"/>
                  </a:lnTo>
                  <a:lnTo>
                    <a:pt x="398" y="40"/>
                  </a:lnTo>
                  <a:lnTo>
                    <a:pt x="398" y="40"/>
                  </a:lnTo>
                  <a:lnTo>
                    <a:pt x="386" y="55"/>
                  </a:lnTo>
                  <a:lnTo>
                    <a:pt x="375" y="72"/>
                  </a:lnTo>
                  <a:lnTo>
                    <a:pt x="354" y="106"/>
                  </a:lnTo>
                  <a:lnTo>
                    <a:pt x="354" y="106"/>
                  </a:lnTo>
                  <a:lnTo>
                    <a:pt x="343" y="126"/>
                  </a:lnTo>
                  <a:lnTo>
                    <a:pt x="330" y="145"/>
                  </a:lnTo>
                  <a:lnTo>
                    <a:pt x="317" y="164"/>
                  </a:lnTo>
                  <a:lnTo>
                    <a:pt x="308" y="173"/>
                  </a:lnTo>
                  <a:lnTo>
                    <a:pt x="301" y="181"/>
                  </a:lnTo>
                  <a:lnTo>
                    <a:pt x="301" y="181"/>
                  </a:lnTo>
                  <a:lnTo>
                    <a:pt x="292" y="192"/>
                  </a:lnTo>
                  <a:lnTo>
                    <a:pt x="283" y="202"/>
                  </a:lnTo>
                  <a:lnTo>
                    <a:pt x="267" y="225"/>
                  </a:lnTo>
                  <a:lnTo>
                    <a:pt x="253" y="248"/>
                  </a:lnTo>
                  <a:lnTo>
                    <a:pt x="238" y="271"/>
                  </a:lnTo>
                  <a:lnTo>
                    <a:pt x="238" y="271"/>
                  </a:lnTo>
                  <a:lnTo>
                    <a:pt x="221" y="301"/>
                  </a:lnTo>
                  <a:lnTo>
                    <a:pt x="212" y="316"/>
                  </a:lnTo>
                  <a:lnTo>
                    <a:pt x="202" y="329"/>
                  </a:lnTo>
                  <a:lnTo>
                    <a:pt x="202" y="329"/>
                  </a:lnTo>
                  <a:lnTo>
                    <a:pt x="188" y="351"/>
                  </a:lnTo>
                  <a:lnTo>
                    <a:pt x="174" y="373"/>
                  </a:lnTo>
                  <a:lnTo>
                    <a:pt x="174" y="373"/>
                  </a:lnTo>
                  <a:lnTo>
                    <a:pt x="162" y="392"/>
                  </a:lnTo>
                  <a:lnTo>
                    <a:pt x="148" y="412"/>
                  </a:lnTo>
                  <a:lnTo>
                    <a:pt x="135" y="431"/>
                  </a:lnTo>
                  <a:lnTo>
                    <a:pt x="119" y="448"/>
                  </a:lnTo>
                  <a:lnTo>
                    <a:pt x="119" y="448"/>
                  </a:lnTo>
                  <a:lnTo>
                    <a:pt x="109" y="457"/>
                  </a:lnTo>
                  <a:lnTo>
                    <a:pt x="98" y="467"/>
                  </a:lnTo>
                  <a:lnTo>
                    <a:pt x="98" y="467"/>
                  </a:lnTo>
                  <a:lnTo>
                    <a:pt x="81" y="481"/>
                  </a:lnTo>
                  <a:lnTo>
                    <a:pt x="66" y="495"/>
                  </a:lnTo>
                  <a:lnTo>
                    <a:pt x="59" y="503"/>
                  </a:lnTo>
                  <a:lnTo>
                    <a:pt x="52" y="511"/>
                  </a:lnTo>
                  <a:lnTo>
                    <a:pt x="48" y="518"/>
                  </a:lnTo>
                  <a:lnTo>
                    <a:pt x="45" y="525"/>
                  </a:lnTo>
                  <a:lnTo>
                    <a:pt x="45" y="525"/>
                  </a:lnTo>
                  <a:lnTo>
                    <a:pt x="43" y="530"/>
                  </a:lnTo>
                  <a:lnTo>
                    <a:pt x="40" y="534"/>
                  </a:lnTo>
                  <a:lnTo>
                    <a:pt x="37" y="537"/>
                  </a:lnTo>
                  <a:lnTo>
                    <a:pt x="34" y="538"/>
                  </a:lnTo>
                  <a:lnTo>
                    <a:pt x="28" y="540"/>
                  </a:lnTo>
                  <a:lnTo>
                    <a:pt x="22" y="541"/>
                  </a:lnTo>
                  <a:lnTo>
                    <a:pt x="22" y="54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03" name="Freeform 715">
              <a:extLst>
                <a:ext uri="{FF2B5EF4-FFF2-40B4-BE49-F238E27FC236}">
                  <a16:creationId xmlns:a16="http://schemas.microsoft.com/office/drawing/2014/main" id="{50C1ECBA-C2AE-4AE0-A443-32DA57C6B0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87863" y="4516438"/>
              <a:ext cx="177800" cy="204788"/>
            </a:xfrm>
            <a:custGeom>
              <a:avLst/>
              <a:gdLst/>
              <a:ahLst/>
              <a:cxnLst>
                <a:cxn ang="0">
                  <a:pos x="160" y="382"/>
                </a:cxn>
                <a:cxn ang="0">
                  <a:pos x="77" y="371"/>
                </a:cxn>
                <a:cxn ang="0">
                  <a:pos x="34" y="345"/>
                </a:cxn>
                <a:cxn ang="0">
                  <a:pos x="3" y="277"/>
                </a:cxn>
                <a:cxn ang="0">
                  <a:pos x="0" y="214"/>
                </a:cxn>
                <a:cxn ang="0">
                  <a:pos x="22" y="160"/>
                </a:cxn>
                <a:cxn ang="0">
                  <a:pos x="38" y="136"/>
                </a:cxn>
                <a:cxn ang="0">
                  <a:pos x="16" y="94"/>
                </a:cxn>
                <a:cxn ang="0">
                  <a:pos x="21" y="49"/>
                </a:cxn>
                <a:cxn ang="0">
                  <a:pos x="56" y="15"/>
                </a:cxn>
                <a:cxn ang="0">
                  <a:pos x="68" y="2"/>
                </a:cxn>
                <a:cxn ang="0">
                  <a:pos x="109" y="1"/>
                </a:cxn>
                <a:cxn ang="0">
                  <a:pos x="213" y="12"/>
                </a:cxn>
                <a:cxn ang="0">
                  <a:pos x="284" y="48"/>
                </a:cxn>
                <a:cxn ang="0">
                  <a:pos x="310" y="87"/>
                </a:cxn>
                <a:cxn ang="0">
                  <a:pos x="317" y="125"/>
                </a:cxn>
                <a:cxn ang="0">
                  <a:pos x="306" y="168"/>
                </a:cxn>
                <a:cxn ang="0">
                  <a:pos x="270" y="206"/>
                </a:cxn>
                <a:cxn ang="0">
                  <a:pos x="257" y="231"/>
                </a:cxn>
                <a:cxn ang="0">
                  <a:pos x="303" y="238"/>
                </a:cxn>
                <a:cxn ang="0">
                  <a:pos x="324" y="256"/>
                </a:cxn>
                <a:cxn ang="0">
                  <a:pos x="336" y="308"/>
                </a:cxn>
                <a:cxn ang="0">
                  <a:pos x="319" y="350"/>
                </a:cxn>
                <a:cxn ang="0">
                  <a:pos x="285" y="380"/>
                </a:cxn>
                <a:cxn ang="0">
                  <a:pos x="228" y="388"/>
                </a:cxn>
                <a:cxn ang="0">
                  <a:pos x="155" y="110"/>
                </a:cxn>
                <a:cxn ang="0">
                  <a:pos x="167" y="127"/>
                </a:cxn>
                <a:cxn ang="0">
                  <a:pos x="165" y="145"/>
                </a:cxn>
                <a:cxn ang="0">
                  <a:pos x="153" y="153"/>
                </a:cxn>
                <a:cxn ang="0">
                  <a:pos x="86" y="170"/>
                </a:cxn>
                <a:cxn ang="0">
                  <a:pos x="52" y="201"/>
                </a:cxn>
                <a:cxn ang="0">
                  <a:pos x="45" y="238"/>
                </a:cxn>
                <a:cxn ang="0">
                  <a:pos x="57" y="301"/>
                </a:cxn>
                <a:cxn ang="0">
                  <a:pos x="88" y="326"/>
                </a:cxn>
                <a:cxn ang="0">
                  <a:pos x="144" y="336"/>
                </a:cxn>
                <a:cxn ang="0">
                  <a:pos x="219" y="343"/>
                </a:cxn>
                <a:cxn ang="0">
                  <a:pos x="260" y="336"/>
                </a:cxn>
                <a:cxn ang="0">
                  <a:pos x="287" y="314"/>
                </a:cxn>
                <a:cxn ang="0">
                  <a:pos x="290" y="293"/>
                </a:cxn>
                <a:cxn ang="0">
                  <a:pos x="254" y="277"/>
                </a:cxn>
                <a:cxn ang="0">
                  <a:pos x="204" y="271"/>
                </a:cxn>
                <a:cxn ang="0">
                  <a:pos x="134" y="266"/>
                </a:cxn>
                <a:cxn ang="0">
                  <a:pos x="122" y="253"/>
                </a:cxn>
                <a:cxn ang="0">
                  <a:pos x="123" y="235"/>
                </a:cxn>
                <a:cxn ang="0">
                  <a:pos x="137" y="222"/>
                </a:cxn>
                <a:cxn ang="0">
                  <a:pos x="232" y="178"/>
                </a:cxn>
                <a:cxn ang="0">
                  <a:pos x="265" y="139"/>
                </a:cxn>
                <a:cxn ang="0">
                  <a:pos x="271" y="102"/>
                </a:cxn>
                <a:cxn ang="0">
                  <a:pos x="257" y="79"/>
                </a:cxn>
                <a:cxn ang="0">
                  <a:pos x="209" y="59"/>
                </a:cxn>
                <a:cxn ang="0">
                  <a:pos x="94" y="47"/>
                </a:cxn>
                <a:cxn ang="0">
                  <a:pos x="88" y="49"/>
                </a:cxn>
                <a:cxn ang="0">
                  <a:pos x="61" y="69"/>
                </a:cxn>
                <a:cxn ang="0">
                  <a:pos x="65" y="99"/>
                </a:cxn>
                <a:cxn ang="0">
                  <a:pos x="87" y="110"/>
                </a:cxn>
                <a:cxn ang="0">
                  <a:pos x="134" y="109"/>
                </a:cxn>
              </a:cxnLst>
              <a:rect l="0" t="0" r="r" b="b"/>
              <a:pathLst>
                <a:path w="336" h="388">
                  <a:moveTo>
                    <a:pt x="228" y="388"/>
                  </a:moveTo>
                  <a:lnTo>
                    <a:pt x="228" y="388"/>
                  </a:lnTo>
                  <a:lnTo>
                    <a:pt x="211" y="387"/>
                  </a:lnTo>
                  <a:lnTo>
                    <a:pt x="194" y="386"/>
                  </a:lnTo>
                  <a:lnTo>
                    <a:pt x="160" y="382"/>
                  </a:lnTo>
                  <a:lnTo>
                    <a:pt x="137" y="380"/>
                  </a:lnTo>
                  <a:lnTo>
                    <a:pt x="137" y="380"/>
                  </a:lnTo>
                  <a:lnTo>
                    <a:pt x="114" y="378"/>
                  </a:lnTo>
                  <a:lnTo>
                    <a:pt x="89" y="374"/>
                  </a:lnTo>
                  <a:lnTo>
                    <a:pt x="77" y="371"/>
                  </a:lnTo>
                  <a:lnTo>
                    <a:pt x="66" y="367"/>
                  </a:lnTo>
                  <a:lnTo>
                    <a:pt x="56" y="363"/>
                  </a:lnTo>
                  <a:lnTo>
                    <a:pt x="46" y="357"/>
                  </a:lnTo>
                  <a:lnTo>
                    <a:pt x="46" y="357"/>
                  </a:lnTo>
                  <a:lnTo>
                    <a:pt x="34" y="345"/>
                  </a:lnTo>
                  <a:lnTo>
                    <a:pt x="24" y="333"/>
                  </a:lnTo>
                  <a:lnTo>
                    <a:pt x="15" y="320"/>
                  </a:lnTo>
                  <a:lnTo>
                    <a:pt x="10" y="307"/>
                  </a:lnTo>
                  <a:lnTo>
                    <a:pt x="5" y="293"/>
                  </a:lnTo>
                  <a:lnTo>
                    <a:pt x="3" y="277"/>
                  </a:lnTo>
                  <a:lnTo>
                    <a:pt x="1" y="262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0" y="228"/>
                  </a:lnTo>
                  <a:lnTo>
                    <a:pt x="0" y="214"/>
                  </a:lnTo>
                  <a:lnTo>
                    <a:pt x="1" y="203"/>
                  </a:lnTo>
                  <a:lnTo>
                    <a:pt x="4" y="191"/>
                  </a:lnTo>
                  <a:lnTo>
                    <a:pt x="8" y="181"/>
                  </a:lnTo>
                  <a:lnTo>
                    <a:pt x="14" y="171"/>
                  </a:lnTo>
                  <a:lnTo>
                    <a:pt x="22" y="160"/>
                  </a:lnTo>
                  <a:lnTo>
                    <a:pt x="33" y="149"/>
                  </a:lnTo>
                  <a:lnTo>
                    <a:pt x="33" y="149"/>
                  </a:lnTo>
                  <a:lnTo>
                    <a:pt x="38" y="144"/>
                  </a:lnTo>
                  <a:lnTo>
                    <a:pt x="43" y="140"/>
                  </a:lnTo>
                  <a:lnTo>
                    <a:pt x="38" y="136"/>
                  </a:lnTo>
                  <a:lnTo>
                    <a:pt x="38" y="136"/>
                  </a:lnTo>
                  <a:lnTo>
                    <a:pt x="31" y="127"/>
                  </a:lnTo>
                  <a:lnTo>
                    <a:pt x="25" y="118"/>
                  </a:lnTo>
                  <a:lnTo>
                    <a:pt x="20" y="108"/>
                  </a:lnTo>
                  <a:lnTo>
                    <a:pt x="16" y="94"/>
                  </a:lnTo>
                  <a:lnTo>
                    <a:pt x="16" y="94"/>
                  </a:lnTo>
                  <a:lnTo>
                    <a:pt x="14" y="82"/>
                  </a:lnTo>
                  <a:lnTo>
                    <a:pt x="14" y="69"/>
                  </a:lnTo>
                  <a:lnTo>
                    <a:pt x="16" y="58"/>
                  </a:lnTo>
                  <a:lnTo>
                    <a:pt x="21" y="49"/>
                  </a:lnTo>
                  <a:lnTo>
                    <a:pt x="26" y="38"/>
                  </a:lnTo>
                  <a:lnTo>
                    <a:pt x="33" y="30"/>
                  </a:lnTo>
                  <a:lnTo>
                    <a:pt x="43" y="22"/>
                  </a:lnTo>
                  <a:lnTo>
                    <a:pt x="55" y="15"/>
                  </a:lnTo>
                  <a:lnTo>
                    <a:pt x="56" y="15"/>
                  </a:lnTo>
                  <a:lnTo>
                    <a:pt x="57" y="13"/>
                  </a:lnTo>
                  <a:lnTo>
                    <a:pt x="57" y="13"/>
                  </a:lnTo>
                  <a:lnTo>
                    <a:pt x="59" y="8"/>
                  </a:lnTo>
                  <a:lnTo>
                    <a:pt x="63" y="5"/>
                  </a:lnTo>
                  <a:lnTo>
                    <a:pt x="68" y="2"/>
                  </a:lnTo>
                  <a:lnTo>
                    <a:pt x="72" y="1"/>
                  </a:lnTo>
                  <a:lnTo>
                    <a:pt x="76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109" y="1"/>
                  </a:lnTo>
                  <a:lnTo>
                    <a:pt x="144" y="2"/>
                  </a:lnTo>
                  <a:lnTo>
                    <a:pt x="161" y="3"/>
                  </a:lnTo>
                  <a:lnTo>
                    <a:pt x="179" y="5"/>
                  </a:lnTo>
                  <a:lnTo>
                    <a:pt x="195" y="8"/>
                  </a:lnTo>
                  <a:lnTo>
                    <a:pt x="213" y="12"/>
                  </a:lnTo>
                  <a:lnTo>
                    <a:pt x="228" y="17"/>
                  </a:lnTo>
                  <a:lnTo>
                    <a:pt x="244" y="22"/>
                  </a:lnTo>
                  <a:lnTo>
                    <a:pt x="258" y="29"/>
                  </a:lnTo>
                  <a:lnTo>
                    <a:pt x="272" y="37"/>
                  </a:lnTo>
                  <a:lnTo>
                    <a:pt x="284" y="48"/>
                  </a:lnTo>
                  <a:lnTo>
                    <a:pt x="294" y="59"/>
                  </a:lnTo>
                  <a:lnTo>
                    <a:pt x="298" y="65"/>
                  </a:lnTo>
                  <a:lnTo>
                    <a:pt x="303" y="73"/>
                  </a:lnTo>
                  <a:lnTo>
                    <a:pt x="307" y="80"/>
                  </a:lnTo>
                  <a:lnTo>
                    <a:pt x="310" y="87"/>
                  </a:lnTo>
                  <a:lnTo>
                    <a:pt x="310" y="87"/>
                  </a:lnTo>
                  <a:lnTo>
                    <a:pt x="313" y="97"/>
                  </a:lnTo>
                  <a:lnTo>
                    <a:pt x="315" y="107"/>
                  </a:lnTo>
                  <a:lnTo>
                    <a:pt x="317" y="116"/>
                  </a:lnTo>
                  <a:lnTo>
                    <a:pt x="317" y="125"/>
                  </a:lnTo>
                  <a:lnTo>
                    <a:pt x="317" y="134"/>
                  </a:lnTo>
                  <a:lnTo>
                    <a:pt x="315" y="143"/>
                  </a:lnTo>
                  <a:lnTo>
                    <a:pt x="313" y="151"/>
                  </a:lnTo>
                  <a:lnTo>
                    <a:pt x="310" y="159"/>
                  </a:lnTo>
                  <a:lnTo>
                    <a:pt x="306" y="168"/>
                  </a:lnTo>
                  <a:lnTo>
                    <a:pt x="301" y="176"/>
                  </a:lnTo>
                  <a:lnTo>
                    <a:pt x="294" y="183"/>
                  </a:lnTo>
                  <a:lnTo>
                    <a:pt x="287" y="191"/>
                  </a:lnTo>
                  <a:lnTo>
                    <a:pt x="279" y="199"/>
                  </a:lnTo>
                  <a:lnTo>
                    <a:pt x="270" y="206"/>
                  </a:lnTo>
                  <a:lnTo>
                    <a:pt x="260" y="213"/>
                  </a:lnTo>
                  <a:lnTo>
                    <a:pt x="249" y="220"/>
                  </a:lnTo>
                  <a:lnTo>
                    <a:pt x="233" y="230"/>
                  </a:lnTo>
                  <a:lnTo>
                    <a:pt x="257" y="231"/>
                  </a:lnTo>
                  <a:lnTo>
                    <a:pt x="257" y="231"/>
                  </a:lnTo>
                  <a:lnTo>
                    <a:pt x="277" y="232"/>
                  </a:lnTo>
                  <a:lnTo>
                    <a:pt x="287" y="234"/>
                  </a:lnTo>
                  <a:lnTo>
                    <a:pt x="297" y="236"/>
                  </a:lnTo>
                  <a:lnTo>
                    <a:pt x="297" y="236"/>
                  </a:lnTo>
                  <a:lnTo>
                    <a:pt x="303" y="238"/>
                  </a:lnTo>
                  <a:lnTo>
                    <a:pt x="309" y="240"/>
                  </a:lnTo>
                  <a:lnTo>
                    <a:pt x="313" y="243"/>
                  </a:lnTo>
                  <a:lnTo>
                    <a:pt x="317" y="247"/>
                  </a:lnTo>
                  <a:lnTo>
                    <a:pt x="321" y="251"/>
                  </a:lnTo>
                  <a:lnTo>
                    <a:pt x="324" y="256"/>
                  </a:lnTo>
                  <a:lnTo>
                    <a:pt x="329" y="267"/>
                  </a:lnTo>
                  <a:lnTo>
                    <a:pt x="333" y="277"/>
                  </a:lnTo>
                  <a:lnTo>
                    <a:pt x="335" y="288"/>
                  </a:lnTo>
                  <a:lnTo>
                    <a:pt x="336" y="299"/>
                  </a:lnTo>
                  <a:lnTo>
                    <a:pt x="336" y="308"/>
                  </a:lnTo>
                  <a:lnTo>
                    <a:pt x="336" y="308"/>
                  </a:lnTo>
                  <a:lnTo>
                    <a:pt x="335" y="317"/>
                  </a:lnTo>
                  <a:lnTo>
                    <a:pt x="331" y="328"/>
                  </a:lnTo>
                  <a:lnTo>
                    <a:pt x="326" y="339"/>
                  </a:lnTo>
                  <a:lnTo>
                    <a:pt x="319" y="350"/>
                  </a:lnTo>
                  <a:lnTo>
                    <a:pt x="312" y="361"/>
                  </a:lnTo>
                  <a:lnTo>
                    <a:pt x="303" y="370"/>
                  </a:lnTo>
                  <a:lnTo>
                    <a:pt x="294" y="377"/>
                  </a:lnTo>
                  <a:lnTo>
                    <a:pt x="289" y="379"/>
                  </a:lnTo>
                  <a:lnTo>
                    <a:pt x="285" y="380"/>
                  </a:lnTo>
                  <a:lnTo>
                    <a:pt x="285" y="380"/>
                  </a:lnTo>
                  <a:lnTo>
                    <a:pt x="273" y="383"/>
                  </a:lnTo>
                  <a:lnTo>
                    <a:pt x="258" y="386"/>
                  </a:lnTo>
                  <a:lnTo>
                    <a:pt x="244" y="387"/>
                  </a:lnTo>
                  <a:lnTo>
                    <a:pt x="228" y="388"/>
                  </a:lnTo>
                  <a:lnTo>
                    <a:pt x="228" y="388"/>
                  </a:lnTo>
                  <a:close/>
                  <a:moveTo>
                    <a:pt x="146" y="108"/>
                  </a:moveTo>
                  <a:lnTo>
                    <a:pt x="146" y="108"/>
                  </a:lnTo>
                  <a:lnTo>
                    <a:pt x="151" y="109"/>
                  </a:lnTo>
                  <a:lnTo>
                    <a:pt x="155" y="110"/>
                  </a:lnTo>
                  <a:lnTo>
                    <a:pt x="158" y="113"/>
                  </a:lnTo>
                  <a:lnTo>
                    <a:pt x="161" y="116"/>
                  </a:lnTo>
                  <a:lnTo>
                    <a:pt x="164" y="119"/>
                  </a:lnTo>
                  <a:lnTo>
                    <a:pt x="166" y="123"/>
                  </a:lnTo>
                  <a:lnTo>
                    <a:pt x="167" y="127"/>
                  </a:lnTo>
                  <a:lnTo>
                    <a:pt x="168" y="131"/>
                  </a:lnTo>
                  <a:lnTo>
                    <a:pt x="168" y="131"/>
                  </a:lnTo>
                  <a:lnTo>
                    <a:pt x="167" y="139"/>
                  </a:lnTo>
                  <a:lnTo>
                    <a:pt x="166" y="142"/>
                  </a:lnTo>
                  <a:lnTo>
                    <a:pt x="165" y="145"/>
                  </a:lnTo>
                  <a:lnTo>
                    <a:pt x="163" y="148"/>
                  </a:lnTo>
                  <a:lnTo>
                    <a:pt x="160" y="150"/>
                  </a:lnTo>
                  <a:lnTo>
                    <a:pt x="157" y="152"/>
                  </a:lnTo>
                  <a:lnTo>
                    <a:pt x="153" y="153"/>
                  </a:lnTo>
                  <a:lnTo>
                    <a:pt x="153" y="153"/>
                  </a:lnTo>
                  <a:lnTo>
                    <a:pt x="138" y="155"/>
                  </a:lnTo>
                  <a:lnTo>
                    <a:pt x="122" y="158"/>
                  </a:lnTo>
                  <a:lnTo>
                    <a:pt x="103" y="163"/>
                  </a:lnTo>
                  <a:lnTo>
                    <a:pt x="95" y="167"/>
                  </a:lnTo>
                  <a:lnTo>
                    <a:pt x="86" y="170"/>
                  </a:lnTo>
                  <a:lnTo>
                    <a:pt x="77" y="175"/>
                  </a:lnTo>
                  <a:lnTo>
                    <a:pt x="69" y="180"/>
                  </a:lnTo>
                  <a:lnTo>
                    <a:pt x="63" y="186"/>
                  </a:lnTo>
                  <a:lnTo>
                    <a:pt x="57" y="193"/>
                  </a:lnTo>
                  <a:lnTo>
                    <a:pt x="52" y="201"/>
                  </a:lnTo>
                  <a:lnTo>
                    <a:pt x="47" y="210"/>
                  </a:lnTo>
                  <a:lnTo>
                    <a:pt x="45" y="220"/>
                  </a:lnTo>
                  <a:lnTo>
                    <a:pt x="45" y="232"/>
                  </a:lnTo>
                  <a:lnTo>
                    <a:pt x="45" y="238"/>
                  </a:lnTo>
                  <a:lnTo>
                    <a:pt x="45" y="238"/>
                  </a:lnTo>
                  <a:lnTo>
                    <a:pt x="46" y="258"/>
                  </a:lnTo>
                  <a:lnTo>
                    <a:pt x="47" y="270"/>
                  </a:lnTo>
                  <a:lnTo>
                    <a:pt x="50" y="280"/>
                  </a:lnTo>
                  <a:lnTo>
                    <a:pt x="53" y="292"/>
                  </a:lnTo>
                  <a:lnTo>
                    <a:pt x="57" y="301"/>
                  </a:lnTo>
                  <a:lnTo>
                    <a:pt x="63" y="310"/>
                  </a:lnTo>
                  <a:lnTo>
                    <a:pt x="70" y="317"/>
                  </a:lnTo>
                  <a:lnTo>
                    <a:pt x="70" y="317"/>
                  </a:lnTo>
                  <a:lnTo>
                    <a:pt x="78" y="321"/>
                  </a:lnTo>
                  <a:lnTo>
                    <a:pt x="88" y="326"/>
                  </a:lnTo>
                  <a:lnTo>
                    <a:pt x="100" y="329"/>
                  </a:lnTo>
                  <a:lnTo>
                    <a:pt x="111" y="331"/>
                  </a:lnTo>
                  <a:lnTo>
                    <a:pt x="133" y="335"/>
                  </a:lnTo>
                  <a:lnTo>
                    <a:pt x="144" y="336"/>
                  </a:lnTo>
                  <a:lnTo>
                    <a:pt x="144" y="336"/>
                  </a:lnTo>
                  <a:lnTo>
                    <a:pt x="167" y="339"/>
                  </a:lnTo>
                  <a:lnTo>
                    <a:pt x="167" y="339"/>
                  </a:lnTo>
                  <a:lnTo>
                    <a:pt x="193" y="342"/>
                  </a:lnTo>
                  <a:lnTo>
                    <a:pt x="205" y="343"/>
                  </a:lnTo>
                  <a:lnTo>
                    <a:pt x="219" y="343"/>
                  </a:lnTo>
                  <a:lnTo>
                    <a:pt x="219" y="343"/>
                  </a:lnTo>
                  <a:lnTo>
                    <a:pt x="230" y="343"/>
                  </a:lnTo>
                  <a:lnTo>
                    <a:pt x="242" y="342"/>
                  </a:lnTo>
                  <a:lnTo>
                    <a:pt x="251" y="339"/>
                  </a:lnTo>
                  <a:lnTo>
                    <a:pt x="260" y="336"/>
                  </a:lnTo>
                  <a:lnTo>
                    <a:pt x="268" y="332"/>
                  </a:lnTo>
                  <a:lnTo>
                    <a:pt x="276" y="327"/>
                  </a:lnTo>
                  <a:lnTo>
                    <a:pt x="282" y="320"/>
                  </a:lnTo>
                  <a:lnTo>
                    <a:pt x="287" y="314"/>
                  </a:lnTo>
                  <a:lnTo>
                    <a:pt x="287" y="314"/>
                  </a:lnTo>
                  <a:lnTo>
                    <a:pt x="290" y="308"/>
                  </a:lnTo>
                  <a:lnTo>
                    <a:pt x="291" y="303"/>
                  </a:lnTo>
                  <a:lnTo>
                    <a:pt x="291" y="298"/>
                  </a:lnTo>
                  <a:lnTo>
                    <a:pt x="290" y="293"/>
                  </a:lnTo>
                  <a:lnTo>
                    <a:pt x="290" y="293"/>
                  </a:lnTo>
                  <a:lnTo>
                    <a:pt x="287" y="288"/>
                  </a:lnTo>
                  <a:lnTo>
                    <a:pt x="282" y="284"/>
                  </a:lnTo>
                  <a:lnTo>
                    <a:pt x="277" y="282"/>
                  </a:lnTo>
                  <a:lnTo>
                    <a:pt x="270" y="280"/>
                  </a:lnTo>
                  <a:lnTo>
                    <a:pt x="254" y="277"/>
                  </a:lnTo>
                  <a:lnTo>
                    <a:pt x="235" y="275"/>
                  </a:lnTo>
                  <a:lnTo>
                    <a:pt x="235" y="275"/>
                  </a:lnTo>
                  <a:lnTo>
                    <a:pt x="224" y="274"/>
                  </a:lnTo>
                  <a:lnTo>
                    <a:pt x="224" y="274"/>
                  </a:lnTo>
                  <a:lnTo>
                    <a:pt x="204" y="271"/>
                  </a:lnTo>
                  <a:lnTo>
                    <a:pt x="185" y="270"/>
                  </a:lnTo>
                  <a:lnTo>
                    <a:pt x="146" y="268"/>
                  </a:lnTo>
                  <a:lnTo>
                    <a:pt x="142" y="268"/>
                  </a:lnTo>
                  <a:lnTo>
                    <a:pt x="142" y="268"/>
                  </a:lnTo>
                  <a:lnTo>
                    <a:pt x="134" y="266"/>
                  </a:lnTo>
                  <a:lnTo>
                    <a:pt x="131" y="265"/>
                  </a:lnTo>
                  <a:lnTo>
                    <a:pt x="128" y="263"/>
                  </a:lnTo>
                  <a:lnTo>
                    <a:pt x="126" y="261"/>
                  </a:lnTo>
                  <a:lnTo>
                    <a:pt x="124" y="257"/>
                  </a:lnTo>
                  <a:lnTo>
                    <a:pt x="122" y="253"/>
                  </a:lnTo>
                  <a:lnTo>
                    <a:pt x="121" y="250"/>
                  </a:lnTo>
                  <a:lnTo>
                    <a:pt x="121" y="250"/>
                  </a:lnTo>
                  <a:lnTo>
                    <a:pt x="121" y="243"/>
                  </a:lnTo>
                  <a:lnTo>
                    <a:pt x="122" y="239"/>
                  </a:lnTo>
                  <a:lnTo>
                    <a:pt x="123" y="235"/>
                  </a:lnTo>
                  <a:lnTo>
                    <a:pt x="126" y="231"/>
                  </a:lnTo>
                  <a:lnTo>
                    <a:pt x="129" y="227"/>
                  </a:lnTo>
                  <a:lnTo>
                    <a:pt x="132" y="224"/>
                  </a:lnTo>
                  <a:lnTo>
                    <a:pt x="137" y="222"/>
                  </a:lnTo>
                  <a:lnTo>
                    <a:pt x="137" y="222"/>
                  </a:lnTo>
                  <a:lnTo>
                    <a:pt x="164" y="211"/>
                  </a:lnTo>
                  <a:lnTo>
                    <a:pt x="189" y="201"/>
                  </a:lnTo>
                  <a:lnTo>
                    <a:pt x="211" y="189"/>
                  </a:lnTo>
                  <a:lnTo>
                    <a:pt x="232" y="178"/>
                  </a:lnTo>
                  <a:lnTo>
                    <a:pt x="232" y="178"/>
                  </a:lnTo>
                  <a:lnTo>
                    <a:pt x="240" y="173"/>
                  </a:lnTo>
                  <a:lnTo>
                    <a:pt x="247" y="165"/>
                  </a:lnTo>
                  <a:lnTo>
                    <a:pt x="254" y="157"/>
                  </a:lnTo>
                  <a:lnTo>
                    <a:pt x="260" y="149"/>
                  </a:lnTo>
                  <a:lnTo>
                    <a:pt x="265" y="139"/>
                  </a:lnTo>
                  <a:lnTo>
                    <a:pt x="268" y="129"/>
                  </a:lnTo>
                  <a:lnTo>
                    <a:pt x="272" y="119"/>
                  </a:lnTo>
                  <a:lnTo>
                    <a:pt x="272" y="109"/>
                  </a:lnTo>
                  <a:lnTo>
                    <a:pt x="272" y="109"/>
                  </a:lnTo>
                  <a:lnTo>
                    <a:pt x="271" y="102"/>
                  </a:lnTo>
                  <a:lnTo>
                    <a:pt x="270" y="97"/>
                  </a:lnTo>
                  <a:lnTo>
                    <a:pt x="267" y="92"/>
                  </a:lnTo>
                  <a:lnTo>
                    <a:pt x="264" y="87"/>
                  </a:lnTo>
                  <a:lnTo>
                    <a:pt x="261" y="83"/>
                  </a:lnTo>
                  <a:lnTo>
                    <a:pt x="257" y="79"/>
                  </a:lnTo>
                  <a:lnTo>
                    <a:pt x="252" y="76"/>
                  </a:lnTo>
                  <a:lnTo>
                    <a:pt x="247" y="73"/>
                  </a:lnTo>
                  <a:lnTo>
                    <a:pt x="247" y="73"/>
                  </a:lnTo>
                  <a:lnTo>
                    <a:pt x="228" y="65"/>
                  </a:lnTo>
                  <a:lnTo>
                    <a:pt x="209" y="59"/>
                  </a:lnTo>
                  <a:lnTo>
                    <a:pt x="190" y="55"/>
                  </a:lnTo>
                  <a:lnTo>
                    <a:pt x="170" y="52"/>
                  </a:lnTo>
                  <a:lnTo>
                    <a:pt x="151" y="49"/>
                  </a:lnTo>
                  <a:lnTo>
                    <a:pt x="131" y="48"/>
                  </a:lnTo>
                  <a:lnTo>
                    <a:pt x="94" y="47"/>
                  </a:lnTo>
                  <a:lnTo>
                    <a:pt x="92" y="47"/>
                  </a:lnTo>
                  <a:lnTo>
                    <a:pt x="91" y="47"/>
                  </a:lnTo>
                  <a:lnTo>
                    <a:pt x="91" y="47"/>
                  </a:lnTo>
                  <a:lnTo>
                    <a:pt x="88" y="49"/>
                  </a:lnTo>
                  <a:lnTo>
                    <a:pt x="88" y="49"/>
                  </a:lnTo>
                  <a:lnTo>
                    <a:pt x="80" y="52"/>
                  </a:lnTo>
                  <a:lnTo>
                    <a:pt x="74" y="55"/>
                  </a:lnTo>
                  <a:lnTo>
                    <a:pt x="68" y="59"/>
                  </a:lnTo>
                  <a:lnTo>
                    <a:pt x="64" y="64"/>
                  </a:lnTo>
                  <a:lnTo>
                    <a:pt x="61" y="69"/>
                  </a:lnTo>
                  <a:lnTo>
                    <a:pt x="60" y="77"/>
                  </a:lnTo>
                  <a:lnTo>
                    <a:pt x="61" y="86"/>
                  </a:lnTo>
                  <a:lnTo>
                    <a:pt x="63" y="96"/>
                  </a:lnTo>
                  <a:lnTo>
                    <a:pt x="63" y="96"/>
                  </a:lnTo>
                  <a:lnTo>
                    <a:pt x="65" y="99"/>
                  </a:lnTo>
                  <a:lnTo>
                    <a:pt x="67" y="102"/>
                  </a:lnTo>
                  <a:lnTo>
                    <a:pt x="71" y="105"/>
                  </a:lnTo>
                  <a:lnTo>
                    <a:pt x="75" y="107"/>
                  </a:lnTo>
                  <a:lnTo>
                    <a:pt x="80" y="109"/>
                  </a:lnTo>
                  <a:lnTo>
                    <a:pt x="87" y="110"/>
                  </a:lnTo>
                  <a:lnTo>
                    <a:pt x="103" y="110"/>
                  </a:lnTo>
                  <a:lnTo>
                    <a:pt x="103" y="110"/>
                  </a:lnTo>
                  <a:lnTo>
                    <a:pt x="120" y="110"/>
                  </a:lnTo>
                  <a:lnTo>
                    <a:pt x="134" y="109"/>
                  </a:lnTo>
                  <a:lnTo>
                    <a:pt x="134" y="109"/>
                  </a:lnTo>
                  <a:lnTo>
                    <a:pt x="146" y="108"/>
                  </a:lnTo>
                  <a:lnTo>
                    <a:pt x="146" y="10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04" name="Freeform 716">
              <a:extLst>
                <a:ext uri="{FF2B5EF4-FFF2-40B4-BE49-F238E27FC236}">
                  <a16:creationId xmlns:a16="http://schemas.microsoft.com/office/drawing/2014/main" id="{4411AC78-6452-4F85-AC1F-F16260844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72013" y="4502150"/>
              <a:ext cx="179388" cy="223838"/>
            </a:xfrm>
            <a:custGeom>
              <a:avLst/>
              <a:gdLst/>
              <a:ahLst/>
              <a:cxnLst>
                <a:cxn ang="0">
                  <a:pos x="118" y="419"/>
                </a:cxn>
                <a:cxn ang="0">
                  <a:pos x="61" y="395"/>
                </a:cxn>
                <a:cxn ang="0">
                  <a:pos x="22" y="348"/>
                </a:cxn>
                <a:cxn ang="0">
                  <a:pos x="13" y="282"/>
                </a:cxn>
                <a:cxn ang="0">
                  <a:pos x="38" y="215"/>
                </a:cxn>
                <a:cxn ang="0">
                  <a:pos x="18" y="195"/>
                </a:cxn>
                <a:cxn ang="0">
                  <a:pos x="5" y="178"/>
                </a:cxn>
                <a:cxn ang="0">
                  <a:pos x="1" y="116"/>
                </a:cxn>
                <a:cxn ang="0">
                  <a:pos x="13" y="68"/>
                </a:cxn>
                <a:cxn ang="0">
                  <a:pos x="53" y="27"/>
                </a:cxn>
                <a:cxn ang="0">
                  <a:pos x="124" y="5"/>
                </a:cxn>
                <a:cxn ang="0">
                  <a:pos x="187" y="0"/>
                </a:cxn>
                <a:cxn ang="0">
                  <a:pos x="247" y="12"/>
                </a:cxn>
                <a:cxn ang="0">
                  <a:pos x="295" y="41"/>
                </a:cxn>
                <a:cxn ang="0">
                  <a:pos x="325" y="86"/>
                </a:cxn>
                <a:cxn ang="0">
                  <a:pos x="336" y="134"/>
                </a:cxn>
                <a:cxn ang="0">
                  <a:pos x="324" y="189"/>
                </a:cxn>
                <a:cxn ang="0">
                  <a:pos x="311" y="218"/>
                </a:cxn>
                <a:cxn ang="0">
                  <a:pos x="332" y="242"/>
                </a:cxn>
                <a:cxn ang="0">
                  <a:pos x="338" y="276"/>
                </a:cxn>
                <a:cxn ang="0">
                  <a:pos x="330" y="337"/>
                </a:cxn>
                <a:cxn ang="0">
                  <a:pos x="313" y="376"/>
                </a:cxn>
                <a:cxn ang="0">
                  <a:pos x="276" y="406"/>
                </a:cxn>
                <a:cxn ang="0">
                  <a:pos x="218" y="423"/>
                </a:cxn>
                <a:cxn ang="0">
                  <a:pos x="181" y="48"/>
                </a:cxn>
                <a:cxn ang="0">
                  <a:pos x="127" y="51"/>
                </a:cxn>
                <a:cxn ang="0">
                  <a:pos x="71" y="68"/>
                </a:cxn>
                <a:cxn ang="0">
                  <a:pos x="49" y="104"/>
                </a:cxn>
                <a:cxn ang="0">
                  <a:pos x="47" y="154"/>
                </a:cxn>
                <a:cxn ang="0">
                  <a:pos x="74" y="175"/>
                </a:cxn>
                <a:cxn ang="0">
                  <a:pos x="89" y="184"/>
                </a:cxn>
                <a:cxn ang="0">
                  <a:pos x="101" y="200"/>
                </a:cxn>
                <a:cxn ang="0">
                  <a:pos x="97" y="222"/>
                </a:cxn>
                <a:cxn ang="0">
                  <a:pos x="73" y="244"/>
                </a:cxn>
                <a:cxn ang="0">
                  <a:pos x="58" y="284"/>
                </a:cxn>
                <a:cxn ang="0">
                  <a:pos x="62" y="321"/>
                </a:cxn>
                <a:cxn ang="0">
                  <a:pos x="81" y="350"/>
                </a:cxn>
                <a:cxn ang="0">
                  <a:pos x="138" y="377"/>
                </a:cxn>
                <a:cxn ang="0">
                  <a:pos x="189" y="379"/>
                </a:cxn>
                <a:cxn ang="0">
                  <a:pos x="231" y="375"/>
                </a:cxn>
                <a:cxn ang="0">
                  <a:pos x="272" y="350"/>
                </a:cxn>
                <a:cxn ang="0">
                  <a:pos x="289" y="320"/>
                </a:cxn>
                <a:cxn ang="0">
                  <a:pos x="293" y="282"/>
                </a:cxn>
                <a:cxn ang="0">
                  <a:pos x="281" y="253"/>
                </a:cxn>
                <a:cxn ang="0">
                  <a:pos x="254" y="232"/>
                </a:cxn>
                <a:cxn ang="0">
                  <a:pos x="248" y="214"/>
                </a:cxn>
                <a:cxn ang="0">
                  <a:pos x="264" y="195"/>
                </a:cxn>
                <a:cxn ang="0">
                  <a:pos x="272" y="181"/>
                </a:cxn>
                <a:cxn ang="0">
                  <a:pos x="283" y="170"/>
                </a:cxn>
                <a:cxn ang="0">
                  <a:pos x="290" y="154"/>
                </a:cxn>
                <a:cxn ang="0">
                  <a:pos x="282" y="97"/>
                </a:cxn>
                <a:cxn ang="0">
                  <a:pos x="258" y="71"/>
                </a:cxn>
                <a:cxn ang="0">
                  <a:pos x="204" y="49"/>
                </a:cxn>
              </a:cxnLst>
              <a:rect l="0" t="0" r="r" b="b"/>
              <a:pathLst>
                <a:path w="338" h="425">
                  <a:moveTo>
                    <a:pt x="173" y="425"/>
                  </a:moveTo>
                  <a:lnTo>
                    <a:pt x="173" y="425"/>
                  </a:lnTo>
                  <a:lnTo>
                    <a:pt x="153" y="424"/>
                  </a:lnTo>
                  <a:lnTo>
                    <a:pt x="130" y="421"/>
                  </a:lnTo>
                  <a:lnTo>
                    <a:pt x="118" y="419"/>
                  </a:lnTo>
                  <a:lnTo>
                    <a:pt x="105" y="416"/>
                  </a:lnTo>
                  <a:lnTo>
                    <a:pt x="94" y="411"/>
                  </a:lnTo>
                  <a:lnTo>
                    <a:pt x="83" y="407"/>
                  </a:lnTo>
                  <a:lnTo>
                    <a:pt x="71" y="401"/>
                  </a:lnTo>
                  <a:lnTo>
                    <a:pt x="61" y="395"/>
                  </a:lnTo>
                  <a:lnTo>
                    <a:pt x="51" y="388"/>
                  </a:lnTo>
                  <a:lnTo>
                    <a:pt x="42" y="379"/>
                  </a:lnTo>
                  <a:lnTo>
                    <a:pt x="34" y="370"/>
                  </a:lnTo>
                  <a:lnTo>
                    <a:pt x="27" y="360"/>
                  </a:lnTo>
                  <a:lnTo>
                    <a:pt x="22" y="348"/>
                  </a:lnTo>
                  <a:lnTo>
                    <a:pt x="19" y="336"/>
                  </a:lnTo>
                  <a:lnTo>
                    <a:pt x="19" y="336"/>
                  </a:lnTo>
                  <a:lnTo>
                    <a:pt x="16" y="317"/>
                  </a:lnTo>
                  <a:lnTo>
                    <a:pt x="13" y="300"/>
                  </a:lnTo>
                  <a:lnTo>
                    <a:pt x="13" y="282"/>
                  </a:lnTo>
                  <a:lnTo>
                    <a:pt x="15" y="267"/>
                  </a:lnTo>
                  <a:lnTo>
                    <a:pt x="19" y="252"/>
                  </a:lnTo>
                  <a:lnTo>
                    <a:pt x="23" y="239"/>
                  </a:lnTo>
                  <a:lnTo>
                    <a:pt x="30" y="227"/>
                  </a:lnTo>
                  <a:lnTo>
                    <a:pt x="38" y="215"/>
                  </a:lnTo>
                  <a:lnTo>
                    <a:pt x="42" y="210"/>
                  </a:lnTo>
                  <a:lnTo>
                    <a:pt x="36" y="206"/>
                  </a:lnTo>
                  <a:lnTo>
                    <a:pt x="36" y="206"/>
                  </a:lnTo>
                  <a:lnTo>
                    <a:pt x="27" y="201"/>
                  </a:lnTo>
                  <a:lnTo>
                    <a:pt x="18" y="195"/>
                  </a:lnTo>
                  <a:lnTo>
                    <a:pt x="13" y="191"/>
                  </a:lnTo>
                  <a:lnTo>
                    <a:pt x="10" y="187"/>
                  </a:lnTo>
                  <a:lnTo>
                    <a:pt x="7" y="182"/>
                  </a:lnTo>
                  <a:lnTo>
                    <a:pt x="5" y="178"/>
                  </a:lnTo>
                  <a:lnTo>
                    <a:pt x="5" y="178"/>
                  </a:lnTo>
                  <a:lnTo>
                    <a:pt x="3" y="166"/>
                  </a:lnTo>
                  <a:lnTo>
                    <a:pt x="1" y="153"/>
                  </a:lnTo>
                  <a:lnTo>
                    <a:pt x="0" y="141"/>
                  </a:lnTo>
                  <a:lnTo>
                    <a:pt x="0" y="128"/>
                  </a:lnTo>
                  <a:lnTo>
                    <a:pt x="1" y="116"/>
                  </a:lnTo>
                  <a:lnTo>
                    <a:pt x="3" y="104"/>
                  </a:lnTo>
                  <a:lnTo>
                    <a:pt x="5" y="91"/>
                  </a:lnTo>
                  <a:lnTo>
                    <a:pt x="8" y="80"/>
                  </a:lnTo>
                  <a:lnTo>
                    <a:pt x="8" y="80"/>
                  </a:lnTo>
                  <a:lnTo>
                    <a:pt x="13" y="68"/>
                  </a:lnTo>
                  <a:lnTo>
                    <a:pt x="20" y="58"/>
                  </a:lnTo>
                  <a:lnTo>
                    <a:pt x="26" y="49"/>
                  </a:lnTo>
                  <a:lnTo>
                    <a:pt x="34" y="41"/>
                  </a:lnTo>
                  <a:lnTo>
                    <a:pt x="43" y="33"/>
                  </a:lnTo>
                  <a:lnTo>
                    <a:pt x="53" y="27"/>
                  </a:lnTo>
                  <a:lnTo>
                    <a:pt x="63" y="22"/>
                  </a:lnTo>
                  <a:lnTo>
                    <a:pt x="74" y="17"/>
                  </a:lnTo>
                  <a:lnTo>
                    <a:pt x="87" y="14"/>
                  </a:lnTo>
                  <a:lnTo>
                    <a:pt x="98" y="11"/>
                  </a:lnTo>
                  <a:lnTo>
                    <a:pt x="124" y="5"/>
                  </a:lnTo>
                  <a:lnTo>
                    <a:pt x="151" y="2"/>
                  </a:lnTo>
                  <a:lnTo>
                    <a:pt x="177" y="1"/>
                  </a:lnTo>
                  <a:lnTo>
                    <a:pt x="177" y="1"/>
                  </a:lnTo>
                  <a:lnTo>
                    <a:pt x="187" y="0"/>
                  </a:lnTo>
                  <a:lnTo>
                    <a:pt x="187" y="0"/>
                  </a:lnTo>
                  <a:lnTo>
                    <a:pt x="199" y="1"/>
                  </a:lnTo>
                  <a:lnTo>
                    <a:pt x="212" y="2"/>
                  </a:lnTo>
                  <a:lnTo>
                    <a:pt x="224" y="4"/>
                  </a:lnTo>
                  <a:lnTo>
                    <a:pt x="236" y="8"/>
                  </a:lnTo>
                  <a:lnTo>
                    <a:pt x="247" y="12"/>
                  </a:lnTo>
                  <a:lnTo>
                    <a:pt x="258" y="16"/>
                  </a:lnTo>
                  <a:lnTo>
                    <a:pt x="268" y="21"/>
                  </a:lnTo>
                  <a:lnTo>
                    <a:pt x="278" y="27"/>
                  </a:lnTo>
                  <a:lnTo>
                    <a:pt x="286" y="33"/>
                  </a:lnTo>
                  <a:lnTo>
                    <a:pt x="295" y="41"/>
                  </a:lnTo>
                  <a:lnTo>
                    <a:pt x="303" y="49"/>
                  </a:lnTo>
                  <a:lnTo>
                    <a:pt x="310" y="57"/>
                  </a:lnTo>
                  <a:lnTo>
                    <a:pt x="316" y="66"/>
                  </a:lnTo>
                  <a:lnTo>
                    <a:pt x="321" y="76"/>
                  </a:lnTo>
                  <a:lnTo>
                    <a:pt x="325" y="86"/>
                  </a:lnTo>
                  <a:lnTo>
                    <a:pt x="330" y="96"/>
                  </a:lnTo>
                  <a:lnTo>
                    <a:pt x="330" y="96"/>
                  </a:lnTo>
                  <a:lnTo>
                    <a:pt x="333" y="109"/>
                  </a:lnTo>
                  <a:lnTo>
                    <a:pt x="335" y="121"/>
                  </a:lnTo>
                  <a:lnTo>
                    <a:pt x="336" y="134"/>
                  </a:lnTo>
                  <a:lnTo>
                    <a:pt x="336" y="145"/>
                  </a:lnTo>
                  <a:lnTo>
                    <a:pt x="335" y="156"/>
                  </a:lnTo>
                  <a:lnTo>
                    <a:pt x="333" y="168"/>
                  </a:lnTo>
                  <a:lnTo>
                    <a:pt x="330" y="179"/>
                  </a:lnTo>
                  <a:lnTo>
                    <a:pt x="324" y="189"/>
                  </a:lnTo>
                  <a:lnTo>
                    <a:pt x="324" y="189"/>
                  </a:lnTo>
                  <a:lnTo>
                    <a:pt x="319" y="199"/>
                  </a:lnTo>
                  <a:lnTo>
                    <a:pt x="310" y="210"/>
                  </a:lnTo>
                  <a:lnTo>
                    <a:pt x="306" y="214"/>
                  </a:lnTo>
                  <a:lnTo>
                    <a:pt x="311" y="218"/>
                  </a:lnTo>
                  <a:lnTo>
                    <a:pt x="311" y="218"/>
                  </a:lnTo>
                  <a:lnTo>
                    <a:pt x="319" y="226"/>
                  </a:lnTo>
                  <a:lnTo>
                    <a:pt x="326" y="233"/>
                  </a:lnTo>
                  <a:lnTo>
                    <a:pt x="330" y="237"/>
                  </a:lnTo>
                  <a:lnTo>
                    <a:pt x="332" y="242"/>
                  </a:lnTo>
                  <a:lnTo>
                    <a:pt x="334" y="247"/>
                  </a:lnTo>
                  <a:lnTo>
                    <a:pt x="335" y="253"/>
                  </a:lnTo>
                  <a:lnTo>
                    <a:pt x="335" y="253"/>
                  </a:lnTo>
                  <a:lnTo>
                    <a:pt x="337" y="265"/>
                  </a:lnTo>
                  <a:lnTo>
                    <a:pt x="338" y="276"/>
                  </a:lnTo>
                  <a:lnTo>
                    <a:pt x="338" y="287"/>
                  </a:lnTo>
                  <a:lnTo>
                    <a:pt x="337" y="300"/>
                  </a:lnTo>
                  <a:lnTo>
                    <a:pt x="335" y="311"/>
                  </a:lnTo>
                  <a:lnTo>
                    <a:pt x="333" y="324"/>
                  </a:lnTo>
                  <a:lnTo>
                    <a:pt x="330" y="337"/>
                  </a:lnTo>
                  <a:lnTo>
                    <a:pt x="325" y="350"/>
                  </a:lnTo>
                  <a:lnTo>
                    <a:pt x="325" y="350"/>
                  </a:lnTo>
                  <a:lnTo>
                    <a:pt x="322" y="360"/>
                  </a:lnTo>
                  <a:lnTo>
                    <a:pt x="318" y="368"/>
                  </a:lnTo>
                  <a:lnTo>
                    <a:pt x="313" y="376"/>
                  </a:lnTo>
                  <a:lnTo>
                    <a:pt x="307" y="384"/>
                  </a:lnTo>
                  <a:lnTo>
                    <a:pt x="301" y="390"/>
                  </a:lnTo>
                  <a:lnTo>
                    <a:pt x="293" y="396"/>
                  </a:lnTo>
                  <a:lnTo>
                    <a:pt x="285" y="401"/>
                  </a:lnTo>
                  <a:lnTo>
                    <a:pt x="276" y="406"/>
                  </a:lnTo>
                  <a:lnTo>
                    <a:pt x="266" y="410"/>
                  </a:lnTo>
                  <a:lnTo>
                    <a:pt x="255" y="415"/>
                  </a:lnTo>
                  <a:lnTo>
                    <a:pt x="244" y="418"/>
                  </a:lnTo>
                  <a:lnTo>
                    <a:pt x="231" y="421"/>
                  </a:lnTo>
                  <a:lnTo>
                    <a:pt x="218" y="423"/>
                  </a:lnTo>
                  <a:lnTo>
                    <a:pt x="204" y="424"/>
                  </a:lnTo>
                  <a:lnTo>
                    <a:pt x="173" y="425"/>
                  </a:lnTo>
                  <a:lnTo>
                    <a:pt x="173" y="425"/>
                  </a:lnTo>
                  <a:close/>
                  <a:moveTo>
                    <a:pt x="181" y="48"/>
                  </a:moveTo>
                  <a:lnTo>
                    <a:pt x="181" y="48"/>
                  </a:lnTo>
                  <a:lnTo>
                    <a:pt x="162" y="48"/>
                  </a:lnTo>
                  <a:lnTo>
                    <a:pt x="159" y="48"/>
                  </a:lnTo>
                  <a:lnTo>
                    <a:pt x="159" y="48"/>
                  </a:lnTo>
                  <a:lnTo>
                    <a:pt x="145" y="49"/>
                  </a:lnTo>
                  <a:lnTo>
                    <a:pt x="127" y="51"/>
                  </a:lnTo>
                  <a:lnTo>
                    <a:pt x="111" y="53"/>
                  </a:lnTo>
                  <a:lnTo>
                    <a:pt x="93" y="58"/>
                  </a:lnTo>
                  <a:lnTo>
                    <a:pt x="86" y="61"/>
                  </a:lnTo>
                  <a:lnTo>
                    <a:pt x="78" y="64"/>
                  </a:lnTo>
                  <a:lnTo>
                    <a:pt x="71" y="68"/>
                  </a:lnTo>
                  <a:lnTo>
                    <a:pt x="65" y="74"/>
                  </a:lnTo>
                  <a:lnTo>
                    <a:pt x="59" y="80"/>
                  </a:lnTo>
                  <a:lnTo>
                    <a:pt x="55" y="87"/>
                  </a:lnTo>
                  <a:lnTo>
                    <a:pt x="52" y="94"/>
                  </a:lnTo>
                  <a:lnTo>
                    <a:pt x="49" y="104"/>
                  </a:lnTo>
                  <a:lnTo>
                    <a:pt x="49" y="104"/>
                  </a:lnTo>
                  <a:lnTo>
                    <a:pt x="46" y="125"/>
                  </a:lnTo>
                  <a:lnTo>
                    <a:pt x="44" y="142"/>
                  </a:lnTo>
                  <a:lnTo>
                    <a:pt x="46" y="149"/>
                  </a:lnTo>
                  <a:lnTo>
                    <a:pt x="47" y="154"/>
                  </a:lnTo>
                  <a:lnTo>
                    <a:pt x="49" y="158"/>
                  </a:lnTo>
                  <a:lnTo>
                    <a:pt x="51" y="160"/>
                  </a:lnTo>
                  <a:lnTo>
                    <a:pt x="51" y="160"/>
                  </a:lnTo>
                  <a:lnTo>
                    <a:pt x="63" y="169"/>
                  </a:lnTo>
                  <a:lnTo>
                    <a:pt x="74" y="175"/>
                  </a:lnTo>
                  <a:lnTo>
                    <a:pt x="81" y="177"/>
                  </a:lnTo>
                  <a:lnTo>
                    <a:pt x="81" y="177"/>
                  </a:lnTo>
                  <a:lnTo>
                    <a:pt x="85" y="180"/>
                  </a:lnTo>
                  <a:lnTo>
                    <a:pt x="88" y="183"/>
                  </a:lnTo>
                  <a:lnTo>
                    <a:pt x="89" y="184"/>
                  </a:lnTo>
                  <a:lnTo>
                    <a:pt x="90" y="184"/>
                  </a:lnTo>
                  <a:lnTo>
                    <a:pt x="90" y="184"/>
                  </a:lnTo>
                  <a:lnTo>
                    <a:pt x="95" y="188"/>
                  </a:lnTo>
                  <a:lnTo>
                    <a:pt x="98" y="193"/>
                  </a:lnTo>
                  <a:lnTo>
                    <a:pt x="101" y="200"/>
                  </a:lnTo>
                  <a:lnTo>
                    <a:pt x="102" y="206"/>
                  </a:lnTo>
                  <a:lnTo>
                    <a:pt x="102" y="206"/>
                  </a:lnTo>
                  <a:lnTo>
                    <a:pt x="102" y="212"/>
                  </a:lnTo>
                  <a:lnTo>
                    <a:pt x="100" y="217"/>
                  </a:lnTo>
                  <a:lnTo>
                    <a:pt x="97" y="222"/>
                  </a:lnTo>
                  <a:lnTo>
                    <a:pt x="92" y="227"/>
                  </a:lnTo>
                  <a:lnTo>
                    <a:pt x="92" y="227"/>
                  </a:lnTo>
                  <a:lnTo>
                    <a:pt x="86" y="232"/>
                  </a:lnTo>
                  <a:lnTo>
                    <a:pt x="80" y="237"/>
                  </a:lnTo>
                  <a:lnTo>
                    <a:pt x="73" y="244"/>
                  </a:lnTo>
                  <a:lnTo>
                    <a:pt x="69" y="251"/>
                  </a:lnTo>
                  <a:lnTo>
                    <a:pt x="65" y="259"/>
                  </a:lnTo>
                  <a:lnTo>
                    <a:pt x="62" y="267"/>
                  </a:lnTo>
                  <a:lnTo>
                    <a:pt x="60" y="275"/>
                  </a:lnTo>
                  <a:lnTo>
                    <a:pt x="58" y="284"/>
                  </a:lnTo>
                  <a:lnTo>
                    <a:pt x="58" y="284"/>
                  </a:lnTo>
                  <a:lnTo>
                    <a:pt x="58" y="294"/>
                  </a:lnTo>
                  <a:lnTo>
                    <a:pt x="58" y="303"/>
                  </a:lnTo>
                  <a:lnTo>
                    <a:pt x="60" y="311"/>
                  </a:lnTo>
                  <a:lnTo>
                    <a:pt x="62" y="321"/>
                  </a:lnTo>
                  <a:lnTo>
                    <a:pt x="65" y="329"/>
                  </a:lnTo>
                  <a:lnTo>
                    <a:pt x="69" y="336"/>
                  </a:lnTo>
                  <a:lnTo>
                    <a:pt x="74" y="343"/>
                  </a:lnTo>
                  <a:lnTo>
                    <a:pt x="81" y="350"/>
                  </a:lnTo>
                  <a:lnTo>
                    <a:pt x="81" y="350"/>
                  </a:lnTo>
                  <a:lnTo>
                    <a:pt x="91" y="360"/>
                  </a:lnTo>
                  <a:lnTo>
                    <a:pt x="102" y="366"/>
                  </a:lnTo>
                  <a:lnTo>
                    <a:pt x="114" y="371"/>
                  </a:lnTo>
                  <a:lnTo>
                    <a:pt x="126" y="375"/>
                  </a:lnTo>
                  <a:lnTo>
                    <a:pt x="138" y="377"/>
                  </a:lnTo>
                  <a:lnTo>
                    <a:pt x="151" y="379"/>
                  </a:lnTo>
                  <a:lnTo>
                    <a:pt x="175" y="379"/>
                  </a:lnTo>
                  <a:lnTo>
                    <a:pt x="175" y="379"/>
                  </a:lnTo>
                  <a:lnTo>
                    <a:pt x="189" y="379"/>
                  </a:lnTo>
                  <a:lnTo>
                    <a:pt x="189" y="379"/>
                  </a:lnTo>
                  <a:lnTo>
                    <a:pt x="203" y="379"/>
                  </a:lnTo>
                  <a:lnTo>
                    <a:pt x="203" y="379"/>
                  </a:lnTo>
                  <a:lnTo>
                    <a:pt x="213" y="379"/>
                  </a:lnTo>
                  <a:lnTo>
                    <a:pt x="222" y="377"/>
                  </a:lnTo>
                  <a:lnTo>
                    <a:pt x="231" y="375"/>
                  </a:lnTo>
                  <a:lnTo>
                    <a:pt x="241" y="372"/>
                  </a:lnTo>
                  <a:lnTo>
                    <a:pt x="250" y="368"/>
                  </a:lnTo>
                  <a:lnTo>
                    <a:pt x="257" y="363"/>
                  </a:lnTo>
                  <a:lnTo>
                    <a:pt x="266" y="357"/>
                  </a:lnTo>
                  <a:lnTo>
                    <a:pt x="272" y="350"/>
                  </a:lnTo>
                  <a:lnTo>
                    <a:pt x="272" y="350"/>
                  </a:lnTo>
                  <a:lnTo>
                    <a:pt x="278" y="343"/>
                  </a:lnTo>
                  <a:lnTo>
                    <a:pt x="282" y="335"/>
                  </a:lnTo>
                  <a:lnTo>
                    <a:pt x="286" y="328"/>
                  </a:lnTo>
                  <a:lnTo>
                    <a:pt x="289" y="320"/>
                  </a:lnTo>
                  <a:lnTo>
                    <a:pt x="292" y="310"/>
                  </a:lnTo>
                  <a:lnTo>
                    <a:pt x="293" y="301"/>
                  </a:lnTo>
                  <a:lnTo>
                    <a:pt x="293" y="292"/>
                  </a:lnTo>
                  <a:lnTo>
                    <a:pt x="293" y="282"/>
                  </a:lnTo>
                  <a:lnTo>
                    <a:pt x="293" y="282"/>
                  </a:lnTo>
                  <a:lnTo>
                    <a:pt x="292" y="275"/>
                  </a:lnTo>
                  <a:lnTo>
                    <a:pt x="290" y="268"/>
                  </a:lnTo>
                  <a:lnTo>
                    <a:pt x="288" y="263"/>
                  </a:lnTo>
                  <a:lnTo>
                    <a:pt x="284" y="258"/>
                  </a:lnTo>
                  <a:lnTo>
                    <a:pt x="281" y="253"/>
                  </a:lnTo>
                  <a:lnTo>
                    <a:pt x="277" y="250"/>
                  </a:lnTo>
                  <a:lnTo>
                    <a:pt x="268" y="243"/>
                  </a:lnTo>
                  <a:lnTo>
                    <a:pt x="268" y="243"/>
                  </a:lnTo>
                  <a:lnTo>
                    <a:pt x="254" y="232"/>
                  </a:lnTo>
                  <a:lnTo>
                    <a:pt x="254" y="232"/>
                  </a:lnTo>
                  <a:lnTo>
                    <a:pt x="251" y="228"/>
                  </a:lnTo>
                  <a:lnTo>
                    <a:pt x="249" y="223"/>
                  </a:lnTo>
                  <a:lnTo>
                    <a:pt x="248" y="219"/>
                  </a:lnTo>
                  <a:lnTo>
                    <a:pt x="248" y="214"/>
                  </a:lnTo>
                  <a:lnTo>
                    <a:pt x="248" y="214"/>
                  </a:lnTo>
                  <a:lnTo>
                    <a:pt x="249" y="209"/>
                  </a:lnTo>
                  <a:lnTo>
                    <a:pt x="252" y="204"/>
                  </a:lnTo>
                  <a:lnTo>
                    <a:pt x="256" y="200"/>
                  </a:lnTo>
                  <a:lnTo>
                    <a:pt x="261" y="196"/>
                  </a:lnTo>
                  <a:lnTo>
                    <a:pt x="264" y="195"/>
                  </a:lnTo>
                  <a:lnTo>
                    <a:pt x="264" y="192"/>
                  </a:lnTo>
                  <a:lnTo>
                    <a:pt x="264" y="192"/>
                  </a:lnTo>
                  <a:lnTo>
                    <a:pt x="268" y="186"/>
                  </a:lnTo>
                  <a:lnTo>
                    <a:pt x="271" y="182"/>
                  </a:lnTo>
                  <a:lnTo>
                    <a:pt x="272" y="181"/>
                  </a:lnTo>
                  <a:lnTo>
                    <a:pt x="274" y="179"/>
                  </a:lnTo>
                  <a:lnTo>
                    <a:pt x="274" y="179"/>
                  </a:lnTo>
                  <a:lnTo>
                    <a:pt x="277" y="174"/>
                  </a:lnTo>
                  <a:lnTo>
                    <a:pt x="282" y="170"/>
                  </a:lnTo>
                  <a:lnTo>
                    <a:pt x="283" y="170"/>
                  </a:lnTo>
                  <a:lnTo>
                    <a:pt x="283" y="169"/>
                  </a:lnTo>
                  <a:lnTo>
                    <a:pt x="283" y="169"/>
                  </a:lnTo>
                  <a:lnTo>
                    <a:pt x="286" y="165"/>
                  </a:lnTo>
                  <a:lnTo>
                    <a:pt x="288" y="159"/>
                  </a:lnTo>
                  <a:lnTo>
                    <a:pt x="290" y="154"/>
                  </a:lnTo>
                  <a:lnTo>
                    <a:pt x="291" y="148"/>
                  </a:lnTo>
                  <a:lnTo>
                    <a:pt x="291" y="136"/>
                  </a:lnTo>
                  <a:lnTo>
                    <a:pt x="290" y="122"/>
                  </a:lnTo>
                  <a:lnTo>
                    <a:pt x="287" y="109"/>
                  </a:lnTo>
                  <a:lnTo>
                    <a:pt x="282" y="97"/>
                  </a:lnTo>
                  <a:lnTo>
                    <a:pt x="277" y="87"/>
                  </a:lnTo>
                  <a:lnTo>
                    <a:pt x="274" y="83"/>
                  </a:lnTo>
                  <a:lnTo>
                    <a:pt x="270" y="80"/>
                  </a:lnTo>
                  <a:lnTo>
                    <a:pt x="270" y="80"/>
                  </a:lnTo>
                  <a:lnTo>
                    <a:pt x="258" y="71"/>
                  </a:lnTo>
                  <a:lnTo>
                    <a:pt x="247" y="63"/>
                  </a:lnTo>
                  <a:lnTo>
                    <a:pt x="237" y="58"/>
                  </a:lnTo>
                  <a:lnTo>
                    <a:pt x="225" y="54"/>
                  </a:lnTo>
                  <a:lnTo>
                    <a:pt x="215" y="51"/>
                  </a:lnTo>
                  <a:lnTo>
                    <a:pt x="204" y="49"/>
                  </a:lnTo>
                  <a:lnTo>
                    <a:pt x="192" y="48"/>
                  </a:lnTo>
                  <a:lnTo>
                    <a:pt x="181" y="48"/>
                  </a:lnTo>
                  <a:lnTo>
                    <a:pt x="181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05" name="Freeform 717">
              <a:extLst>
                <a:ext uri="{FF2B5EF4-FFF2-40B4-BE49-F238E27FC236}">
                  <a16:creationId xmlns:a16="http://schemas.microsoft.com/office/drawing/2014/main" id="{FC62FA72-14CC-47A8-B76E-4413D3D44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5038" y="4637088"/>
              <a:ext cx="41275" cy="31750"/>
            </a:xfrm>
            <a:custGeom>
              <a:avLst/>
              <a:gdLst/>
              <a:ahLst/>
              <a:cxnLst>
                <a:cxn ang="0">
                  <a:pos x="37" y="61"/>
                </a:cxn>
                <a:cxn ang="0">
                  <a:pos x="37" y="61"/>
                </a:cxn>
                <a:cxn ang="0">
                  <a:pos x="26" y="60"/>
                </a:cxn>
                <a:cxn ang="0">
                  <a:pos x="15" y="57"/>
                </a:cxn>
                <a:cxn ang="0">
                  <a:pos x="15" y="57"/>
                </a:cxn>
                <a:cxn ang="0">
                  <a:pos x="9" y="53"/>
                </a:cxn>
                <a:cxn ang="0">
                  <a:pos x="5" y="48"/>
                </a:cxn>
                <a:cxn ang="0">
                  <a:pos x="1" y="4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1" y="25"/>
                </a:cxn>
                <a:cxn ang="0">
                  <a:pos x="5" y="17"/>
                </a:cxn>
                <a:cxn ang="0">
                  <a:pos x="9" y="11"/>
                </a:cxn>
                <a:cxn ang="0">
                  <a:pos x="12" y="8"/>
                </a:cxn>
                <a:cxn ang="0">
                  <a:pos x="15" y="6"/>
                </a:cxn>
                <a:cxn ang="0">
                  <a:pos x="15" y="6"/>
                </a:cxn>
                <a:cxn ang="0">
                  <a:pos x="20" y="4"/>
                </a:cxn>
                <a:cxn ang="0">
                  <a:pos x="25" y="2"/>
                </a:cxn>
                <a:cxn ang="0">
                  <a:pos x="30" y="0"/>
                </a:cxn>
                <a:cxn ang="0">
                  <a:pos x="37" y="0"/>
                </a:cxn>
                <a:cxn ang="0">
                  <a:pos x="37" y="0"/>
                </a:cxn>
                <a:cxn ang="0">
                  <a:pos x="44" y="2"/>
                </a:cxn>
                <a:cxn ang="0">
                  <a:pos x="52" y="4"/>
                </a:cxn>
                <a:cxn ang="0">
                  <a:pos x="53" y="4"/>
                </a:cxn>
                <a:cxn ang="0">
                  <a:pos x="54" y="4"/>
                </a:cxn>
                <a:cxn ang="0">
                  <a:pos x="54" y="4"/>
                </a:cxn>
                <a:cxn ang="0">
                  <a:pos x="59" y="5"/>
                </a:cxn>
                <a:cxn ang="0">
                  <a:pos x="59" y="5"/>
                </a:cxn>
                <a:cxn ang="0">
                  <a:pos x="63" y="6"/>
                </a:cxn>
                <a:cxn ang="0">
                  <a:pos x="67" y="8"/>
                </a:cxn>
                <a:cxn ang="0">
                  <a:pos x="71" y="10"/>
                </a:cxn>
                <a:cxn ang="0">
                  <a:pos x="73" y="14"/>
                </a:cxn>
                <a:cxn ang="0">
                  <a:pos x="76" y="17"/>
                </a:cxn>
                <a:cxn ang="0">
                  <a:pos x="77" y="21"/>
                </a:cxn>
                <a:cxn ang="0">
                  <a:pos x="78" y="25"/>
                </a:cxn>
                <a:cxn ang="0">
                  <a:pos x="78" y="29"/>
                </a:cxn>
                <a:cxn ang="0">
                  <a:pos x="78" y="29"/>
                </a:cxn>
                <a:cxn ang="0">
                  <a:pos x="77" y="38"/>
                </a:cxn>
                <a:cxn ang="0">
                  <a:pos x="74" y="45"/>
                </a:cxn>
                <a:cxn ang="0">
                  <a:pos x="69" y="51"/>
                </a:cxn>
                <a:cxn ang="0">
                  <a:pos x="62" y="55"/>
                </a:cxn>
                <a:cxn ang="0">
                  <a:pos x="62" y="55"/>
                </a:cxn>
                <a:cxn ang="0">
                  <a:pos x="56" y="58"/>
                </a:cxn>
                <a:cxn ang="0">
                  <a:pos x="50" y="59"/>
                </a:cxn>
                <a:cxn ang="0">
                  <a:pos x="44" y="61"/>
                </a:cxn>
                <a:cxn ang="0">
                  <a:pos x="37" y="61"/>
                </a:cxn>
                <a:cxn ang="0">
                  <a:pos x="37" y="61"/>
                </a:cxn>
              </a:cxnLst>
              <a:rect l="0" t="0" r="r" b="b"/>
              <a:pathLst>
                <a:path w="78" h="61">
                  <a:moveTo>
                    <a:pt x="37" y="61"/>
                  </a:moveTo>
                  <a:lnTo>
                    <a:pt x="37" y="61"/>
                  </a:lnTo>
                  <a:lnTo>
                    <a:pt x="26" y="60"/>
                  </a:lnTo>
                  <a:lnTo>
                    <a:pt x="15" y="57"/>
                  </a:lnTo>
                  <a:lnTo>
                    <a:pt x="15" y="57"/>
                  </a:lnTo>
                  <a:lnTo>
                    <a:pt x="9" y="53"/>
                  </a:lnTo>
                  <a:lnTo>
                    <a:pt x="5" y="48"/>
                  </a:lnTo>
                  <a:lnTo>
                    <a:pt x="1" y="4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1" y="25"/>
                  </a:lnTo>
                  <a:lnTo>
                    <a:pt x="5" y="17"/>
                  </a:lnTo>
                  <a:lnTo>
                    <a:pt x="9" y="11"/>
                  </a:lnTo>
                  <a:lnTo>
                    <a:pt x="12" y="8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20" y="4"/>
                  </a:lnTo>
                  <a:lnTo>
                    <a:pt x="25" y="2"/>
                  </a:lnTo>
                  <a:lnTo>
                    <a:pt x="30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44" y="2"/>
                  </a:lnTo>
                  <a:lnTo>
                    <a:pt x="52" y="4"/>
                  </a:lnTo>
                  <a:lnTo>
                    <a:pt x="53" y="4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9" y="5"/>
                  </a:lnTo>
                  <a:lnTo>
                    <a:pt x="59" y="5"/>
                  </a:lnTo>
                  <a:lnTo>
                    <a:pt x="63" y="6"/>
                  </a:lnTo>
                  <a:lnTo>
                    <a:pt x="67" y="8"/>
                  </a:lnTo>
                  <a:lnTo>
                    <a:pt x="71" y="10"/>
                  </a:lnTo>
                  <a:lnTo>
                    <a:pt x="73" y="14"/>
                  </a:lnTo>
                  <a:lnTo>
                    <a:pt x="76" y="17"/>
                  </a:lnTo>
                  <a:lnTo>
                    <a:pt x="77" y="21"/>
                  </a:lnTo>
                  <a:lnTo>
                    <a:pt x="78" y="25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77" y="38"/>
                  </a:lnTo>
                  <a:lnTo>
                    <a:pt x="74" y="45"/>
                  </a:lnTo>
                  <a:lnTo>
                    <a:pt x="69" y="51"/>
                  </a:lnTo>
                  <a:lnTo>
                    <a:pt x="62" y="55"/>
                  </a:lnTo>
                  <a:lnTo>
                    <a:pt x="62" y="55"/>
                  </a:lnTo>
                  <a:lnTo>
                    <a:pt x="56" y="58"/>
                  </a:lnTo>
                  <a:lnTo>
                    <a:pt x="50" y="59"/>
                  </a:lnTo>
                  <a:lnTo>
                    <a:pt x="44" y="61"/>
                  </a:lnTo>
                  <a:lnTo>
                    <a:pt x="37" y="61"/>
                  </a:lnTo>
                  <a:lnTo>
                    <a:pt x="37" y="6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06" name="Freeform 718">
              <a:extLst>
                <a:ext uri="{FF2B5EF4-FFF2-40B4-BE49-F238E27FC236}">
                  <a16:creationId xmlns:a16="http://schemas.microsoft.com/office/drawing/2014/main" id="{A3546D3B-03AF-41A8-B069-20428A3531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3451" y="4552950"/>
              <a:ext cx="39688" cy="30163"/>
            </a:xfrm>
            <a:custGeom>
              <a:avLst/>
              <a:gdLst/>
              <a:ahLst/>
              <a:cxnLst>
                <a:cxn ang="0">
                  <a:pos x="28" y="55"/>
                </a:cxn>
                <a:cxn ang="0">
                  <a:pos x="27" y="55"/>
                </a:cxn>
                <a:cxn ang="0">
                  <a:pos x="27" y="55"/>
                </a:cxn>
                <a:cxn ang="0">
                  <a:pos x="23" y="54"/>
                </a:cxn>
                <a:cxn ang="0">
                  <a:pos x="18" y="53"/>
                </a:cxn>
                <a:cxn ang="0">
                  <a:pos x="14" y="51"/>
                </a:cxn>
                <a:cxn ang="0">
                  <a:pos x="11" y="49"/>
                </a:cxn>
                <a:cxn ang="0">
                  <a:pos x="7" y="45"/>
                </a:cxn>
                <a:cxn ang="0">
                  <a:pos x="4" y="42"/>
                </a:cxn>
                <a:cxn ang="0">
                  <a:pos x="2" y="38"/>
                </a:cxn>
                <a:cxn ang="0">
                  <a:pos x="1" y="32"/>
                </a:cxn>
                <a:cxn ang="0">
                  <a:pos x="1" y="32"/>
                </a:cxn>
                <a:cxn ang="0">
                  <a:pos x="0" y="27"/>
                </a:cxn>
                <a:cxn ang="0">
                  <a:pos x="1" y="19"/>
                </a:cxn>
                <a:cxn ang="0">
                  <a:pos x="2" y="15"/>
                </a:cxn>
                <a:cxn ang="0">
                  <a:pos x="4" y="11"/>
                </a:cxn>
                <a:cxn ang="0">
                  <a:pos x="8" y="8"/>
                </a:cxn>
                <a:cxn ang="0">
                  <a:pos x="12" y="5"/>
                </a:cxn>
                <a:cxn ang="0">
                  <a:pos x="12" y="5"/>
                </a:cxn>
                <a:cxn ang="0">
                  <a:pos x="20" y="1"/>
                </a:cxn>
                <a:cxn ang="0">
                  <a:pos x="29" y="0"/>
                </a:cxn>
                <a:cxn ang="0">
                  <a:pos x="51" y="0"/>
                </a:cxn>
                <a:cxn ang="0">
                  <a:pos x="51" y="0"/>
                </a:cxn>
                <a:cxn ang="0">
                  <a:pos x="56" y="0"/>
                </a:cxn>
                <a:cxn ang="0">
                  <a:pos x="60" y="1"/>
                </a:cxn>
                <a:cxn ang="0">
                  <a:pos x="64" y="5"/>
                </a:cxn>
                <a:cxn ang="0">
                  <a:pos x="67" y="7"/>
                </a:cxn>
                <a:cxn ang="0">
                  <a:pos x="71" y="11"/>
                </a:cxn>
                <a:cxn ang="0">
                  <a:pos x="73" y="14"/>
                </a:cxn>
                <a:cxn ang="0">
                  <a:pos x="74" y="18"/>
                </a:cxn>
                <a:cxn ang="0">
                  <a:pos x="74" y="23"/>
                </a:cxn>
                <a:cxn ang="0">
                  <a:pos x="74" y="23"/>
                </a:cxn>
                <a:cxn ang="0">
                  <a:pos x="73" y="31"/>
                </a:cxn>
                <a:cxn ang="0">
                  <a:pos x="70" y="40"/>
                </a:cxn>
                <a:cxn ang="0">
                  <a:pos x="64" y="46"/>
                </a:cxn>
                <a:cxn ang="0">
                  <a:pos x="61" y="48"/>
                </a:cxn>
                <a:cxn ang="0">
                  <a:pos x="58" y="50"/>
                </a:cxn>
                <a:cxn ang="0">
                  <a:pos x="58" y="50"/>
                </a:cxn>
                <a:cxn ang="0">
                  <a:pos x="52" y="52"/>
                </a:cxn>
                <a:cxn ang="0">
                  <a:pos x="45" y="54"/>
                </a:cxn>
                <a:cxn ang="0">
                  <a:pos x="38" y="55"/>
                </a:cxn>
                <a:cxn ang="0">
                  <a:pos x="29" y="55"/>
                </a:cxn>
                <a:cxn ang="0">
                  <a:pos x="28" y="55"/>
                </a:cxn>
              </a:cxnLst>
              <a:rect l="0" t="0" r="r" b="b"/>
              <a:pathLst>
                <a:path w="74" h="55">
                  <a:moveTo>
                    <a:pt x="28" y="55"/>
                  </a:moveTo>
                  <a:lnTo>
                    <a:pt x="27" y="55"/>
                  </a:lnTo>
                  <a:lnTo>
                    <a:pt x="27" y="55"/>
                  </a:lnTo>
                  <a:lnTo>
                    <a:pt x="23" y="54"/>
                  </a:lnTo>
                  <a:lnTo>
                    <a:pt x="18" y="53"/>
                  </a:lnTo>
                  <a:lnTo>
                    <a:pt x="14" y="51"/>
                  </a:lnTo>
                  <a:lnTo>
                    <a:pt x="11" y="49"/>
                  </a:lnTo>
                  <a:lnTo>
                    <a:pt x="7" y="45"/>
                  </a:lnTo>
                  <a:lnTo>
                    <a:pt x="4" y="42"/>
                  </a:lnTo>
                  <a:lnTo>
                    <a:pt x="2" y="38"/>
                  </a:lnTo>
                  <a:lnTo>
                    <a:pt x="1" y="32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4" y="11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20" y="1"/>
                  </a:lnTo>
                  <a:lnTo>
                    <a:pt x="29" y="0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56" y="0"/>
                  </a:lnTo>
                  <a:lnTo>
                    <a:pt x="60" y="1"/>
                  </a:lnTo>
                  <a:lnTo>
                    <a:pt x="64" y="5"/>
                  </a:lnTo>
                  <a:lnTo>
                    <a:pt x="67" y="7"/>
                  </a:lnTo>
                  <a:lnTo>
                    <a:pt x="71" y="11"/>
                  </a:lnTo>
                  <a:lnTo>
                    <a:pt x="73" y="14"/>
                  </a:lnTo>
                  <a:lnTo>
                    <a:pt x="74" y="18"/>
                  </a:lnTo>
                  <a:lnTo>
                    <a:pt x="74" y="23"/>
                  </a:lnTo>
                  <a:lnTo>
                    <a:pt x="74" y="23"/>
                  </a:lnTo>
                  <a:lnTo>
                    <a:pt x="73" y="31"/>
                  </a:lnTo>
                  <a:lnTo>
                    <a:pt x="70" y="40"/>
                  </a:lnTo>
                  <a:lnTo>
                    <a:pt x="64" y="46"/>
                  </a:lnTo>
                  <a:lnTo>
                    <a:pt x="61" y="48"/>
                  </a:lnTo>
                  <a:lnTo>
                    <a:pt x="58" y="50"/>
                  </a:lnTo>
                  <a:lnTo>
                    <a:pt x="58" y="50"/>
                  </a:lnTo>
                  <a:lnTo>
                    <a:pt x="52" y="52"/>
                  </a:lnTo>
                  <a:lnTo>
                    <a:pt x="45" y="54"/>
                  </a:lnTo>
                  <a:lnTo>
                    <a:pt x="38" y="55"/>
                  </a:lnTo>
                  <a:lnTo>
                    <a:pt x="29" y="55"/>
                  </a:lnTo>
                  <a:lnTo>
                    <a:pt x="28" y="5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0F503C46-3621-4C1F-89CB-C40B0168A66D}"/>
              </a:ext>
            </a:extLst>
          </p:cNvPr>
          <p:cNvGrpSpPr/>
          <p:nvPr/>
        </p:nvGrpSpPr>
        <p:grpSpPr>
          <a:xfrm>
            <a:off x="8161844" y="1267937"/>
            <a:ext cx="941917" cy="827617"/>
            <a:chOff x="6208713" y="1243013"/>
            <a:chExt cx="706438" cy="620713"/>
          </a:xfrm>
        </p:grpSpPr>
        <p:sp>
          <p:nvSpPr>
            <p:cNvPr id="208" name="Freeform 804">
              <a:extLst>
                <a:ext uri="{FF2B5EF4-FFF2-40B4-BE49-F238E27FC236}">
                  <a16:creationId xmlns:a16="http://schemas.microsoft.com/office/drawing/2014/main" id="{BCF666AD-13A3-4C96-A8E6-1B1A56062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0626" y="1622425"/>
              <a:ext cx="26988" cy="68263"/>
            </a:xfrm>
            <a:custGeom>
              <a:avLst/>
              <a:gdLst/>
              <a:ahLst/>
              <a:cxnLst>
                <a:cxn ang="0">
                  <a:pos x="51" y="5"/>
                </a:cxn>
                <a:cxn ang="0">
                  <a:pos x="51" y="5"/>
                </a:cxn>
                <a:cxn ang="0">
                  <a:pos x="50" y="3"/>
                </a:cxn>
                <a:cxn ang="0">
                  <a:pos x="49" y="1"/>
                </a:cxn>
                <a:cxn ang="0">
                  <a:pos x="48" y="1"/>
                </a:cxn>
                <a:cxn ang="0">
                  <a:pos x="46" y="0"/>
                </a:cxn>
                <a:cxn ang="0">
                  <a:pos x="44" y="1"/>
                </a:cxn>
                <a:cxn ang="0">
                  <a:pos x="43" y="1"/>
                </a:cxn>
                <a:cxn ang="0">
                  <a:pos x="42" y="3"/>
                </a:cxn>
                <a:cxn ang="0">
                  <a:pos x="41" y="5"/>
                </a:cxn>
                <a:cxn ang="0">
                  <a:pos x="41" y="5"/>
                </a:cxn>
                <a:cxn ang="0">
                  <a:pos x="40" y="14"/>
                </a:cxn>
                <a:cxn ang="0">
                  <a:pos x="37" y="25"/>
                </a:cxn>
                <a:cxn ang="0">
                  <a:pos x="34" y="35"/>
                </a:cxn>
                <a:cxn ang="0">
                  <a:pos x="30" y="44"/>
                </a:cxn>
                <a:cxn ang="0">
                  <a:pos x="21" y="64"/>
                </a:cxn>
                <a:cxn ang="0">
                  <a:pos x="13" y="82"/>
                </a:cxn>
                <a:cxn ang="0">
                  <a:pos x="13" y="82"/>
                </a:cxn>
                <a:cxn ang="0">
                  <a:pos x="9" y="92"/>
                </a:cxn>
                <a:cxn ang="0">
                  <a:pos x="3" y="105"/>
                </a:cxn>
                <a:cxn ang="0">
                  <a:pos x="1" y="112"/>
                </a:cxn>
                <a:cxn ang="0">
                  <a:pos x="0" y="119"/>
                </a:cxn>
                <a:cxn ang="0">
                  <a:pos x="1" y="124"/>
                </a:cxn>
                <a:cxn ang="0">
                  <a:pos x="2" y="126"/>
                </a:cxn>
                <a:cxn ang="0">
                  <a:pos x="4" y="128"/>
                </a:cxn>
                <a:cxn ang="0">
                  <a:pos x="4" y="128"/>
                </a:cxn>
                <a:cxn ang="0">
                  <a:pos x="6" y="129"/>
                </a:cxn>
                <a:cxn ang="0">
                  <a:pos x="9" y="129"/>
                </a:cxn>
                <a:cxn ang="0">
                  <a:pos x="12" y="128"/>
                </a:cxn>
                <a:cxn ang="0">
                  <a:pos x="13" y="126"/>
                </a:cxn>
                <a:cxn ang="0">
                  <a:pos x="13" y="125"/>
                </a:cxn>
                <a:cxn ang="0">
                  <a:pos x="13" y="123"/>
                </a:cxn>
                <a:cxn ang="0">
                  <a:pos x="11" y="122"/>
                </a:cxn>
                <a:cxn ang="0">
                  <a:pos x="11" y="122"/>
                </a:cxn>
                <a:cxn ang="0">
                  <a:pos x="11" y="120"/>
                </a:cxn>
                <a:cxn ang="0">
                  <a:pos x="10" y="117"/>
                </a:cxn>
                <a:cxn ang="0">
                  <a:pos x="11" y="109"/>
                </a:cxn>
                <a:cxn ang="0">
                  <a:pos x="14" y="100"/>
                </a:cxn>
                <a:cxn ang="0">
                  <a:pos x="19" y="90"/>
                </a:cxn>
                <a:cxn ang="0">
                  <a:pos x="27" y="69"/>
                </a:cxn>
                <a:cxn ang="0">
                  <a:pos x="33" y="58"/>
                </a:cxn>
                <a:cxn ang="0">
                  <a:pos x="33" y="58"/>
                </a:cxn>
                <a:cxn ang="0">
                  <a:pos x="43" y="36"/>
                </a:cxn>
                <a:cxn ang="0">
                  <a:pos x="46" y="26"/>
                </a:cxn>
                <a:cxn ang="0">
                  <a:pos x="49" y="14"/>
                </a:cxn>
                <a:cxn ang="0">
                  <a:pos x="49" y="14"/>
                </a:cxn>
                <a:cxn ang="0">
                  <a:pos x="50" y="13"/>
                </a:cxn>
                <a:cxn ang="0">
                  <a:pos x="51" y="11"/>
                </a:cxn>
                <a:cxn ang="0">
                  <a:pos x="51" y="5"/>
                </a:cxn>
              </a:cxnLst>
              <a:rect l="0" t="0" r="r" b="b"/>
              <a:pathLst>
                <a:path w="51" h="129">
                  <a:moveTo>
                    <a:pt x="51" y="5"/>
                  </a:moveTo>
                  <a:lnTo>
                    <a:pt x="51" y="5"/>
                  </a:lnTo>
                  <a:lnTo>
                    <a:pt x="50" y="3"/>
                  </a:lnTo>
                  <a:lnTo>
                    <a:pt x="49" y="1"/>
                  </a:lnTo>
                  <a:lnTo>
                    <a:pt x="48" y="1"/>
                  </a:lnTo>
                  <a:lnTo>
                    <a:pt x="46" y="0"/>
                  </a:lnTo>
                  <a:lnTo>
                    <a:pt x="44" y="1"/>
                  </a:lnTo>
                  <a:lnTo>
                    <a:pt x="43" y="1"/>
                  </a:lnTo>
                  <a:lnTo>
                    <a:pt x="42" y="3"/>
                  </a:lnTo>
                  <a:lnTo>
                    <a:pt x="41" y="5"/>
                  </a:lnTo>
                  <a:lnTo>
                    <a:pt x="41" y="5"/>
                  </a:lnTo>
                  <a:lnTo>
                    <a:pt x="40" y="14"/>
                  </a:lnTo>
                  <a:lnTo>
                    <a:pt x="37" y="25"/>
                  </a:lnTo>
                  <a:lnTo>
                    <a:pt x="34" y="35"/>
                  </a:lnTo>
                  <a:lnTo>
                    <a:pt x="30" y="44"/>
                  </a:lnTo>
                  <a:lnTo>
                    <a:pt x="21" y="64"/>
                  </a:lnTo>
                  <a:lnTo>
                    <a:pt x="13" y="82"/>
                  </a:lnTo>
                  <a:lnTo>
                    <a:pt x="13" y="82"/>
                  </a:lnTo>
                  <a:lnTo>
                    <a:pt x="9" y="92"/>
                  </a:lnTo>
                  <a:lnTo>
                    <a:pt x="3" y="105"/>
                  </a:lnTo>
                  <a:lnTo>
                    <a:pt x="1" y="112"/>
                  </a:lnTo>
                  <a:lnTo>
                    <a:pt x="0" y="119"/>
                  </a:lnTo>
                  <a:lnTo>
                    <a:pt x="1" y="124"/>
                  </a:lnTo>
                  <a:lnTo>
                    <a:pt x="2" y="126"/>
                  </a:lnTo>
                  <a:lnTo>
                    <a:pt x="4" y="128"/>
                  </a:lnTo>
                  <a:lnTo>
                    <a:pt x="4" y="128"/>
                  </a:lnTo>
                  <a:lnTo>
                    <a:pt x="6" y="129"/>
                  </a:lnTo>
                  <a:lnTo>
                    <a:pt x="9" y="129"/>
                  </a:lnTo>
                  <a:lnTo>
                    <a:pt x="12" y="128"/>
                  </a:lnTo>
                  <a:lnTo>
                    <a:pt x="13" y="126"/>
                  </a:lnTo>
                  <a:lnTo>
                    <a:pt x="13" y="125"/>
                  </a:lnTo>
                  <a:lnTo>
                    <a:pt x="13" y="123"/>
                  </a:lnTo>
                  <a:lnTo>
                    <a:pt x="11" y="122"/>
                  </a:lnTo>
                  <a:lnTo>
                    <a:pt x="11" y="122"/>
                  </a:lnTo>
                  <a:lnTo>
                    <a:pt x="11" y="120"/>
                  </a:lnTo>
                  <a:lnTo>
                    <a:pt x="10" y="117"/>
                  </a:lnTo>
                  <a:lnTo>
                    <a:pt x="11" y="109"/>
                  </a:lnTo>
                  <a:lnTo>
                    <a:pt x="14" y="100"/>
                  </a:lnTo>
                  <a:lnTo>
                    <a:pt x="19" y="90"/>
                  </a:lnTo>
                  <a:lnTo>
                    <a:pt x="27" y="69"/>
                  </a:lnTo>
                  <a:lnTo>
                    <a:pt x="33" y="58"/>
                  </a:lnTo>
                  <a:lnTo>
                    <a:pt x="33" y="58"/>
                  </a:lnTo>
                  <a:lnTo>
                    <a:pt x="43" y="36"/>
                  </a:lnTo>
                  <a:lnTo>
                    <a:pt x="46" y="26"/>
                  </a:lnTo>
                  <a:lnTo>
                    <a:pt x="49" y="14"/>
                  </a:lnTo>
                  <a:lnTo>
                    <a:pt x="49" y="14"/>
                  </a:lnTo>
                  <a:lnTo>
                    <a:pt x="50" y="13"/>
                  </a:lnTo>
                  <a:lnTo>
                    <a:pt x="51" y="11"/>
                  </a:lnTo>
                  <a:lnTo>
                    <a:pt x="51" y="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09" name="Freeform 805">
              <a:extLst>
                <a:ext uri="{FF2B5EF4-FFF2-40B4-BE49-F238E27FC236}">
                  <a16:creationId xmlns:a16="http://schemas.microsoft.com/office/drawing/2014/main" id="{8E12F673-7B73-40FB-AA77-B58AD3BEB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5076" y="1671638"/>
              <a:ext cx="15875" cy="41275"/>
            </a:xfrm>
            <a:custGeom>
              <a:avLst/>
              <a:gdLst/>
              <a:ahLst/>
              <a:cxnLst>
                <a:cxn ang="0">
                  <a:pos x="20" y="3"/>
                </a:cxn>
                <a:cxn ang="0">
                  <a:pos x="20" y="3"/>
                </a:cxn>
                <a:cxn ang="0">
                  <a:pos x="7" y="38"/>
                </a:cxn>
                <a:cxn ang="0">
                  <a:pos x="2" y="56"/>
                </a:cxn>
                <a:cxn ang="0">
                  <a:pos x="1" y="65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1" y="76"/>
                </a:cxn>
                <a:cxn ang="0">
                  <a:pos x="2" y="77"/>
                </a:cxn>
                <a:cxn ang="0">
                  <a:pos x="3" y="78"/>
                </a:cxn>
                <a:cxn ang="0">
                  <a:pos x="5" y="78"/>
                </a:cxn>
                <a:cxn ang="0">
                  <a:pos x="6" y="78"/>
                </a:cxn>
                <a:cxn ang="0">
                  <a:pos x="8" y="77"/>
                </a:cxn>
                <a:cxn ang="0">
                  <a:pos x="9" y="76"/>
                </a:cxn>
                <a:cxn ang="0">
                  <a:pos x="9" y="74"/>
                </a:cxn>
                <a:cxn ang="0">
                  <a:pos x="9" y="74"/>
                </a:cxn>
                <a:cxn ang="0">
                  <a:pos x="10" y="65"/>
                </a:cxn>
                <a:cxn ang="0">
                  <a:pos x="11" y="57"/>
                </a:cxn>
                <a:cxn ang="0">
                  <a:pos x="16" y="39"/>
                </a:cxn>
                <a:cxn ang="0">
                  <a:pos x="29" y="6"/>
                </a:cxn>
                <a:cxn ang="0">
                  <a:pos x="29" y="6"/>
                </a:cxn>
                <a:cxn ang="0">
                  <a:pos x="29" y="4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2" y="1"/>
                </a:cxn>
                <a:cxn ang="0">
                  <a:pos x="21" y="2"/>
                </a:cxn>
                <a:cxn ang="0">
                  <a:pos x="20" y="3"/>
                </a:cxn>
                <a:cxn ang="0">
                  <a:pos x="20" y="3"/>
                </a:cxn>
              </a:cxnLst>
              <a:rect l="0" t="0" r="r" b="b"/>
              <a:pathLst>
                <a:path w="29" h="78">
                  <a:moveTo>
                    <a:pt x="20" y="3"/>
                  </a:moveTo>
                  <a:lnTo>
                    <a:pt x="20" y="3"/>
                  </a:lnTo>
                  <a:lnTo>
                    <a:pt x="7" y="38"/>
                  </a:lnTo>
                  <a:lnTo>
                    <a:pt x="2" y="56"/>
                  </a:lnTo>
                  <a:lnTo>
                    <a:pt x="1" y="65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1" y="76"/>
                  </a:lnTo>
                  <a:lnTo>
                    <a:pt x="2" y="77"/>
                  </a:lnTo>
                  <a:lnTo>
                    <a:pt x="3" y="78"/>
                  </a:lnTo>
                  <a:lnTo>
                    <a:pt x="5" y="78"/>
                  </a:lnTo>
                  <a:lnTo>
                    <a:pt x="6" y="78"/>
                  </a:lnTo>
                  <a:lnTo>
                    <a:pt x="8" y="77"/>
                  </a:lnTo>
                  <a:lnTo>
                    <a:pt x="9" y="76"/>
                  </a:lnTo>
                  <a:lnTo>
                    <a:pt x="9" y="74"/>
                  </a:lnTo>
                  <a:lnTo>
                    <a:pt x="9" y="74"/>
                  </a:lnTo>
                  <a:lnTo>
                    <a:pt x="10" y="65"/>
                  </a:lnTo>
                  <a:lnTo>
                    <a:pt x="11" y="57"/>
                  </a:lnTo>
                  <a:lnTo>
                    <a:pt x="16" y="39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9" y="4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2" y="1"/>
                  </a:lnTo>
                  <a:lnTo>
                    <a:pt x="21" y="2"/>
                  </a:lnTo>
                  <a:lnTo>
                    <a:pt x="20" y="3"/>
                  </a:lnTo>
                  <a:lnTo>
                    <a:pt x="20" y="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10" name="Freeform 806">
              <a:extLst>
                <a:ext uri="{FF2B5EF4-FFF2-40B4-BE49-F238E27FC236}">
                  <a16:creationId xmlns:a16="http://schemas.microsoft.com/office/drawing/2014/main" id="{5714F3E0-FEB3-425F-B5F2-401F64754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526" y="1677988"/>
              <a:ext cx="20638" cy="69850"/>
            </a:xfrm>
            <a:custGeom>
              <a:avLst/>
              <a:gdLst/>
              <a:ahLst/>
              <a:cxnLst>
                <a:cxn ang="0">
                  <a:pos x="32" y="4"/>
                </a:cxn>
                <a:cxn ang="0">
                  <a:pos x="32" y="4"/>
                </a:cxn>
                <a:cxn ang="0">
                  <a:pos x="20" y="33"/>
                </a:cxn>
                <a:cxn ang="0">
                  <a:pos x="11" y="63"/>
                </a:cxn>
                <a:cxn ang="0">
                  <a:pos x="6" y="79"/>
                </a:cxn>
                <a:cxn ang="0">
                  <a:pos x="3" y="94"/>
                </a:cxn>
                <a:cxn ang="0">
                  <a:pos x="1" y="110"/>
                </a:cxn>
                <a:cxn ang="0">
                  <a:pos x="0" y="125"/>
                </a:cxn>
                <a:cxn ang="0">
                  <a:pos x="0" y="125"/>
                </a:cxn>
                <a:cxn ang="0">
                  <a:pos x="0" y="127"/>
                </a:cxn>
                <a:cxn ang="0">
                  <a:pos x="1" y="128"/>
                </a:cxn>
                <a:cxn ang="0">
                  <a:pos x="3" y="129"/>
                </a:cxn>
                <a:cxn ang="0">
                  <a:pos x="4" y="130"/>
                </a:cxn>
                <a:cxn ang="0">
                  <a:pos x="6" y="129"/>
                </a:cxn>
                <a:cxn ang="0">
                  <a:pos x="7" y="128"/>
                </a:cxn>
                <a:cxn ang="0">
                  <a:pos x="9" y="127"/>
                </a:cxn>
                <a:cxn ang="0">
                  <a:pos x="9" y="125"/>
                </a:cxn>
                <a:cxn ang="0">
                  <a:pos x="9" y="125"/>
                </a:cxn>
                <a:cxn ang="0">
                  <a:pos x="10" y="110"/>
                </a:cxn>
                <a:cxn ang="0">
                  <a:pos x="12" y="94"/>
                </a:cxn>
                <a:cxn ang="0">
                  <a:pos x="16" y="80"/>
                </a:cxn>
                <a:cxn ang="0">
                  <a:pos x="20" y="64"/>
                </a:cxn>
                <a:cxn ang="0">
                  <a:pos x="30" y="35"/>
                </a:cxn>
                <a:cxn ang="0">
                  <a:pos x="40" y="6"/>
                </a:cxn>
                <a:cxn ang="0">
                  <a:pos x="40" y="6"/>
                </a:cxn>
                <a:cxn ang="0">
                  <a:pos x="41" y="4"/>
                </a:cxn>
                <a:cxn ang="0">
                  <a:pos x="40" y="2"/>
                </a:cxn>
                <a:cxn ang="0">
                  <a:pos x="39" y="1"/>
                </a:cxn>
                <a:cxn ang="0">
                  <a:pos x="37" y="1"/>
                </a:cxn>
                <a:cxn ang="0">
                  <a:pos x="36" y="0"/>
                </a:cxn>
                <a:cxn ang="0">
                  <a:pos x="34" y="1"/>
                </a:cxn>
                <a:cxn ang="0">
                  <a:pos x="33" y="2"/>
                </a:cxn>
                <a:cxn ang="0">
                  <a:pos x="32" y="4"/>
                </a:cxn>
                <a:cxn ang="0">
                  <a:pos x="32" y="4"/>
                </a:cxn>
              </a:cxnLst>
              <a:rect l="0" t="0" r="r" b="b"/>
              <a:pathLst>
                <a:path w="41" h="130">
                  <a:moveTo>
                    <a:pt x="32" y="4"/>
                  </a:moveTo>
                  <a:lnTo>
                    <a:pt x="32" y="4"/>
                  </a:lnTo>
                  <a:lnTo>
                    <a:pt x="20" y="33"/>
                  </a:lnTo>
                  <a:lnTo>
                    <a:pt x="11" y="63"/>
                  </a:lnTo>
                  <a:lnTo>
                    <a:pt x="6" y="79"/>
                  </a:lnTo>
                  <a:lnTo>
                    <a:pt x="3" y="94"/>
                  </a:lnTo>
                  <a:lnTo>
                    <a:pt x="1" y="11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27"/>
                  </a:lnTo>
                  <a:lnTo>
                    <a:pt x="1" y="128"/>
                  </a:lnTo>
                  <a:lnTo>
                    <a:pt x="3" y="129"/>
                  </a:lnTo>
                  <a:lnTo>
                    <a:pt x="4" y="130"/>
                  </a:lnTo>
                  <a:lnTo>
                    <a:pt x="6" y="129"/>
                  </a:lnTo>
                  <a:lnTo>
                    <a:pt x="7" y="128"/>
                  </a:lnTo>
                  <a:lnTo>
                    <a:pt x="9" y="127"/>
                  </a:lnTo>
                  <a:lnTo>
                    <a:pt x="9" y="125"/>
                  </a:lnTo>
                  <a:lnTo>
                    <a:pt x="9" y="125"/>
                  </a:lnTo>
                  <a:lnTo>
                    <a:pt x="10" y="110"/>
                  </a:lnTo>
                  <a:lnTo>
                    <a:pt x="12" y="94"/>
                  </a:lnTo>
                  <a:lnTo>
                    <a:pt x="16" y="80"/>
                  </a:lnTo>
                  <a:lnTo>
                    <a:pt x="20" y="64"/>
                  </a:lnTo>
                  <a:lnTo>
                    <a:pt x="30" y="35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41" y="4"/>
                  </a:lnTo>
                  <a:lnTo>
                    <a:pt x="40" y="2"/>
                  </a:lnTo>
                  <a:lnTo>
                    <a:pt x="39" y="1"/>
                  </a:lnTo>
                  <a:lnTo>
                    <a:pt x="37" y="1"/>
                  </a:lnTo>
                  <a:lnTo>
                    <a:pt x="36" y="0"/>
                  </a:lnTo>
                  <a:lnTo>
                    <a:pt x="34" y="1"/>
                  </a:lnTo>
                  <a:lnTo>
                    <a:pt x="33" y="2"/>
                  </a:lnTo>
                  <a:lnTo>
                    <a:pt x="32" y="4"/>
                  </a:lnTo>
                  <a:lnTo>
                    <a:pt x="32" y="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11" name="Freeform 807">
              <a:extLst>
                <a:ext uri="{FF2B5EF4-FFF2-40B4-BE49-F238E27FC236}">
                  <a16:creationId xmlns:a16="http://schemas.microsoft.com/office/drawing/2014/main" id="{D5902526-915E-4D5F-BB40-F333FA5F1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2863" y="1708150"/>
              <a:ext cx="20638" cy="55563"/>
            </a:xfrm>
            <a:custGeom>
              <a:avLst/>
              <a:gdLst/>
              <a:ahLst/>
              <a:cxnLst>
                <a:cxn ang="0">
                  <a:pos x="32" y="4"/>
                </a:cxn>
                <a:cxn ang="0">
                  <a:pos x="32" y="4"/>
                </a:cxn>
                <a:cxn ang="0">
                  <a:pos x="27" y="17"/>
                </a:cxn>
                <a:cxn ang="0">
                  <a:pos x="23" y="28"/>
                </a:cxn>
                <a:cxn ang="0">
                  <a:pos x="13" y="51"/>
                </a:cxn>
                <a:cxn ang="0">
                  <a:pos x="8" y="63"/>
                </a:cxn>
                <a:cxn ang="0">
                  <a:pos x="4" y="74"/>
                </a:cxn>
                <a:cxn ang="0">
                  <a:pos x="1" y="87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0" y="102"/>
                </a:cxn>
                <a:cxn ang="0">
                  <a:pos x="1" y="103"/>
                </a:cxn>
                <a:cxn ang="0">
                  <a:pos x="3" y="104"/>
                </a:cxn>
                <a:cxn ang="0">
                  <a:pos x="4" y="104"/>
                </a:cxn>
                <a:cxn ang="0">
                  <a:pos x="6" y="104"/>
                </a:cxn>
                <a:cxn ang="0">
                  <a:pos x="8" y="103"/>
                </a:cxn>
                <a:cxn ang="0">
                  <a:pos x="9" y="102"/>
                </a:cxn>
                <a:cxn ang="0">
                  <a:pos x="9" y="100"/>
                </a:cxn>
                <a:cxn ang="0">
                  <a:pos x="9" y="100"/>
                </a:cxn>
                <a:cxn ang="0">
                  <a:pos x="10" y="87"/>
                </a:cxn>
                <a:cxn ang="0">
                  <a:pos x="13" y="75"/>
                </a:cxn>
                <a:cxn ang="0">
                  <a:pos x="17" y="64"/>
                </a:cxn>
                <a:cxn ang="0">
                  <a:pos x="22" y="53"/>
                </a:cxn>
                <a:cxn ang="0">
                  <a:pos x="33" y="30"/>
                </a:cxn>
                <a:cxn ang="0">
                  <a:pos x="37" y="19"/>
                </a:cxn>
                <a:cxn ang="0">
                  <a:pos x="41" y="6"/>
                </a:cxn>
                <a:cxn ang="0">
                  <a:pos x="41" y="6"/>
                </a:cxn>
                <a:cxn ang="0">
                  <a:pos x="41" y="4"/>
                </a:cxn>
                <a:cxn ang="0">
                  <a:pos x="40" y="2"/>
                </a:cxn>
                <a:cxn ang="0">
                  <a:pos x="39" y="1"/>
                </a:cxn>
                <a:cxn ang="0">
                  <a:pos x="37" y="1"/>
                </a:cxn>
                <a:cxn ang="0">
                  <a:pos x="35" y="0"/>
                </a:cxn>
                <a:cxn ang="0">
                  <a:pos x="34" y="1"/>
                </a:cxn>
                <a:cxn ang="0">
                  <a:pos x="33" y="2"/>
                </a:cxn>
                <a:cxn ang="0">
                  <a:pos x="32" y="4"/>
                </a:cxn>
                <a:cxn ang="0">
                  <a:pos x="32" y="4"/>
                </a:cxn>
              </a:cxnLst>
              <a:rect l="0" t="0" r="r" b="b"/>
              <a:pathLst>
                <a:path w="41" h="104">
                  <a:moveTo>
                    <a:pt x="32" y="4"/>
                  </a:moveTo>
                  <a:lnTo>
                    <a:pt x="32" y="4"/>
                  </a:lnTo>
                  <a:lnTo>
                    <a:pt x="27" y="17"/>
                  </a:lnTo>
                  <a:lnTo>
                    <a:pt x="23" y="28"/>
                  </a:lnTo>
                  <a:lnTo>
                    <a:pt x="13" y="51"/>
                  </a:lnTo>
                  <a:lnTo>
                    <a:pt x="8" y="63"/>
                  </a:lnTo>
                  <a:lnTo>
                    <a:pt x="4" y="74"/>
                  </a:lnTo>
                  <a:lnTo>
                    <a:pt x="1" y="87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1" y="103"/>
                  </a:lnTo>
                  <a:lnTo>
                    <a:pt x="3" y="104"/>
                  </a:lnTo>
                  <a:lnTo>
                    <a:pt x="4" y="104"/>
                  </a:lnTo>
                  <a:lnTo>
                    <a:pt x="6" y="104"/>
                  </a:lnTo>
                  <a:lnTo>
                    <a:pt x="8" y="103"/>
                  </a:lnTo>
                  <a:lnTo>
                    <a:pt x="9" y="102"/>
                  </a:lnTo>
                  <a:lnTo>
                    <a:pt x="9" y="100"/>
                  </a:lnTo>
                  <a:lnTo>
                    <a:pt x="9" y="100"/>
                  </a:lnTo>
                  <a:lnTo>
                    <a:pt x="10" y="87"/>
                  </a:lnTo>
                  <a:lnTo>
                    <a:pt x="13" y="75"/>
                  </a:lnTo>
                  <a:lnTo>
                    <a:pt x="17" y="64"/>
                  </a:lnTo>
                  <a:lnTo>
                    <a:pt x="22" y="53"/>
                  </a:lnTo>
                  <a:lnTo>
                    <a:pt x="33" y="30"/>
                  </a:lnTo>
                  <a:lnTo>
                    <a:pt x="37" y="19"/>
                  </a:lnTo>
                  <a:lnTo>
                    <a:pt x="41" y="6"/>
                  </a:lnTo>
                  <a:lnTo>
                    <a:pt x="41" y="6"/>
                  </a:lnTo>
                  <a:lnTo>
                    <a:pt x="41" y="4"/>
                  </a:lnTo>
                  <a:lnTo>
                    <a:pt x="40" y="2"/>
                  </a:lnTo>
                  <a:lnTo>
                    <a:pt x="39" y="1"/>
                  </a:lnTo>
                  <a:lnTo>
                    <a:pt x="37" y="1"/>
                  </a:lnTo>
                  <a:lnTo>
                    <a:pt x="35" y="0"/>
                  </a:lnTo>
                  <a:lnTo>
                    <a:pt x="34" y="1"/>
                  </a:lnTo>
                  <a:lnTo>
                    <a:pt x="33" y="2"/>
                  </a:lnTo>
                  <a:lnTo>
                    <a:pt x="32" y="4"/>
                  </a:lnTo>
                  <a:lnTo>
                    <a:pt x="32" y="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12" name="Freeform 809">
              <a:extLst>
                <a:ext uri="{FF2B5EF4-FFF2-40B4-BE49-F238E27FC236}">
                  <a16:creationId xmlns:a16="http://schemas.microsoft.com/office/drawing/2014/main" id="{BB4697AB-2F6A-4877-894C-B42C4B3B65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8900" y="1719263"/>
              <a:ext cx="31750" cy="65088"/>
            </a:xfrm>
            <a:custGeom>
              <a:avLst/>
              <a:gdLst/>
              <a:ahLst/>
              <a:cxnLst>
                <a:cxn ang="0">
                  <a:pos x="51" y="2"/>
                </a:cxn>
                <a:cxn ang="0">
                  <a:pos x="51" y="2"/>
                </a:cxn>
                <a:cxn ang="0">
                  <a:pos x="37" y="25"/>
                </a:cxn>
                <a:cxn ang="0">
                  <a:pos x="25" y="44"/>
                </a:cxn>
                <a:cxn ang="0">
                  <a:pos x="14" y="64"/>
                </a:cxn>
                <a:cxn ang="0">
                  <a:pos x="6" y="83"/>
                </a:cxn>
                <a:cxn ang="0">
                  <a:pos x="2" y="93"/>
                </a:cxn>
                <a:cxn ang="0">
                  <a:pos x="0" y="101"/>
                </a:cxn>
                <a:cxn ang="0">
                  <a:pos x="0" y="108"/>
                </a:cxn>
                <a:cxn ang="0">
                  <a:pos x="1" y="114"/>
                </a:cxn>
                <a:cxn ang="0">
                  <a:pos x="2" y="116"/>
                </a:cxn>
                <a:cxn ang="0">
                  <a:pos x="5" y="119"/>
                </a:cxn>
                <a:cxn ang="0">
                  <a:pos x="7" y="120"/>
                </a:cxn>
                <a:cxn ang="0">
                  <a:pos x="10" y="123"/>
                </a:cxn>
                <a:cxn ang="0">
                  <a:pos x="10" y="123"/>
                </a:cxn>
                <a:cxn ang="0">
                  <a:pos x="12" y="123"/>
                </a:cxn>
                <a:cxn ang="0">
                  <a:pos x="14" y="123"/>
                </a:cxn>
                <a:cxn ang="0">
                  <a:pos x="15" y="120"/>
                </a:cxn>
                <a:cxn ang="0">
                  <a:pos x="16" y="119"/>
                </a:cxn>
                <a:cxn ang="0">
                  <a:pos x="15" y="115"/>
                </a:cxn>
                <a:cxn ang="0">
                  <a:pos x="14" y="114"/>
                </a:cxn>
                <a:cxn ang="0">
                  <a:pos x="13" y="113"/>
                </a:cxn>
                <a:cxn ang="0">
                  <a:pos x="13" y="113"/>
                </a:cxn>
                <a:cxn ang="0">
                  <a:pos x="11" y="112"/>
                </a:cxn>
                <a:cxn ang="0">
                  <a:pos x="10" y="111"/>
                </a:cxn>
                <a:cxn ang="0">
                  <a:pos x="10" y="107"/>
                </a:cxn>
                <a:cxn ang="0">
                  <a:pos x="10" y="102"/>
                </a:cxn>
                <a:cxn ang="0">
                  <a:pos x="12" y="96"/>
                </a:cxn>
                <a:cxn ang="0">
                  <a:pos x="18" y="80"/>
                </a:cxn>
                <a:cxn ang="0">
                  <a:pos x="27" y="62"/>
                </a:cxn>
                <a:cxn ang="0">
                  <a:pos x="47" y="27"/>
                </a:cxn>
                <a:cxn ang="0">
                  <a:pos x="59" y="7"/>
                </a:cxn>
                <a:cxn ang="0">
                  <a:pos x="59" y="7"/>
                </a:cxn>
                <a:cxn ang="0">
                  <a:pos x="60" y="5"/>
                </a:cxn>
                <a:cxn ang="0">
                  <a:pos x="59" y="3"/>
                </a:cxn>
                <a:cxn ang="0">
                  <a:pos x="59" y="1"/>
                </a:cxn>
                <a:cxn ang="0">
                  <a:pos x="57" y="0"/>
                </a:cxn>
                <a:cxn ang="0">
                  <a:pos x="56" y="0"/>
                </a:cxn>
                <a:cxn ang="0">
                  <a:pos x="54" y="0"/>
                </a:cxn>
                <a:cxn ang="0">
                  <a:pos x="52" y="0"/>
                </a:cxn>
                <a:cxn ang="0">
                  <a:pos x="51" y="2"/>
                </a:cxn>
                <a:cxn ang="0">
                  <a:pos x="51" y="2"/>
                </a:cxn>
              </a:cxnLst>
              <a:rect l="0" t="0" r="r" b="b"/>
              <a:pathLst>
                <a:path w="60" h="123">
                  <a:moveTo>
                    <a:pt x="51" y="2"/>
                  </a:moveTo>
                  <a:lnTo>
                    <a:pt x="51" y="2"/>
                  </a:lnTo>
                  <a:lnTo>
                    <a:pt x="37" y="25"/>
                  </a:lnTo>
                  <a:lnTo>
                    <a:pt x="25" y="44"/>
                  </a:lnTo>
                  <a:lnTo>
                    <a:pt x="14" y="64"/>
                  </a:lnTo>
                  <a:lnTo>
                    <a:pt x="6" y="83"/>
                  </a:lnTo>
                  <a:lnTo>
                    <a:pt x="2" y="93"/>
                  </a:lnTo>
                  <a:lnTo>
                    <a:pt x="0" y="101"/>
                  </a:lnTo>
                  <a:lnTo>
                    <a:pt x="0" y="108"/>
                  </a:lnTo>
                  <a:lnTo>
                    <a:pt x="1" y="114"/>
                  </a:lnTo>
                  <a:lnTo>
                    <a:pt x="2" y="116"/>
                  </a:lnTo>
                  <a:lnTo>
                    <a:pt x="5" y="119"/>
                  </a:lnTo>
                  <a:lnTo>
                    <a:pt x="7" y="120"/>
                  </a:lnTo>
                  <a:lnTo>
                    <a:pt x="10" y="123"/>
                  </a:lnTo>
                  <a:lnTo>
                    <a:pt x="10" y="123"/>
                  </a:lnTo>
                  <a:lnTo>
                    <a:pt x="12" y="123"/>
                  </a:lnTo>
                  <a:lnTo>
                    <a:pt x="14" y="123"/>
                  </a:lnTo>
                  <a:lnTo>
                    <a:pt x="15" y="120"/>
                  </a:lnTo>
                  <a:lnTo>
                    <a:pt x="16" y="119"/>
                  </a:lnTo>
                  <a:lnTo>
                    <a:pt x="15" y="115"/>
                  </a:lnTo>
                  <a:lnTo>
                    <a:pt x="14" y="114"/>
                  </a:lnTo>
                  <a:lnTo>
                    <a:pt x="13" y="113"/>
                  </a:lnTo>
                  <a:lnTo>
                    <a:pt x="13" y="113"/>
                  </a:lnTo>
                  <a:lnTo>
                    <a:pt x="11" y="112"/>
                  </a:lnTo>
                  <a:lnTo>
                    <a:pt x="10" y="111"/>
                  </a:lnTo>
                  <a:lnTo>
                    <a:pt x="10" y="107"/>
                  </a:lnTo>
                  <a:lnTo>
                    <a:pt x="10" y="102"/>
                  </a:lnTo>
                  <a:lnTo>
                    <a:pt x="12" y="96"/>
                  </a:lnTo>
                  <a:lnTo>
                    <a:pt x="18" y="80"/>
                  </a:lnTo>
                  <a:lnTo>
                    <a:pt x="27" y="62"/>
                  </a:lnTo>
                  <a:lnTo>
                    <a:pt x="47" y="27"/>
                  </a:lnTo>
                  <a:lnTo>
                    <a:pt x="59" y="7"/>
                  </a:lnTo>
                  <a:lnTo>
                    <a:pt x="59" y="7"/>
                  </a:lnTo>
                  <a:lnTo>
                    <a:pt x="60" y="5"/>
                  </a:lnTo>
                  <a:lnTo>
                    <a:pt x="59" y="3"/>
                  </a:lnTo>
                  <a:lnTo>
                    <a:pt x="59" y="1"/>
                  </a:lnTo>
                  <a:lnTo>
                    <a:pt x="57" y="0"/>
                  </a:lnTo>
                  <a:lnTo>
                    <a:pt x="56" y="0"/>
                  </a:lnTo>
                  <a:lnTo>
                    <a:pt x="54" y="0"/>
                  </a:lnTo>
                  <a:lnTo>
                    <a:pt x="52" y="0"/>
                  </a:lnTo>
                  <a:lnTo>
                    <a:pt x="51" y="2"/>
                  </a:lnTo>
                  <a:lnTo>
                    <a:pt x="51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13" name="Freeform 810">
              <a:extLst>
                <a:ext uri="{FF2B5EF4-FFF2-40B4-BE49-F238E27FC236}">
                  <a16:creationId xmlns:a16="http://schemas.microsoft.com/office/drawing/2014/main" id="{1B83F598-ECB1-40C2-9744-C03742BF8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8588" y="1731963"/>
              <a:ext cx="28575" cy="65088"/>
            </a:xfrm>
            <a:custGeom>
              <a:avLst/>
              <a:gdLst/>
              <a:ahLst/>
              <a:cxnLst>
                <a:cxn ang="0">
                  <a:pos x="45" y="1"/>
                </a:cxn>
                <a:cxn ang="0">
                  <a:pos x="45" y="1"/>
                </a:cxn>
                <a:cxn ang="0">
                  <a:pos x="40" y="8"/>
                </a:cxn>
                <a:cxn ang="0">
                  <a:pos x="34" y="14"/>
                </a:cxn>
                <a:cxn ang="0">
                  <a:pos x="25" y="26"/>
                </a:cxn>
                <a:cxn ang="0">
                  <a:pos x="16" y="41"/>
                </a:cxn>
                <a:cxn ang="0">
                  <a:pos x="10" y="55"/>
                </a:cxn>
                <a:cxn ang="0">
                  <a:pos x="6" y="71"/>
                </a:cxn>
                <a:cxn ang="0">
                  <a:pos x="3" y="87"/>
                </a:cxn>
                <a:cxn ang="0">
                  <a:pos x="1" y="103"/>
                </a:cxn>
                <a:cxn ang="0">
                  <a:pos x="0" y="119"/>
                </a:cxn>
                <a:cxn ang="0">
                  <a:pos x="0" y="119"/>
                </a:cxn>
                <a:cxn ang="0">
                  <a:pos x="0" y="121"/>
                </a:cxn>
                <a:cxn ang="0">
                  <a:pos x="1" y="122"/>
                </a:cxn>
                <a:cxn ang="0">
                  <a:pos x="3" y="123"/>
                </a:cxn>
                <a:cxn ang="0">
                  <a:pos x="5" y="123"/>
                </a:cxn>
                <a:cxn ang="0">
                  <a:pos x="6" y="123"/>
                </a:cxn>
                <a:cxn ang="0">
                  <a:pos x="8" y="122"/>
                </a:cxn>
                <a:cxn ang="0">
                  <a:pos x="9" y="121"/>
                </a:cxn>
                <a:cxn ang="0">
                  <a:pos x="9" y="119"/>
                </a:cxn>
                <a:cxn ang="0">
                  <a:pos x="9" y="119"/>
                </a:cxn>
                <a:cxn ang="0">
                  <a:pos x="10" y="104"/>
                </a:cxn>
                <a:cxn ang="0">
                  <a:pos x="12" y="88"/>
                </a:cxn>
                <a:cxn ang="0">
                  <a:pos x="15" y="74"/>
                </a:cxn>
                <a:cxn ang="0">
                  <a:pos x="19" y="59"/>
                </a:cxn>
                <a:cxn ang="0">
                  <a:pos x="25" y="45"/>
                </a:cxn>
                <a:cxn ang="0">
                  <a:pos x="33" y="31"/>
                </a:cxn>
                <a:cxn ang="0">
                  <a:pos x="41" y="19"/>
                </a:cxn>
                <a:cxn ang="0">
                  <a:pos x="53" y="9"/>
                </a:cxn>
                <a:cxn ang="0">
                  <a:pos x="53" y="9"/>
                </a:cxn>
                <a:cxn ang="0">
                  <a:pos x="54" y="7"/>
                </a:cxn>
                <a:cxn ang="0">
                  <a:pos x="54" y="6"/>
                </a:cxn>
                <a:cxn ang="0">
                  <a:pos x="54" y="3"/>
                </a:cxn>
                <a:cxn ang="0">
                  <a:pos x="53" y="2"/>
                </a:cxn>
                <a:cxn ang="0">
                  <a:pos x="50" y="1"/>
                </a:cxn>
                <a:cxn ang="0">
                  <a:pos x="49" y="0"/>
                </a:cxn>
                <a:cxn ang="0">
                  <a:pos x="47" y="0"/>
                </a:cxn>
                <a:cxn ang="0">
                  <a:pos x="45" y="1"/>
                </a:cxn>
                <a:cxn ang="0">
                  <a:pos x="45" y="1"/>
                </a:cxn>
              </a:cxnLst>
              <a:rect l="0" t="0" r="r" b="b"/>
              <a:pathLst>
                <a:path w="54" h="123">
                  <a:moveTo>
                    <a:pt x="45" y="1"/>
                  </a:moveTo>
                  <a:lnTo>
                    <a:pt x="45" y="1"/>
                  </a:lnTo>
                  <a:lnTo>
                    <a:pt x="40" y="8"/>
                  </a:lnTo>
                  <a:lnTo>
                    <a:pt x="34" y="14"/>
                  </a:lnTo>
                  <a:lnTo>
                    <a:pt x="25" y="26"/>
                  </a:lnTo>
                  <a:lnTo>
                    <a:pt x="16" y="41"/>
                  </a:lnTo>
                  <a:lnTo>
                    <a:pt x="10" y="55"/>
                  </a:lnTo>
                  <a:lnTo>
                    <a:pt x="6" y="71"/>
                  </a:lnTo>
                  <a:lnTo>
                    <a:pt x="3" y="87"/>
                  </a:lnTo>
                  <a:lnTo>
                    <a:pt x="1" y="103"/>
                  </a:lnTo>
                  <a:lnTo>
                    <a:pt x="0" y="119"/>
                  </a:lnTo>
                  <a:lnTo>
                    <a:pt x="0" y="119"/>
                  </a:lnTo>
                  <a:lnTo>
                    <a:pt x="0" y="121"/>
                  </a:lnTo>
                  <a:lnTo>
                    <a:pt x="1" y="122"/>
                  </a:lnTo>
                  <a:lnTo>
                    <a:pt x="3" y="123"/>
                  </a:lnTo>
                  <a:lnTo>
                    <a:pt x="5" y="123"/>
                  </a:lnTo>
                  <a:lnTo>
                    <a:pt x="6" y="123"/>
                  </a:lnTo>
                  <a:lnTo>
                    <a:pt x="8" y="122"/>
                  </a:lnTo>
                  <a:lnTo>
                    <a:pt x="9" y="121"/>
                  </a:lnTo>
                  <a:lnTo>
                    <a:pt x="9" y="119"/>
                  </a:lnTo>
                  <a:lnTo>
                    <a:pt x="9" y="119"/>
                  </a:lnTo>
                  <a:lnTo>
                    <a:pt x="10" y="104"/>
                  </a:lnTo>
                  <a:lnTo>
                    <a:pt x="12" y="88"/>
                  </a:lnTo>
                  <a:lnTo>
                    <a:pt x="15" y="74"/>
                  </a:lnTo>
                  <a:lnTo>
                    <a:pt x="19" y="59"/>
                  </a:lnTo>
                  <a:lnTo>
                    <a:pt x="25" y="45"/>
                  </a:lnTo>
                  <a:lnTo>
                    <a:pt x="33" y="31"/>
                  </a:lnTo>
                  <a:lnTo>
                    <a:pt x="41" y="19"/>
                  </a:lnTo>
                  <a:lnTo>
                    <a:pt x="53" y="9"/>
                  </a:lnTo>
                  <a:lnTo>
                    <a:pt x="53" y="9"/>
                  </a:lnTo>
                  <a:lnTo>
                    <a:pt x="54" y="7"/>
                  </a:lnTo>
                  <a:lnTo>
                    <a:pt x="54" y="6"/>
                  </a:lnTo>
                  <a:lnTo>
                    <a:pt x="54" y="3"/>
                  </a:lnTo>
                  <a:lnTo>
                    <a:pt x="53" y="2"/>
                  </a:lnTo>
                  <a:lnTo>
                    <a:pt x="50" y="1"/>
                  </a:lnTo>
                  <a:lnTo>
                    <a:pt x="49" y="0"/>
                  </a:lnTo>
                  <a:lnTo>
                    <a:pt x="47" y="0"/>
                  </a:lnTo>
                  <a:lnTo>
                    <a:pt x="45" y="1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14" name="Freeform 811">
              <a:extLst>
                <a:ext uri="{FF2B5EF4-FFF2-40B4-BE49-F238E27FC236}">
                  <a16:creationId xmlns:a16="http://schemas.microsoft.com/office/drawing/2014/main" id="{4D0FE56B-8482-4F77-8C39-E672818A8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1739900"/>
              <a:ext cx="25400" cy="61913"/>
            </a:xfrm>
            <a:custGeom>
              <a:avLst/>
              <a:gdLst/>
              <a:ahLst/>
              <a:cxnLst>
                <a:cxn ang="0">
                  <a:pos x="39" y="3"/>
                </a:cxn>
                <a:cxn ang="0">
                  <a:pos x="39" y="3"/>
                </a:cxn>
                <a:cxn ang="0">
                  <a:pos x="27" y="29"/>
                </a:cxn>
                <a:cxn ang="0">
                  <a:pos x="17" y="56"/>
                </a:cxn>
                <a:cxn ang="0">
                  <a:pos x="8" y="82"/>
                </a:cxn>
                <a:cxn ang="0">
                  <a:pos x="4" y="96"/>
                </a:cxn>
                <a:cxn ang="0">
                  <a:pos x="0" y="110"/>
                </a:cxn>
                <a:cxn ang="0">
                  <a:pos x="0" y="110"/>
                </a:cxn>
                <a:cxn ang="0">
                  <a:pos x="0" y="112"/>
                </a:cxn>
                <a:cxn ang="0">
                  <a:pos x="1" y="113"/>
                </a:cxn>
                <a:cxn ang="0">
                  <a:pos x="4" y="116"/>
                </a:cxn>
                <a:cxn ang="0">
                  <a:pos x="6" y="117"/>
                </a:cxn>
                <a:cxn ang="0">
                  <a:pos x="8" y="116"/>
                </a:cxn>
                <a:cxn ang="0">
                  <a:pos x="9" y="114"/>
                </a:cxn>
                <a:cxn ang="0">
                  <a:pos x="10" y="112"/>
                </a:cxn>
                <a:cxn ang="0">
                  <a:pos x="10" y="112"/>
                </a:cxn>
                <a:cxn ang="0">
                  <a:pos x="13" y="99"/>
                </a:cxn>
                <a:cxn ang="0">
                  <a:pos x="16" y="85"/>
                </a:cxn>
                <a:cxn ang="0">
                  <a:pos x="25" y="58"/>
                </a:cxn>
                <a:cxn ang="0">
                  <a:pos x="37" y="32"/>
                </a:cxn>
                <a:cxn ang="0">
                  <a:pos x="47" y="5"/>
                </a:cxn>
                <a:cxn ang="0">
                  <a:pos x="47" y="5"/>
                </a:cxn>
                <a:cxn ang="0">
                  <a:pos x="48" y="3"/>
                </a:cxn>
                <a:cxn ang="0">
                  <a:pos x="47" y="2"/>
                </a:cxn>
                <a:cxn ang="0">
                  <a:pos x="46" y="1"/>
                </a:cxn>
                <a:cxn ang="0">
                  <a:pos x="45" y="0"/>
                </a:cxn>
                <a:cxn ang="0">
                  <a:pos x="41" y="0"/>
                </a:cxn>
                <a:cxn ang="0">
                  <a:pos x="40" y="1"/>
                </a:cxn>
                <a:cxn ang="0">
                  <a:pos x="39" y="3"/>
                </a:cxn>
                <a:cxn ang="0">
                  <a:pos x="39" y="3"/>
                </a:cxn>
              </a:cxnLst>
              <a:rect l="0" t="0" r="r" b="b"/>
              <a:pathLst>
                <a:path w="48" h="117">
                  <a:moveTo>
                    <a:pt x="39" y="3"/>
                  </a:moveTo>
                  <a:lnTo>
                    <a:pt x="39" y="3"/>
                  </a:lnTo>
                  <a:lnTo>
                    <a:pt x="27" y="29"/>
                  </a:lnTo>
                  <a:lnTo>
                    <a:pt x="17" y="56"/>
                  </a:lnTo>
                  <a:lnTo>
                    <a:pt x="8" y="82"/>
                  </a:lnTo>
                  <a:lnTo>
                    <a:pt x="4" y="96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0" y="112"/>
                  </a:lnTo>
                  <a:lnTo>
                    <a:pt x="1" y="113"/>
                  </a:lnTo>
                  <a:lnTo>
                    <a:pt x="4" y="116"/>
                  </a:lnTo>
                  <a:lnTo>
                    <a:pt x="6" y="117"/>
                  </a:lnTo>
                  <a:lnTo>
                    <a:pt x="8" y="116"/>
                  </a:lnTo>
                  <a:lnTo>
                    <a:pt x="9" y="114"/>
                  </a:lnTo>
                  <a:lnTo>
                    <a:pt x="10" y="112"/>
                  </a:lnTo>
                  <a:lnTo>
                    <a:pt x="10" y="112"/>
                  </a:lnTo>
                  <a:lnTo>
                    <a:pt x="13" y="99"/>
                  </a:lnTo>
                  <a:lnTo>
                    <a:pt x="16" y="85"/>
                  </a:lnTo>
                  <a:lnTo>
                    <a:pt x="25" y="58"/>
                  </a:lnTo>
                  <a:lnTo>
                    <a:pt x="37" y="32"/>
                  </a:lnTo>
                  <a:lnTo>
                    <a:pt x="47" y="5"/>
                  </a:lnTo>
                  <a:lnTo>
                    <a:pt x="47" y="5"/>
                  </a:lnTo>
                  <a:lnTo>
                    <a:pt x="48" y="3"/>
                  </a:lnTo>
                  <a:lnTo>
                    <a:pt x="47" y="2"/>
                  </a:lnTo>
                  <a:lnTo>
                    <a:pt x="46" y="1"/>
                  </a:lnTo>
                  <a:lnTo>
                    <a:pt x="45" y="0"/>
                  </a:lnTo>
                  <a:lnTo>
                    <a:pt x="41" y="0"/>
                  </a:lnTo>
                  <a:lnTo>
                    <a:pt x="40" y="1"/>
                  </a:lnTo>
                  <a:lnTo>
                    <a:pt x="39" y="3"/>
                  </a:lnTo>
                  <a:lnTo>
                    <a:pt x="39" y="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15" name="Freeform 812">
              <a:extLst>
                <a:ext uri="{FF2B5EF4-FFF2-40B4-BE49-F238E27FC236}">
                  <a16:creationId xmlns:a16="http://schemas.microsoft.com/office/drawing/2014/main" id="{A55F4106-0501-4FB4-8A52-039B26BC6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2250" y="1743075"/>
              <a:ext cx="28575" cy="61913"/>
            </a:xfrm>
            <a:custGeom>
              <a:avLst/>
              <a:gdLst/>
              <a:ahLst/>
              <a:cxnLst>
                <a:cxn ang="0">
                  <a:pos x="45" y="2"/>
                </a:cxn>
                <a:cxn ang="0">
                  <a:pos x="45" y="2"/>
                </a:cxn>
                <a:cxn ang="0">
                  <a:pos x="37" y="14"/>
                </a:cxn>
                <a:cxn ang="0">
                  <a:pos x="28" y="27"/>
                </a:cxn>
                <a:cxn ang="0">
                  <a:pos x="22" y="40"/>
                </a:cxn>
                <a:cxn ang="0">
                  <a:pos x="16" y="54"/>
                </a:cxn>
                <a:cxn ang="0">
                  <a:pos x="11" y="67"/>
                </a:cxn>
                <a:cxn ang="0">
                  <a:pos x="7" y="82"/>
                </a:cxn>
                <a:cxn ang="0">
                  <a:pos x="3" y="96"/>
                </a:cxn>
                <a:cxn ang="0">
                  <a:pos x="0" y="111"/>
                </a:cxn>
                <a:cxn ang="0">
                  <a:pos x="0" y="111"/>
                </a:cxn>
                <a:cxn ang="0">
                  <a:pos x="0" y="114"/>
                </a:cxn>
                <a:cxn ang="0">
                  <a:pos x="3" y="116"/>
                </a:cxn>
                <a:cxn ang="0">
                  <a:pos x="6" y="117"/>
                </a:cxn>
                <a:cxn ang="0">
                  <a:pos x="8" y="115"/>
                </a:cxn>
                <a:cxn ang="0">
                  <a:pos x="14" y="108"/>
                </a:cxn>
                <a:cxn ang="0">
                  <a:pos x="14" y="108"/>
                </a:cxn>
                <a:cxn ang="0">
                  <a:pos x="16" y="106"/>
                </a:cxn>
                <a:cxn ang="0">
                  <a:pos x="15" y="104"/>
                </a:cxn>
                <a:cxn ang="0">
                  <a:pos x="14" y="102"/>
                </a:cxn>
                <a:cxn ang="0">
                  <a:pos x="12" y="101"/>
                </a:cxn>
                <a:cxn ang="0">
                  <a:pos x="12" y="101"/>
                </a:cxn>
                <a:cxn ang="0">
                  <a:pos x="18" y="75"/>
                </a:cxn>
                <a:cxn ang="0">
                  <a:pos x="22" y="63"/>
                </a:cxn>
                <a:cxn ang="0">
                  <a:pos x="27" y="52"/>
                </a:cxn>
                <a:cxn ang="0">
                  <a:pos x="33" y="39"/>
                </a:cxn>
                <a:cxn ang="0">
                  <a:pos x="39" y="28"/>
                </a:cxn>
                <a:cxn ang="0">
                  <a:pos x="45" y="18"/>
                </a:cxn>
                <a:cxn ang="0">
                  <a:pos x="53" y="6"/>
                </a:cxn>
                <a:cxn ang="0">
                  <a:pos x="53" y="6"/>
                </a:cxn>
                <a:cxn ang="0">
                  <a:pos x="54" y="5"/>
                </a:cxn>
                <a:cxn ang="0">
                  <a:pos x="54" y="3"/>
                </a:cxn>
                <a:cxn ang="0">
                  <a:pos x="53" y="2"/>
                </a:cxn>
                <a:cxn ang="0">
                  <a:pos x="52" y="1"/>
                </a:cxn>
                <a:cxn ang="0">
                  <a:pos x="48" y="0"/>
                </a:cxn>
                <a:cxn ang="0">
                  <a:pos x="46" y="0"/>
                </a:cxn>
                <a:cxn ang="0">
                  <a:pos x="45" y="2"/>
                </a:cxn>
                <a:cxn ang="0">
                  <a:pos x="45" y="2"/>
                </a:cxn>
              </a:cxnLst>
              <a:rect l="0" t="0" r="r" b="b"/>
              <a:pathLst>
                <a:path w="54" h="117">
                  <a:moveTo>
                    <a:pt x="45" y="2"/>
                  </a:moveTo>
                  <a:lnTo>
                    <a:pt x="45" y="2"/>
                  </a:lnTo>
                  <a:lnTo>
                    <a:pt x="37" y="14"/>
                  </a:lnTo>
                  <a:lnTo>
                    <a:pt x="28" y="27"/>
                  </a:lnTo>
                  <a:lnTo>
                    <a:pt x="22" y="40"/>
                  </a:lnTo>
                  <a:lnTo>
                    <a:pt x="16" y="54"/>
                  </a:lnTo>
                  <a:lnTo>
                    <a:pt x="11" y="67"/>
                  </a:lnTo>
                  <a:lnTo>
                    <a:pt x="7" y="82"/>
                  </a:lnTo>
                  <a:lnTo>
                    <a:pt x="3" y="96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4"/>
                  </a:lnTo>
                  <a:lnTo>
                    <a:pt x="3" y="116"/>
                  </a:lnTo>
                  <a:lnTo>
                    <a:pt x="6" y="117"/>
                  </a:lnTo>
                  <a:lnTo>
                    <a:pt x="8" y="115"/>
                  </a:lnTo>
                  <a:lnTo>
                    <a:pt x="14" y="108"/>
                  </a:lnTo>
                  <a:lnTo>
                    <a:pt x="14" y="108"/>
                  </a:lnTo>
                  <a:lnTo>
                    <a:pt x="16" y="106"/>
                  </a:lnTo>
                  <a:lnTo>
                    <a:pt x="15" y="104"/>
                  </a:lnTo>
                  <a:lnTo>
                    <a:pt x="14" y="102"/>
                  </a:lnTo>
                  <a:lnTo>
                    <a:pt x="12" y="101"/>
                  </a:lnTo>
                  <a:lnTo>
                    <a:pt x="12" y="101"/>
                  </a:lnTo>
                  <a:lnTo>
                    <a:pt x="18" y="75"/>
                  </a:lnTo>
                  <a:lnTo>
                    <a:pt x="22" y="63"/>
                  </a:lnTo>
                  <a:lnTo>
                    <a:pt x="27" y="52"/>
                  </a:lnTo>
                  <a:lnTo>
                    <a:pt x="33" y="39"/>
                  </a:lnTo>
                  <a:lnTo>
                    <a:pt x="39" y="28"/>
                  </a:lnTo>
                  <a:lnTo>
                    <a:pt x="45" y="18"/>
                  </a:lnTo>
                  <a:lnTo>
                    <a:pt x="53" y="6"/>
                  </a:lnTo>
                  <a:lnTo>
                    <a:pt x="53" y="6"/>
                  </a:lnTo>
                  <a:lnTo>
                    <a:pt x="54" y="5"/>
                  </a:lnTo>
                  <a:lnTo>
                    <a:pt x="54" y="3"/>
                  </a:lnTo>
                  <a:lnTo>
                    <a:pt x="53" y="2"/>
                  </a:lnTo>
                  <a:lnTo>
                    <a:pt x="52" y="1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5" y="2"/>
                  </a:lnTo>
                  <a:lnTo>
                    <a:pt x="45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16" name="Freeform 813">
              <a:extLst>
                <a:ext uri="{FF2B5EF4-FFF2-40B4-BE49-F238E27FC236}">
                  <a16:creationId xmlns:a16="http://schemas.microsoft.com/office/drawing/2014/main" id="{A1CB67CD-5C9B-461E-936A-98EC5A3FF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400" y="1741488"/>
              <a:ext cx="28575" cy="55563"/>
            </a:xfrm>
            <a:custGeom>
              <a:avLst/>
              <a:gdLst/>
              <a:ahLst/>
              <a:cxnLst>
                <a:cxn ang="0">
                  <a:pos x="44" y="3"/>
                </a:cxn>
                <a:cxn ang="0">
                  <a:pos x="44" y="3"/>
                </a:cxn>
                <a:cxn ang="0">
                  <a:pos x="39" y="14"/>
                </a:cxn>
                <a:cxn ang="0">
                  <a:pos x="35" y="26"/>
                </a:cxn>
                <a:cxn ang="0">
                  <a:pos x="35" y="26"/>
                </a:cxn>
                <a:cxn ang="0">
                  <a:pos x="34" y="32"/>
                </a:cxn>
                <a:cxn ang="0">
                  <a:pos x="33" y="38"/>
                </a:cxn>
                <a:cxn ang="0">
                  <a:pos x="32" y="44"/>
                </a:cxn>
                <a:cxn ang="0">
                  <a:pos x="31" y="48"/>
                </a:cxn>
                <a:cxn ang="0">
                  <a:pos x="30" y="50"/>
                </a:cxn>
                <a:cxn ang="0">
                  <a:pos x="30" y="50"/>
                </a:cxn>
                <a:cxn ang="0">
                  <a:pos x="25" y="55"/>
                </a:cxn>
                <a:cxn ang="0">
                  <a:pos x="22" y="61"/>
                </a:cxn>
                <a:cxn ang="0">
                  <a:pos x="15" y="73"/>
                </a:cxn>
                <a:cxn ang="0">
                  <a:pos x="9" y="86"/>
                </a:cxn>
                <a:cxn ang="0">
                  <a:pos x="5" y="91"/>
                </a:cxn>
                <a:cxn ang="0">
                  <a:pos x="1" y="97"/>
                </a:cxn>
                <a:cxn ang="0">
                  <a:pos x="1" y="97"/>
                </a:cxn>
                <a:cxn ang="0">
                  <a:pos x="0" y="98"/>
                </a:cxn>
                <a:cxn ang="0">
                  <a:pos x="0" y="100"/>
                </a:cxn>
                <a:cxn ang="0">
                  <a:pos x="0" y="102"/>
                </a:cxn>
                <a:cxn ang="0">
                  <a:pos x="1" y="103"/>
                </a:cxn>
                <a:cxn ang="0">
                  <a:pos x="3" y="104"/>
                </a:cxn>
                <a:cxn ang="0">
                  <a:pos x="4" y="105"/>
                </a:cxn>
                <a:cxn ang="0">
                  <a:pos x="6" y="104"/>
                </a:cxn>
                <a:cxn ang="0">
                  <a:pos x="7" y="103"/>
                </a:cxn>
                <a:cxn ang="0">
                  <a:pos x="7" y="103"/>
                </a:cxn>
                <a:cxn ang="0">
                  <a:pos x="14" y="94"/>
                </a:cxn>
                <a:cxn ang="0">
                  <a:pos x="21" y="84"/>
                </a:cxn>
                <a:cxn ang="0">
                  <a:pos x="31" y="63"/>
                </a:cxn>
                <a:cxn ang="0">
                  <a:pos x="31" y="63"/>
                </a:cxn>
                <a:cxn ang="0">
                  <a:pos x="34" y="60"/>
                </a:cxn>
                <a:cxn ang="0">
                  <a:pos x="37" y="57"/>
                </a:cxn>
                <a:cxn ang="0">
                  <a:pos x="39" y="54"/>
                </a:cxn>
                <a:cxn ang="0">
                  <a:pos x="40" y="50"/>
                </a:cxn>
                <a:cxn ang="0">
                  <a:pos x="40" y="50"/>
                </a:cxn>
                <a:cxn ang="0">
                  <a:pos x="42" y="38"/>
                </a:cxn>
                <a:cxn ang="0">
                  <a:pos x="44" y="28"/>
                </a:cxn>
                <a:cxn ang="0">
                  <a:pos x="48" y="18"/>
                </a:cxn>
                <a:cxn ang="0">
                  <a:pos x="53" y="7"/>
                </a:cxn>
                <a:cxn ang="0">
                  <a:pos x="53" y="7"/>
                </a:cxn>
                <a:cxn ang="0">
                  <a:pos x="53" y="5"/>
                </a:cxn>
                <a:cxn ang="0">
                  <a:pos x="53" y="4"/>
                </a:cxn>
                <a:cxn ang="0">
                  <a:pos x="51" y="1"/>
                </a:cxn>
                <a:cxn ang="0">
                  <a:pos x="48" y="0"/>
                </a:cxn>
                <a:cxn ang="0">
                  <a:pos x="47" y="0"/>
                </a:cxn>
                <a:cxn ang="0">
                  <a:pos x="45" y="1"/>
                </a:cxn>
                <a:cxn ang="0">
                  <a:pos x="44" y="3"/>
                </a:cxn>
                <a:cxn ang="0">
                  <a:pos x="44" y="3"/>
                </a:cxn>
              </a:cxnLst>
              <a:rect l="0" t="0" r="r" b="b"/>
              <a:pathLst>
                <a:path w="53" h="105">
                  <a:moveTo>
                    <a:pt x="44" y="3"/>
                  </a:moveTo>
                  <a:lnTo>
                    <a:pt x="44" y="3"/>
                  </a:lnTo>
                  <a:lnTo>
                    <a:pt x="39" y="14"/>
                  </a:lnTo>
                  <a:lnTo>
                    <a:pt x="35" y="26"/>
                  </a:lnTo>
                  <a:lnTo>
                    <a:pt x="35" y="26"/>
                  </a:lnTo>
                  <a:lnTo>
                    <a:pt x="34" y="32"/>
                  </a:lnTo>
                  <a:lnTo>
                    <a:pt x="33" y="38"/>
                  </a:lnTo>
                  <a:lnTo>
                    <a:pt x="32" y="44"/>
                  </a:lnTo>
                  <a:lnTo>
                    <a:pt x="31" y="48"/>
                  </a:lnTo>
                  <a:lnTo>
                    <a:pt x="30" y="50"/>
                  </a:lnTo>
                  <a:lnTo>
                    <a:pt x="30" y="50"/>
                  </a:lnTo>
                  <a:lnTo>
                    <a:pt x="25" y="55"/>
                  </a:lnTo>
                  <a:lnTo>
                    <a:pt x="22" y="61"/>
                  </a:lnTo>
                  <a:lnTo>
                    <a:pt x="15" y="73"/>
                  </a:lnTo>
                  <a:lnTo>
                    <a:pt x="9" y="86"/>
                  </a:lnTo>
                  <a:lnTo>
                    <a:pt x="5" y="91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98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1" y="103"/>
                  </a:lnTo>
                  <a:lnTo>
                    <a:pt x="3" y="104"/>
                  </a:lnTo>
                  <a:lnTo>
                    <a:pt x="4" y="105"/>
                  </a:lnTo>
                  <a:lnTo>
                    <a:pt x="6" y="104"/>
                  </a:lnTo>
                  <a:lnTo>
                    <a:pt x="7" y="103"/>
                  </a:lnTo>
                  <a:lnTo>
                    <a:pt x="7" y="103"/>
                  </a:lnTo>
                  <a:lnTo>
                    <a:pt x="14" y="94"/>
                  </a:lnTo>
                  <a:lnTo>
                    <a:pt x="21" y="84"/>
                  </a:lnTo>
                  <a:lnTo>
                    <a:pt x="31" y="63"/>
                  </a:lnTo>
                  <a:lnTo>
                    <a:pt x="31" y="63"/>
                  </a:lnTo>
                  <a:lnTo>
                    <a:pt x="34" y="60"/>
                  </a:lnTo>
                  <a:lnTo>
                    <a:pt x="37" y="57"/>
                  </a:lnTo>
                  <a:lnTo>
                    <a:pt x="39" y="54"/>
                  </a:lnTo>
                  <a:lnTo>
                    <a:pt x="40" y="50"/>
                  </a:lnTo>
                  <a:lnTo>
                    <a:pt x="40" y="50"/>
                  </a:lnTo>
                  <a:lnTo>
                    <a:pt x="42" y="38"/>
                  </a:lnTo>
                  <a:lnTo>
                    <a:pt x="44" y="28"/>
                  </a:lnTo>
                  <a:lnTo>
                    <a:pt x="48" y="18"/>
                  </a:lnTo>
                  <a:lnTo>
                    <a:pt x="53" y="7"/>
                  </a:lnTo>
                  <a:lnTo>
                    <a:pt x="53" y="7"/>
                  </a:lnTo>
                  <a:lnTo>
                    <a:pt x="53" y="5"/>
                  </a:lnTo>
                  <a:lnTo>
                    <a:pt x="53" y="4"/>
                  </a:lnTo>
                  <a:lnTo>
                    <a:pt x="51" y="1"/>
                  </a:lnTo>
                  <a:lnTo>
                    <a:pt x="48" y="0"/>
                  </a:lnTo>
                  <a:lnTo>
                    <a:pt x="47" y="0"/>
                  </a:lnTo>
                  <a:lnTo>
                    <a:pt x="45" y="1"/>
                  </a:lnTo>
                  <a:lnTo>
                    <a:pt x="44" y="3"/>
                  </a:lnTo>
                  <a:lnTo>
                    <a:pt x="44" y="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17" name="Freeform 814">
              <a:extLst>
                <a:ext uri="{FF2B5EF4-FFF2-40B4-BE49-F238E27FC236}">
                  <a16:creationId xmlns:a16="http://schemas.microsoft.com/office/drawing/2014/main" id="{C4E95066-F153-43AE-83D9-57DA36B0D1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3850" y="1739900"/>
              <a:ext cx="20638" cy="53975"/>
            </a:xfrm>
            <a:custGeom>
              <a:avLst/>
              <a:gdLst/>
              <a:ahLst/>
              <a:cxnLst>
                <a:cxn ang="0">
                  <a:pos x="32" y="4"/>
                </a:cxn>
                <a:cxn ang="0">
                  <a:pos x="32" y="4"/>
                </a:cxn>
                <a:cxn ang="0">
                  <a:pos x="29" y="16"/>
                </a:cxn>
                <a:cxn ang="0">
                  <a:pos x="26" y="28"/>
                </a:cxn>
                <a:cxn ang="0">
                  <a:pos x="22" y="40"/>
                </a:cxn>
                <a:cxn ang="0">
                  <a:pos x="18" y="51"/>
                </a:cxn>
                <a:cxn ang="0">
                  <a:pos x="8" y="74"/>
                </a:cxn>
                <a:cxn ang="0">
                  <a:pos x="4" y="8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0" y="100"/>
                </a:cxn>
                <a:cxn ang="0">
                  <a:pos x="1" y="101"/>
                </a:cxn>
                <a:cxn ang="0">
                  <a:pos x="2" y="102"/>
                </a:cxn>
                <a:cxn ang="0">
                  <a:pos x="4" y="103"/>
                </a:cxn>
                <a:cxn ang="0">
                  <a:pos x="5" y="103"/>
                </a:cxn>
                <a:cxn ang="0">
                  <a:pos x="7" y="103"/>
                </a:cxn>
                <a:cxn ang="0">
                  <a:pos x="8" y="102"/>
                </a:cxn>
                <a:cxn ang="0">
                  <a:pos x="9" y="100"/>
                </a:cxn>
                <a:cxn ang="0">
                  <a:pos x="9" y="100"/>
                </a:cxn>
                <a:cxn ang="0">
                  <a:pos x="12" y="88"/>
                </a:cxn>
                <a:cxn ang="0">
                  <a:pos x="17" y="76"/>
                </a:cxn>
                <a:cxn ang="0">
                  <a:pos x="27" y="53"/>
                </a:cxn>
                <a:cxn ang="0">
                  <a:pos x="32" y="41"/>
                </a:cxn>
                <a:cxn ang="0">
                  <a:pos x="36" y="29"/>
                </a:cxn>
                <a:cxn ang="0">
                  <a:pos x="39" y="16"/>
                </a:cxn>
                <a:cxn ang="0">
                  <a:pos x="41" y="4"/>
                </a:cxn>
                <a:cxn ang="0">
                  <a:pos x="41" y="4"/>
                </a:cxn>
                <a:cxn ang="0">
                  <a:pos x="41" y="2"/>
                </a:cxn>
                <a:cxn ang="0">
                  <a:pos x="40" y="1"/>
                </a:cxn>
                <a:cxn ang="0">
                  <a:pos x="38" y="0"/>
                </a:cxn>
                <a:cxn ang="0">
                  <a:pos x="36" y="0"/>
                </a:cxn>
                <a:cxn ang="0">
                  <a:pos x="35" y="0"/>
                </a:cxn>
                <a:cxn ang="0">
                  <a:pos x="33" y="1"/>
                </a:cxn>
                <a:cxn ang="0">
                  <a:pos x="32" y="2"/>
                </a:cxn>
                <a:cxn ang="0">
                  <a:pos x="32" y="4"/>
                </a:cxn>
                <a:cxn ang="0">
                  <a:pos x="32" y="4"/>
                </a:cxn>
              </a:cxnLst>
              <a:rect l="0" t="0" r="r" b="b"/>
              <a:pathLst>
                <a:path w="41" h="103">
                  <a:moveTo>
                    <a:pt x="32" y="4"/>
                  </a:moveTo>
                  <a:lnTo>
                    <a:pt x="32" y="4"/>
                  </a:lnTo>
                  <a:lnTo>
                    <a:pt x="29" y="16"/>
                  </a:lnTo>
                  <a:lnTo>
                    <a:pt x="26" y="28"/>
                  </a:lnTo>
                  <a:lnTo>
                    <a:pt x="22" y="40"/>
                  </a:lnTo>
                  <a:lnTo>
                    <a:pt x="18" y="51"/>
                  </a:lnTo>
                  <a:lnTo>
                    <a:pt x="8" y="74"/>
                  </a:lnTo>
                  <a:lnTo>
                    <a:pt x="4" y="8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0" y="100"/>
                  </a:lnTo>
                  <a:lnTo>
                    <a:pt x="1" y="101"/>
                  </a:lnTo>
                  <a:lnTo>
                    <a:pt x="2" y="102"/>
                  </a:lnTo>
                  <a:lnTo>
                    <a:pt x="4" y="103"/>
                  </a:lnTo>
                  <a:lnTo>
                    <a:pt x="5" y="103"/>
                  </a:lnTo>
                  <a:lnTo>
                    <a:pt x="7" y="103"/>
                  </a:lnTo>
                  <a:lnTo>
                    <a:pt x="8" y="102"/>
                  </a:lnTo>
                  <a:lnTo>
                    <a:pt x="9" y="100"/>
                  </a:lnTo>
                  <a:lnTo>
                    <a:pt x="9" y="100"/>
                  </a:lnTo>
                  <a:lnTo>
                    <a:pt x="12" y="88"/>
                  </a:lnTo>
                  <a:lnTo>
                    <a:pt x="17" y="76"/>
                  </a:lnTo>
                  <a:lnTo>
                    <a:pt x="27" y="53"/>
                  </a:lnTo>
                  <a:lnTo>
                    <a:pt x="32" y="41"/>
                  </a:lnTo>
                  <a:lnTo>
                    <a:pt x="36" y="29"/>
                  </a:lnTo>
                  <a:lnTo>
                    <a:pt x="39" y="16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41" y="2"/>
                  </a:lnTo>
                  <a:lnTo>
                    <a:pt x="40" y="1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33" y="1"/>
                  </a:lnTo>
                  <a:lnTo>
                    <a:pt x="32" y="2"/>
                  </a:lnTo>
                  <a:lnTo>
                    <a:pt x="32" y="4"/>
                  </a:lnTo>
                  <a:lnTo>
                    <a:pt x="32" y="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18" name="Freeform 815">
              <a:extLst>
                <a:ext uri="{FF2B5EF4-FFF2-40B4-BE49-F238E27FC236}">
                  <a16:creationId xmlns:a16="http://schemas.microsoft.com/office/drawing/2014/main" id="{DA8DE32D-A063-4294-9B2D-56A1159DB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1963" y="1671638"/>
              <a:ext cx="9525" cy="38100"/>
            </a:xfrm>
            <a:custGeom>
              <a:avLst/>
              <a:gdLst/>
              <a:ahLst/>
              <a:cxnLst>
                <a:cxn ang="0">
                  <a:pos x="11" y="58"/>
                </a:cxn>
                <a:cxn ang="0">
                  <a:pos x="11" y="58"/>
                </a:cxn>
                <a:cxn ang="0">
                  <a:pos x="10" y="51"/>
                </a:cxn>
                <a:cxn ang="0">
                  <a:pos x="9" y="44"/>
                </a:cxn>
                <a:cxn ang="0">
                  <a:pos x="10" y="33"/>
                </a:cxn>
                <a:cxn ang="0">
                  <a:pos x="10" y="33"/>
                </a:cxn>
                <a:cxn ang="0">
                  <a:pos x="11" y="5"/>
                </a:cxn>
                <a:cxn ang="0">
                  <a:pos x="11" y="5"/>
                </a:cxn>
                <a:cxn ang="0">
                  <a:pos x="11" y="3"/>
                </a:cxn>
                <a:cxn ang="0">
                  <a:pos x="10" y="1"/>
                </a:cxn>
                <a:cxn ang="0">
                  <a:pos x="8" y="0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4" y="1"/>
                </a:cxn>
                <a:cxn ang="0">
                  <a:pos x="3" y="3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1" y="20"/>
                </a:cxn>
                <a:cxn ang="0">
                  <a:pos x="0" y="40"/>
                </a:cxn>
                <a:cxn ang="0">
                  <a:pos x="0" y="50"/>
                </a:cxn>
                <a:cxn ang="0">
                  <a:pos x="2" y="59"/>
                </a:cxn>
                <a:cxn ang="0">
                  <a:pos x="3" y="63"/>
                </a:cxn>
                <a:cxn ang="0">
                  <a:pos x="5" y="66"/>
                </a:cxn>
                <a:cxn ang="0">
                  <a:pos x="7" y="69"/>
                </a:cxn>
                <a:cxn ang="0">
                  <a:pos x="11" y="72"/>
                </a:cxn>
                <a:cxn ang="0">
                  <a:pos x="11" y="72"/>
                </a:cxn>
                <a:cxn ang="0">
                  <a:pos x="13" y="72"/>
                </a:cxn>
                <a:cxn ang="0">
                  <a:pos x="15" y="72"/>
                </a:cxn>
                <a:cxn ang="0">
                  <a:pos x="17" y="70"/>
                </a:cxn>
                <a:cxn ang="0">
                  <a:pos x="17" y="68"/>
                </a:cxn>
                <a:cxn ang="0">
                  <a:pos x="17" y="62"/>
                </a:cxn>
                <a:cxn ang="0">
                  <a:pos x="17" y="62"/>
                </a:cxn>
                <a:cxn ang="0">
                  <a:pos x="17" y="59"/>
                </a:cxn>
                <a:cxn ang="0">
                  <a:pos x="15" y="58"/>
                </a:cxn>
                <a:cxn ang="0">
                  <a:pos x="13" y="57"/>
                </a:cxn>
                <a:cxn ang="0">
                  <a:pos x="11" y="58"/>
                </a:cxn>
                <a:cxn ang="0">
                  <a:pos x="11" y="58"/>
                </a:cxn>
              </a:cxnLst>
              <a:rect l="0" t="0" r="r" b="b"/>
              <a:pathLst>
                <a:path w="17" h="72">
                  <a:moveTo>
                    <a:pt x="11" y="58"/>
                  </a:moveTo>
                  <a:lnTo>
                    <a:pt x="11" y="58"/>
                  </a:lnTo>
                  <a:lnTo>
                    <a:pt x="10" y="51"/>
                  </a:lnTo>
                  <a:lnTo>
                    <a:pt x="9" y="44"/>
                  </a:lnTo>
                  <a:lnTo>
                    <a:pt x="10" y="33"/>
                  </a:lnTo>
                  <a:lnTo>
                    <a:pt x="10" y="33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3"/>
                  </a:lnTo>
                  <a:lnTo>
                    <a:pt x="10" y="1"/>
                  </a:lnTo>
                  <a:lnTo>
                    <a:pt x="8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1"/>
                  </a:lnTo>
                  <a:lnTo>
                    <a:pt x="3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1" y="20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2" y="59"/>
                  </a:lnTo>
                  <a:lnTo>
                    <a:pt x="3" y="63"/>
                  </a:lnTo>
                  <a:lnTo>
                    <a:pt x="5" y="66"/>
                  </a:lnTo>
                  <a:lnTo>
                    <a:pt x="7" y="69"/>
                  </a:lnTo>
                  <a:lnTo>
                    <a:pt x="11" y="72"/>
                  </a:lnTo>
                  <a:lnTo>
                    <a:pt x="11" y="72"/>
                  </a:lnTo>
                  <a:lnTo>
                    <a:pt x="13" y="72"/>
                  </a:lnTo>
                  <a:lnTo>
                    <a:pt x="15" y="72"/>
                  </a:lnTo>
                  <a:lnTo>
                    <a:pt x="17" y="70"/>
                  </a:lnTo>
                  <a:lnTo>
                    <a:pt x="17" y="68"/>
                  </a:lnTo>
                  <a:lnTo>
                    <a:pt x="17" y="62"/>
                  </a:lnTo>
                  <a:lnTo>
                    <a:pt x="17" y="62"/>
                  </a:lnTo>
                  <a:lnTo>
                    <a:pt x="17" y="59"/>
                  </a:lnTo>
                  <a:lnTo>
                    <a:pt x="15" y="58"/>
                  </a:lnTo>
                  <a:lnTo>
                    <a:pt x="13" y="57"/>
                  </a:lnTo>
                  <a:lnTo>
                    <a:pt x="11" y="58"/>
                  </a:lnTo>
                  <a:lnTo>
                    <a:pt x="11" y="5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19" name="Freeform 816">
              <a:extLst>
                <a:ext uri="{FF2B5EF4-FFF2-40B4-BE49-F238E27FC236}">
                  <a16:creationId xmlns:a16="http://schemas.microsoft.com/office/drawing/2014/main" id="{6B0A511B-3F83-45D9-9FE2-5A0A647B3B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3713" y="1644650"/>
              <a:ext cx="22225" cy="55563"/>
            </a:xfrm>
            <a:custGeom>
              <a:avLst/>
              <a:gdLst/>
              <a:ahLst/>
              <a:cxnLst>
                <a:cxn ang="0">
                  <a:pos x="33" y="1"/>
                </a:cxn>
                <a:cxn ang="0">
                  <a:pos x="33" y="1"/>
                </a:cxn>
                <a:cxn ang="0">
                  <a:pos x="29" y="6"/>
                </a:cxn>
                <a:cxn ang="0">
                  <a:pos x="26" y="12"/>
                </a:cxn>
                <a:cxn ang="0">
                  <a:pos x="20" y="23"/>
                </a:cxn>
                <a:cxn ang="0">
                  <a:pos x="16" y="35"/>
                </a:cxn>
                <a:cxn ang="0">
                  <a:pos x="13" y="48"/>
                </a:cxn>
                <a:cxn ang="0">
                  <a:pos x="8" y="73"/>
                </a:cxn>
                <a:cxn ang="0">
                  <a:pos x="5" y="86"/>
                </a:cxn>
                <a:cxn ang="0">
                  <a:pos x="1" y="97"/>
                </a:cxn>
                <a:cxn ang="0">
                  <a:pos x="1" y="97"/>
                </a:cxn>
                <a:cxn ang="0">
                  <a:pos x="0" y="99"/>
                </a:cxn>
                <a:cxn ang="0">
                  <a:pos x="1" y="101"/>
                </a:cxn>
                <a:cxn ang="0">
                  <a:pos x="3" y="103"/>
                </a:cxn>
                <a:cxn ang="0">
                  <a:pos x="5" y="104"/>
                </a:cxn>
                <a:cxn ang="0">
                  <a:pos x="6" y="104"/>
                </a:cxn>
                <a:cxn ang="0">
                  <a:pos x="8" y="103"/>
                </a:cxn>
                <a:cxn ang="0">
                  <a:pos x="9" y="102"/>
                </a:cxn>
                <a:cxn ang="0">
                  <a:pos x="9" y="102"/>
                </a:cxn>
                <a:cxn ang="0">
                  <a:pos x="13" y="91"/>
                </a:cxn>
                <a:cxn ang="0">
                  <a:pos x="17" y="81"/>
                </a:cxn>
                <a:cxn ang="0">
                  <a:pos x="23" y="58"/>
                </a:cxn>
                <a:cxn ang="0">
                  <a:pos x="23" y="58"/>
                </a:cxn>
                <a:cxn ang="0">
                  <a:pos x="25" y="45"/>
                </a:cxn>
                <a:cxn ang="0">
                  <a:pos x="28" y="32"/>
                </a:cxn>
                <a:cxn ang="0">
                  <a:pos x="30" y="26"/>
                </a:cxn>
                <a:cxn ang="0">
                  <a:pos x="33" y="20"/>
                </a:cxn>
                <a:cxn ang="0">
                  <a:pos x="36" y="14"/>
                </a:cxn>
                <a:cxn ang="0">
                  <a:pos x="40" y="8"/>
                </a:cxn>
                <a:cxn ang="0">
                  <a:pos x="40" y="8"/>
                </a:cxn>
                <a:cxn ang="0">
                  <a:pos x="41" y="6"/>
                </a:cxn>
                <a:cxn ang="0">
                  <a:pos x="41" y="4"/>
                </a:cxn>
                <a:cxn ang="0">
                  <a:pos x="40" y="3"/>
                </a:cxn>
                <a:cxn ang="0">
                  <a:pos x="39" y="1"/>
                </a:cxn>
                <a:cxn ang="0">
                  <a:pos x="38" y="0"/>
                </a:cxn>
                <a:cxn ang="0">
                  <a:pos x="36" y="0"/>
                </a:cxn>
                <a:cxn ang="0">
                  <a:pos x="35" y="0"/>
                </a:cxn>
                <a:cxn ang="0">
                  <a:pos x="33" y="1"/>
                </a:cxn>
                <a:cxn ang="0">
                  <a:pos x="33" y="1"/>
                </a:cxn>
              </a:cxnLst>
              <a:rect l="0" t="0" r="r" b="b"/>
              <a:pathLst>
                <a:path w="41" h="104">
                  <a:moveTo>
                    <a:pt x="33" y="1"/>
                  </a:moveTo>
                  <a:lnTo>
                    <a:pt x="33" y="1"/>
                  </a:lnTo>
                  <a:lnTo>
                    <a:pt x="29" y="6"/>
                  </a:lnTo>
                  <a:lnTo>
                    <a:pt x="26" y="12"/>
                  </a:lnTo>
                  <a:lnTo>
                    <a:pt x="20" y="23"/>
                  </a:lnTo>
                  <a:lnTo>
                    <a:pt x="16" y="35"/>
                  </a:lnTo>
                  <a:lnTo>
                    <a:pt x="13" y="48"/>
                  </a:lnTo>
                  <a:lnTo>
                    <a:pt x="8" y="73"/>
                  </a:lnTo>
                  <a:lnTo>
                    <a:pt x="5" y="86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99"/>
                  </a:lnTo>
                  <a:lnTo>
                    <a:pt x="1" y="101"/>
                  </a:lnTo>
                  <a:lnTo>
                    <a:pt x="3" y="103"/>
                  </a:lnTo>
                  <a:lnTo>
                    <a:pt x="5" y="104"/>
                  </a:lnTo>
                  <a:lnTo>
                    <a:pt x="6" y="104"/>
                  </a:lnTo>
                  <a:lnTo>
                    <a:pt x="8" y="103"/>
                  </a:lnTo>
                  <a:lnTo>
                    <a:pt x="9" y="102"/>
                  </a:lnTo>
                  <a:lnTo>
                    <a:pt x="9" y="102"/>
                  </a:lnTo>
                  <a:lnTo>
                    <a:pt x="13" y="91"/>
                  </a:lnTo>
                  <a:lnTo>
                    <a:pt x="17" y="81"/>
                  </a:lnTo>
                  <a:lnTo>
                    <a:pt x="23" y="58"/>
                  </a:lnTo>
                  <a:lnTo>
                    <a:pt x="23" y="58"/>
                  </a:lnTo>
                  <a:lnTo>
                    <a:pt x="25" y="45"/>
                  </a:lnTo>
                  <a:lnTo>
                    <a:pt x="28" y="32"/>
                  </a:lnTo>
                  <a:lnTo>
                    <a:pt x="30" y="26"/>
                  </a:lnTo>
                  <a:lnTo>
                    <a:pt x="33" y="20"/>
                  </a:lnTo>
                  <a:lnTo>
                    <a:pt x="36" y="14"/>
                  </a:lnTo>
                  <a:lnTo>
                    <a:pt x="40" y="8"/>
                  </a:lnTo>
                  <a:lnTo>
                    <a:pt x="40" y="8"/>
                  </a:lnTo>
                  <a:lnTo>
                    <a:pt x="41" y="6"/>
                  </a:lnTo>
                  <a:lnTo>
                    <a:pt x="41" y="4"/>
                  </a:lnTo>
                  <a:lnTo>
                    <a:pt x="40" y="3"/>
                  </a:lnTo>
                  <a:lnTo>
                    <a:pt x="39" y="1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33" y="1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20" name="Freeform 817">
              <a:extLst>
                <a:ext uri="{FF2B5EF4-FFF2-40B4-BE49-F238E27FC236}">
                  <a16:creationId xmlns:a16="http://schemas.microsoft.com/office/drawing/2014/main" id="{8EE59A33-1BBC-4FEF-B3ED-2E2C913C92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9888" y="1743075"/>
              <a:ext cx="9525" cy="47625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16" y="2"/>
                </a:cxn>
                <a:cxn ang="0">
                  <a:pos x="15" y="1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10" y="0"/>
                </a:cxn>
                <a:cxn ang="0">
                  <a:pos x="8" y="1"/>
                </a:cxn>
                <a:cxn ang="0">
                  <a:pos x="7" y="2"/>
                </a:cxn>
                <a:cxn ang="0">
                  <a:pos x="7" y="4"/>
                </a:cxn>
                <a:cxn ang="0">
                  <a:pos x="7" y="4"/>
                </a:cxn>
                <a:cxn ang="0">
                  <a:pos x="8" y="25"/>
                </a:cxn>
                <a:cxn ang="0">
                  <a:pos x="8" y="44"/>
                </a:cxn>
                <a:cxn ang="0">
                  <a:pos x="8" y="55"/>
                </a:cxn>
                <a:cxn ang="0">
                  <a:pos x="7" y="65"/>
                </a:cxn>
                <a:cxn ang="0">
                  <a:pos x="4" y="74"/>
                </a:cxn>
                <a:cxn ang="0">
                  <a:pos x="0" y="84"/>
                </a:cxn>
                <a:cxn ang="0">
                  <a:pos x="0" y="84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3" y="91"/>
                </a:cxn>
                <a:cxn ang="0">
                  <a:pos x="4" y="91"/>
                </a:cxn>
                <a:cxn ang="0">
                  <a:pos x="7" y="91"/>
                </a:cxn>
                <a:cxn ang="0">
                  <a:pos x="8" y="91"/>
                </a:cxn>
                <a:cxn ang="0">
                  <a:pos x="9" y="89"/>
                </a:cxn>
                <a:cxn ang="0">
                  <a:pos x="9" y="89"/>
                </a:cxn>
                <a:cxn ang="0">
                  <a:pos x="13" y="79"/>
                </a:cxn>
                <a:cxn ang="0">
                  <a:pos x="15" y="68"/>
                </a:cxn>
                <a:cxn ang="0">
                  <a:pos x="17" y="58"/>
                </a:cxn>
                <a:cxn ang="0">
                  <a:pos x="17" y="48"/>
                </a:cxn>
                <a:cxn ang="0">
                  <a:pos x="17" y="26"/>
                </a:cxn>
                <a:cxn ang="0">
                  <a:pos x="16" y="4"/>
                </a:cxn>
                <a:cxn ang="0">
                  <a:pos x="16" y="4"/>
                </a:cxn>
              </a:cxnLst>
              <a:rect l="0" t="0" r="r" b="b"/>
              <a:pathLst>
                <a:path w="17" h="91">
                  <a:moveTo>
                    <a:pt x="16" y="4"/>
                  </a:moveTo>
                  <a:lnTo>
                    <a:pt x="16" y="4"/>
                  </a:lnTo>
                  <a:lnTo>
                    <a:pt x="16" y="2"/>
                  </a:lnTo>
                  <a:lnTo>
                    <a:pt x="15" y="1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7" y="2"/>
                  </a:lnTo>
                  <a:lnTo>
                    <a:pt x="7" y="4"/>
                  </a:lnTo>
                  <a:lnTo>
                    <a:pt x="7" y="4"/>
                  </a:lnTo>
                  <a:lnTo>
                    <a:pt x="8" y="25"/>
                  </a:lnTo>
                  <a:lnTo>
                    <a:pt x="8" y="44"/>
                  </a:lnTo>
                  <a:lnTo>
                    <a:pt x="8" y="55"/>
                  </a:lnTo>
                  <a:lnTo>
                    <a:pt x="7" y="65"/>
                  </a:lnTo>
                  <a:lnTo>
                    <a:pt x="4" y="74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3" y="91"/>
                  </a:lnTo>
                  <a:lnTo>
                    <a:pt x="4" y="91"/>
                  </a:lnTo>
                  <a:lnTo>
                    <a:pt x="7" y="91"/>
                  </a:lnTo>
                  <a:lnTo>
                    <a:pt x="8" y="91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13" y="79"/>
                  </a:lnTo>
                  <a:lnTo>
                    <a:pt x="15" y="68"/>
                  </a:lnTo>
                  <a:lnTo>
                    <a:pt x="17" y="58"/>
                  </a:lnTo>
                  <a:lnTo>
                    <a:pt x="17" y="48"/>
                  </a:lnTo>
                  <a:lnTo>
                    <a:pt x="17" y="2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21" name="Freeform 818">
              <a:extLst>
                <a:ext uri="{FF2B5EF4-FFF2-40B4-BE49-F238E27FC236}">
                  <a16:creationId xmlns:a16="http://schemas.microsoft.com/office/drawing/2014/main" id="{426662D6-91F2-46AB-86DB-3718D67B2C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4813" y="1758950"/>
              <a:ext cx="12700" cy="49213"/>
            </a:xfrm>
            <a:custGeom>
              <a:avLst/>
              <a:gdLst/>
              <a:ahLst/>
              <a:cxnLst>
                <a:cxn ang="0">
                  <a:pos x="24" y="5"/>
                </a:cxn>
                <a:cxn ang="0">
                  <a:pos x="24" y="5"/>
                </a:cxn>
                <a:cxn ang="0">
                  <a:pos x="24" y="3"/>
                </a:cxn>
                <a:cxn ang="0">
                  <a:pos x="23" y="1"/>
                </a:cxn>
                <a:cxn ang="0">
                  <a:pos x="22" y="0"/>
                </a:cxn>
                <a:cxn ang="0">
                  <a:pos x="20" y="0"/>
                </a:cxn>
                <a:cxn ang="0">
                  <a:pos x="18" y="0"/>
                </a:cxn>
                <a:cxn ang="0">
                  <a:pos x="17" y="1"/>
                </a:cxn>
                <a:cxn ang="0">
                  <a:pos x="16" y="3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18"/>
                </a:cxn>
                <a:cxn ang="0">
                  <a:pos x="13" y="30"/>
                </a:cxn>
                <a:cxn ang="0">
                  <a:pos x="11" y="42"/>
                </a:cxn>
                <a:cxn ang="0">
                  <a:pos x="8" y="55"/>
                </a:cxn>
                <a:cxn ang="0">
                  <a:pos x="8" y="55"/>
                </a:cxn>
                <a:cxn ang="0">
                  <a:pos x="5" y="63"/>
                </a:cxn>
                <a:cxn ang="0">
                  <a:pos x="2" y="72"/>
                </a:cxn>
                <a:cxn ang="0">
                  <a:pos x="0" y="76"/>
                </a:cxn>
                <a:cxn ang="0">
                  <a:pos x="0" y="82"/>
                </a:cxn>
                <a:cxn ang="0">
                  <a:pos x="2" y="86"/>
                </a:cxn>
                <a:cxn ang="0">
                  <a:pos x="4" y="90"/>
                </a:cxn>
                <a:cxn ang="0">
                  <a:pos x="4" y="90"/>
                </a:cxn>
                <a:cxn ang="0">
                  <a:pos x="5" y="91"/>
                </a:cxn>
                <a:cxn ang="0">
                  <a:pos x="7" y="92"/>
                </a:cxn>
                <a:cxn ang="0">
                  <a:pos x="8" y="92"/>
                </a:cxn>
                <a:cxn ang="0">
                  <a:pos x="10" y="91"/>
                </a:cxn>
                <a:cxn ang="0">
                  <a:pos x="11" y="90"/>
                </a:cxn>
                <a:cxn ang="0">
                  <a:pos x="12" y="88"/>
                </a:cxn>
                <a:cxn ang="0">
                  <a:pos x="12" y="87"/>
                </a:cxn>
                <a:cxn ang="0">
                  <a:pos x="12" y="85"/>
                </a:cxn>
                <a:cxn ang="0">
                  <a:pos x="12" y="85"/>
                </a:cxn>
                <a:cxn ang="0">
                  <a:pos x="10" y="82"/>
                </a:cxn>
                <a:cxn ang="0">
                  <a:pos x="10" y="77"/>
                </a:cxn>
                <a:cxn ang="0">
                  <a:pos x="11" y="72"/>
                </a:cxn>
                <a:cxn ang="0">
                  <a:pos x="13" y="68"/>
                </a:cxn>
                <a:cxn ang="0">
                  <a:pos x="16" y="59"/>
                </a:cxn>
                <a:cxn ang="0">
                  <a:pos x="18" y="51"/>
                </a:cxn>
                <a:cxn ang="0">
                  <a:pos x="18" y="51"/>
                </a:cxn>
                <a:cxn ang="0">
                  <a:pos x="20" y="39"/>
                </a:cxn>
                <a:cxn ang="0">
                  <a:pos x="22" y="28"/>
                </a:cxn>
                <a:cxn ang="0">
                  <a:pos x="24" y="17"/>
                </a:cxn>
                <a:cxn ang="0">
                  <a:pos x="24" y="5"/>
                </a:cxn>
                <a:cxn ang="0">
                  <a:pos x="24" y="5"/>
                </a:cxn>
              </a:cxnLst>
              <a:rect l="0" t="0" r="r" b="b"/>
              <a:pathLst>
                <a:path w="24" h="92">
                  <a:moveTo>
                    <a:pt x="24" y="5"/>
                  </a:moveTo>
                  <a:lnTo>
                    <a:pt x="24" y="5"/>
                  </a:lnTo>
                  <a:lnTo>
                    <a:pt x="24" y="3"/>
                  </a:lnTo>
                  <a:lnTo>
                    <a:pt x="23" y="1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7" y="1"/>
                  </a:lnTo>
                  <a:lnTo>
                    <a:pt x="16" y="3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18"/>
                  </a:lnTo>
                  <a:lnTo>
                    <a:pt x="13" y="30"/>
                  </a:lnTo>
                  <a:lnTo>
                    <a:pt x="11" y="42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5" y="63"/>
                  </a:lnTo>
                  <a:lnTo>
                    <a:pt x="2" y="72"/>
                  </a:lnTo>
                  <a:lnTo>
                    <a:pt x="0" y="76"/>
                  </a:lnTo>
                  <a:lnTo>
                    <a:pt x="0" y="82"/>
                  </a:lnTo>
                  <a:lnTo>
                    <a:pt x="2" y="86"/>
                  </a:lnTo>
                  <a:lnTo>
                    <a:pt x="4" y="90"/>
                  </a:lnTo>
                  <a:lnTo>
                    <a:pt x="4" y="90"/>
                  </a:lnTo>
                  <a:lnTo>
                    <a:pt x="5" y="91"/>
                  </a:lnTo>
                  <a:lnTo>
                    <a:pt x="7" y="92"/>
                  </a:lnTo>
                  <a:lnTo>
                    <a:pt x="8" y="92"/>
                  </a:lnTo>
                  <a:lnTo>
                    <a:pt x="10" y="91"/>
                  </a:lnTo>
                  <a:lnTo>
                    <a:pt x="11" y="90"/>
                  </a:lnTo>
                  <a:lnTo>
                    <a:pt x="12" y="88"/>
                  </a:lnTo>
                  <a:lnTo>
                    <a:pt x="12" y="87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0" y="82"/>
                  </a:lnTo>
                  <a:lnTo>
                    <a:pt x="10" y="77"/>
                  </a:lnTo>
                  <a:lnTo>
                    <a:pt x="11" y="72"/>
                  </a:lnTo>
                  <a:lnTo>
                    <a:pt x="13" y="68"/>
                  </a:lnTo>
                  <a:lnTo>
                    <a:pt x="16" y="59"/>
                  </a:lnTo>
                  <a:lnTo>
                    <a:pt x="18" y="51"/>
                  </a:lnTo>
                  <a:lnTo>
                    <a:pt x="18" y="51"/>
                  </a:lnTo>
                  <a:lnTo>
                    <a:pt x="20" y="39"/>
                  </a:lnTo>
                  <a:lnTo>
                    <a:pt x="22" y="28"/>
                  </a:lnTo>
                  <a:lnTo>
                    <a:pt x="24" y="17"/>
                  </a:lnTo>
                  <a:lnTo>
                    <a:pt x="24" y="5"/>
                  </a:lnTo>
                  <a:lnTo>
                    <a:pt x="24" y="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22" name="Freeform 821">
              <a:extLst>
                <a:ext uri="{FF2B5EF4-FFF2-40B4-BE49-F238E27FC236}">
                  <a16:creationId xmlns:a16="http://schemas.microsoft.com/office/drawing/2014/main" id="{55E0AF15-6140-43A4-8AA1-96828298C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8263" y="1346200"/>
              <a:ext cx="39688" cy="65088"/>
            </a:xfrm>
            <a:custGeom>
              <a:avLst/>
              <a:gdLst/>
              <a:ahLst/>
              <a:cxnLst>
                <a:cxn ang="0">
                  <a:pos x="63" y="3"/>
                </a:cxn>
                <a:cxn ang="0">
                  <a:pos x="63" y="3"/>
                </a:cxn>
                <a:cxn ang="0">
                  <a:pos x="61" y="12"/>
                </a:cxn>
                <a:cxn ang="0">
                  <a:pos x="59" y="19"/>
                </a:cxn>
                <a:cxn ang="0">
                  <a:pos x="52" y="33"/>
                </a:cxn>
                <a:cxn ang="0">
                  <a:pos x="43" y="48"/>
                </a:cxn>
                <a:cxn ang="0">
                  <a:pos x="33" y="61"/>
                </a:cxn>
                <a:cxn ang="0">
                  <a:pos x="24" y="75"/>
                </a:cxn>
                <a:cxn ang="0">
                  <a:pos x="15" y="88"/>
                </a:cxn>
                <a:cxn ang="0">
                  <a:pos x="6" y="102"/>
                </a:cxn>
                <a:cxn ang="0">
                  <a:pos x="3" y="110"/>
                </a:cxn>
                <a:cxn ang="0">
                  <a:pos x="0" y="117"/>
                </a:cxn>
                <a:cxn ang="0">
                  <a:pos x="0" y="117"/>
                </a:cxn>
                <a:cxn ang="0">
                  <a:pos x="0" y="119"/>
                </a:cxn>
                <a:cxn ang="0">
                  <a:pos x="0" y="121"/>
                </a:cxn>
                <a:cxn ang="0">
                  <a:pos x="2" y="122"/>
                </a:cxn>
                <a:cxn ang="0">
                  <a:pos x="3" y="123"/>
                </a:cxn>
                <a:cxn ang="0">
                  <a:pos x="5" y="123"/>
                </a:cxn>
                <a:cxn ang="0">
                  <a:pos x="6" y="123"/>
                </a:cxn>
                <a:cxn ang="0">
                  <a:pos x="8" y="121"/>
                </a:cxn>
                <a:cxn ang="0">
                  <a:pos x="10" y="120"/>
                </a:cxn>
                <a:cxn ang="0">
                  <a:pos x="10" y="120"/>
                </a:cxn>
                <a:cxn ang="0">
                  <a:pos x="13" y="112"/>
                </a:cxn>
                <a:cxn ang="0">
                  <a:pos x="16" y="105"/>
                </a:cxn>
                <a:cxn ang="0">
                  <a:pos x="24" y="90"/>
                </a:cxn>
                <a:cxn ang="0">
                  <a:pos x="33" y="77"/>
                </a:cxn>
                <a:cxn ang="0">
                  <a:pos x="43" y="63"/>
                </a:cxn>
                <a:cxn ang="0">
                  <a:pos x="52" y="50"/>
                </a:cxn>
                <a:cxn ang="0">
                  <a:pos x="61" y="36"/>
                </a:cxn>
                <a:cxn ang="0">
                  <a:pos x="67" y="22"/>
                </a:cxn>
                <a:cxn ang="0">
                  <a:pos x="70" y="14"/>
                </a:cxn>
                <a:cxn ang="0">
                  <a:pos x="73" y="6"/>
                </a:cxn>
                <a:cxn ang="0">
                  <a:pos x="73" y="6"/>
                </a:cxn>
                <a:cxn ang="0">
                  <a:pos x="73" y="4"/>
                </a:cxn>
                <a:cxn ang="0">
                  <a:pos x="71" y="2"/>
                </a:cxn>
                <a:cxn ang="0">
                  <a:pos x="70" y="1"/>
                </a:cxn>
                <a:cxn ang="0">
                  <a:pos x="69" y="0"/>
                </a:cxn>
                <a:cxn ang="0">
                  <a:pos x="67" y="0"/>
                </a:cxn>
                <a:cxn ang="0">
                  <a:pos x="65" y="0"/>
                </a:cxn>
                <a:cxn ang="0">
                  <a:pos x="64" y="1"/>
                </a:cxn>
                <a:cxn ang="0">
                  <a:pos x="63" y="3"/>
                </a:cxn>
                <a:cxn ang="0">
                  <a:pos x="63" y="3"/>
                </a:cxn>
              </a:cxnLst>
              <a:rect l="0" t="0" r="r" b="b"/>
              <a:pathLst>
                <a:path w="73" h="123">
                  <a:moveTo>
                    <a:pt x="63" y="3"/>
                  </a:moveTo>
                  <a:lnTo>
                    <a:pt x="63" y="3"/>
                  </a:lnTo>
                  <a:lnTo>
                    <a:pt x="61" y="12"/>
                  </a:lnTo>
                  <a:lnTo>
                    <a:pt x="59" y="19"/>
                  </a:lnTo>
                  <a:lnTo>
                    <a:pt x="52" y="33"/>
                  </a:lnTo>
                  <a:lnTo>
                    <a:pt x="43" y="48"/>
                  </a:lnTo>
                  <a:lnTo>
                    <a:pt x="33" y="61"/>
                  </a:lnTo>
                  <a:lnTo>
                    <a:pt x="24" y="75"/>
                  </a:lnTo>
                  <a:lnTo>
                    <a:pt x="15" y="88"/>
                  </a:lnTo>
                  <a:lnTo>
                    <a:pt x="6" y="102"/>
                  </a:lnTo>
                  <a:lnTo>
                    <a:pt x="3" y="110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0" y="119"/>
                  </a:lnTo>
                  <a:lnTo>
                    <a:pt x="0" y="121"/>
                  </a:lnTo>
                  <a:lnTo>
                    <a:pt x="2" y="122"/>
                  </a:lnTo>
                  <a:lnTo>
                    <a:pt x="3" y="123"/>
                  </a:lnTo>
                  <a:lnTo>
                    <a:pt x="5" y="123"/>
                  </a:lnTo>
                  <a:lnTo>
                    <a:pt x="6" y="123"/>
                  </a:lnTo>
                  <a:lnTo>
                    <a:pt x="8" y="121"/>
                  </a:lnTo>
                  <a:lnTo>
                    <a:pt x="10" y="120"/>
                  </a:lnTo>
                  <a:lnTo>
                    <a:pt x="10" y="120"/>
                  </a:lnTo>
                  <a:lnTo>
                    <a:pt x="13" y="112"/>
                  </a:lnTo>
                  <a:lnTo>
                    <a:pt x="16" y="105"/>
                  </a:lnTo>
                  <a:lnTo>
                    <a:pt x="24" y="90"/>
                  </a:lnTo>
                  <a:lnTo>
                    <a:pt x="33" y="77"/>
                  </a:lnTo>
                  <a:lnTo>
                    <a:pt x="43" y="63"/>
                  </a:lnTo>
                  <a:lnTo>
                    <a:pt x="52" y="50"/>
                  </a:lnTo>
                  <a:lnTo>
                    <a:pt x="61" y="36"/>
                  </a:lnTo>
                  <a:lnTo>
                    <a:pt x="67" y="22"/>
                  </a:lnTo>
                  <a:lnTo>
                    <a:pt x="70" y="14"/>
                  </a:lnTo>
                  <a:lnTo>
                    <a:pt x="73" y="6"/>
                  </a:lnTo>
                  <a:lnTo>
                    <a:pt x="73" y="6"/>
                  </a:lnTo>
                  <a:lnTo>
                    <a:pt x="73" y="4"/>
                  </a:lnTo>
                  <a:lnTo>
                    <a:pt x="71" y="2"/>
                  </a:lnTo>
                  <a:lnTo>
                    <a:pt x="70" y="1"/>
                  </a:lnTo>
                  <a:lnTo>
                    <a:pt x="69" y="0"/>
                  </a:lnTo>
                  <a:lnTo>
                    <a:pt x="67" y="0"/>
                  </a:lnTo>
                  <a:lnTo>
                    <a:pt x="65" y="0"/>
                  </a:lnTo>
                  <a:lnTo>
                    <a:pt x="64" y="1"/>
                  </a:lnTo>
                  <a:lnTo>
                    <a:pt x="63" y="3"/>
                  </a:lnTo>
                  <a:lnTo>
                    <a:pt x="63" y="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23" name="Freeform 822">
              <a:extLst>
                <a:ext uri="{FF2B5EF4-FFF2-40B4-BE49-F238E27FC236}">
                  <a16:creationId xmlns:a16="http://schemas.microsoft.com/office/drawing/2014/main" id="{5EED5C9D-8C80-4ED5-9959-C436A845B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2713" y="1366838"/>
              <a:ext cx="34925" cy="50800"/>
            </a:xfrm>
            <a:custGeom>
              <a:avLst/>
              <a:gdLst/>
              <a:ahLst/>
              <a:cxnLst>
                <a:cxn ang="0">
                  <a:pos x="58" y="2"/>
                </a:cxn>
                <a:cxn ang="0">
                  <a:pos x="58" y="2"/>
                </a:cxn>
                <a:cxn ang="0">
                  <a:pos x="42" y="24"/>
                </a:cxn>
                <a:cxn ang="0">
                  <a:pos x="29" y="46"/>
                </a:cxn>
                <a:cxn ang="0">
                  <a:pos x="1" y="90"/>
                </a:cxn>
                <a:cxn ang="0">
                  <a:pos x="1" y="90"/>
                </a:cxn>
                <a:cxn ang="0">
                  <a:pos x="0" y="92"/>
                </a:cxn>
                <a:cxn ang="0">
                  <a:pos x="1" y="94"/>
                </a:cxn>
                <a:cxn ang="0">
                  <a:pos x="1" y="95"/>
                </a:cxn>
                <a:cxn ang="0">
                  <a:pos x="3" y="97"/>
                </a:cxn>
                <a:cxn ang="0">
                  <a:pos x="4" y="97"/>
                </a:cxn>
                <a:cxn ang="0">
                  <a:pos x="6" y="97"/>
                </a:cxn>
                <a:cxn ang="0">
                  <a:pos x="8" y="97"/>
                </a:cxn>
                <a:cxn ang="0">
                  <a:pos x="9" y="95"/>
                </a:cxn>
                <a:cxn ang="0">
                  <a:pos x="9" y="95"/>
                </a:cxn>
                <a:cxn ang="0">
                  <a:pos x="37" y="51"/>
                </a:cxn>
                <a:cxn ang="0">
                  <a:pos x="50" y="28"/>
                </a:cxn>
                <a:cxn ang="0">
                  <a:pos x="66" y="7"/>
                </a:cxn>
                <a:cxn ang="0">
                  <a:pos x="66" y="7"/>
                </a:cxn>
                <a:cxn ang="0">
                  <a:pos x="67" y="6"/>
                </a:cxn>
                <a:cxn ang="0">
                  <a:pos x="67" y="3"/>
                </a:cxn>
                <a:cxn ang="0">
                  <a:pos x="66" y="2"/>
                </a:cxn>
                <a:cxn ang="0">
                  <a:pos x="65" y="1"/>
                </a:cxn>
                <a:cxn ang="0">
                  <a:pos x="61" y="0"/>
                </a:cxn>
                <a:cxn ang="0">
                  <a:pos x="60" y="0"/>
                </a:cxn>
                <a:cxn ang="0">
                  <a:pos x="58" y="2"/>
                </a:cxn>
                <a:cxn ang="0">
                  <a:pos x="58" y="2"/>
                </a:cxn>
              </a:cxnLst>
              <a:rect l="0" t="0" r="r" b="b"/>
              <a:pathLst>
                <a:path w="67" h="97">
                  <a:moveTo>
                    <a:pt x="58" y="2"/>
                  </a:moveTo>
                  <a:lnTo>
                    <a:pt x="58" y="2"/>
                  </a:lnTo>
                  <a:lnTo>
                    <a:pt x="42" y="24"/>
                  </a:lnTo>
                  <a:lnTo>
                    <a:pt x="29" y="4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0" y="92"/>
                  </a:lnTo>
                  <a:lnTo>
                    <a:pt x="1" y="94"/>
                  </a:lnTo>
                  <a:lnTo>
                    <a:pt x="1" y="95"/>
                  </a:lnTo>
                  <a:lnTo>
                    <a:pt x="3" y="97"/>
                  </a:lnTo>
                  <a:lnTo>
                    <a:pt x="4" y="97"/>
                  </a:lnTo>
                  <a:lnTo>
                    <a:pt x="6" y="97"/>
                  </a:lnTo>
                  <a:lnTo>
                    <a:pt x="8" y="97"/>
                  </a:lnTo>
                  <a:lnTo>
                    <a:pt x="9" y="95"/>
                  </a:lnTo>
                  <a:lnTo>
                    <a:pt x="9" y="95"/>
                  </a:lnTo>
                  <a:lnTo>
                    <a:pt x="37" y="51"/>
                  </a:lnTo>
                  <a:lnTo>
                    <a:pt x="50" y="28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67" y="6"/>
                  </a:lnTo>
                  <a:lnTo>
                    <a:pt x="67" y="3"/>
                  </a:lnTo>
                  <a:lnTo>
                    <a:pt x="66" y="2"/>
                  </a:lnTo>
                  <a:lnTo>
                    <a:pt x="65" y="1"/>
                  </a:lnTo>
                  <a:lnTo>
                    <a:pt x="61" y="0"/>
                  </a:lnTo>
                  <a:lnTo>
                    <a:pt x="60" y="0"/>
                  </a:lnTo>
                  <a:lnTo>
                    <a:pt x="58" y="2"/>
                  </a:lnTo>
                  <a:lnTo>
                    <a:pt x="58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24" name="Freeform 823">
              <a:extLst>
                <a:ext uri="{FF2B5EF4-FFF2-40B4-BE49-F238E27FC236}">
                  <a16:creationId xmlns:a16="http://schemas.microsoft.com/office/drawing/2014/main" id="{FC7F8B84-CB37-4C54-AF7E-F5EFE9E12E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9075" y="1604963"/>
              <a:ext cx="28575" cy="68263"/>
            </a:xfrm>
            <a:custGeom>
              <a:avLst/>
              <a:gdLst/>
              <a:ahLst/>
              <a:cxnLst>
                <a:cxn ang="0">
                  <a:pos x="45" y="3"/>
                </a:cxn>
                <a:cxn ang="0">
                  <a:pos x="45" y="3"/>
                </a:cxn>
                <a:cxn ang="0">
                  <a:pos x="43" y="10"/>
                </a:cxn>
                <a:cxn ang="0">
                  <a:pos x="40" y="16"/>
                </a:cxn>
                <a:cxn ang="0">
                  <a:pos x="32" y="29"/>
                </a:cxn>
                <a:cxn ang="0">
                  <a:pos x="25" y="41"/>
                </a:cxn>
                <a:cxn ang="0">
                  <a:pos x="22" y="47"/>
                </a:cxn>
                <a:cxn ang="0">
                  <a:pos x="20" y="53"/>
                </a:cxn>
                <a:cxn ang="0">
                  <a:pos x="20" y="53"/>
                </a:cxn>
                <a:cxn ang="0">
                  <a:pos x="14" y="71"/>
                </a:cxn>
                <a:cxn ang="0">
                  <a:pos x="9" y="89"/>
                </a:cxn>
                <a:cxn ang="0">
                  <a:pos x="3" y="106"/>
                </a:cxn>
                <a:cxn ang="0">
                  <a:pos x="1" y="115"/>
                </a:cxn>
                <a:cxn ang="0">
                  <a:pos x="0" y="125"/>
                </a:cxn>
                <a:cxn ang="0">
                  <a:pos x="0" y="125"/>
                </a:cxn>
                <a:cxn ang="0">
                  <a:pos x="1" y="127"/>
                </a:cxn>
                <a:cxn ang="0">
                  <a:pos x="2" y="128"/>
                </a:cxn>
                <a:cxn ang="0">
                  <a:pos x="3" y="129"/>
                </a:cxn>
                <a:cxn ang="0">
                  <a:pos x="5" y="129"/>
                </a:cxn>
                <a:cxn ang="0">
                  <a:pos x="6" y="129"/>
                </a:cxn>
                <a:cxn ang="0">
                  <a:pos x="9" y="128"/>
                </a:cxn>
                <a:cxn ang="0">
                  <a:pos x="10" y="127"/>
                </a:cxn>
                <a:cxn ang="0">
                  <a:pos x="10" y="125"/>
                </a:cxn>
                <a:cxn ang="0">
                  <a:pos x="10" y="125"/>
                </a:cxn>
                <a:cxn ang="0">
                  <a:pos x="12" y="108"/>
                </a:cxn>
                <a:cxn ang="0">
                  <a:pos x="16" y="93"/>
                </a:cxn>
                <a:cxn ang="0">
                  <a:pos x="21" y="78"/>
                </a:cxn>
                <a:cxn ang="0">
                  <a:pos x="28" y="64"/>
                </a:cxn>
                <a:cxn ang="0">
                  <a:pos x="42" y="35"/>
                </a:cxn>
                <a:cxn ang="0">
                  <a:pos x="49" y="20"/>
                </a:cxn>
                <a:cxn ang="0">
                  <a:pos x="54" y="6"/>
                </a:cxn>
                <a:cxn ang="0">
                  <a:pos x="54" y="6"/>
                </a:cxn>
                <a:cxn ang="0">
                  <a:pos x="54" y="4"/>
                </a:cxn>
                <a:cxn ang="0">
                  <a:pos x="54" y="2"/>
                </a:cxn>
                <a:cxn ang="0">
                  <a:pos x="53" y="1"/>
                </a:cxn>
                <a:cxn ang="0">
                  <a:pos x="51" y="0"/>
                </a:cxn>
                <a:cxn ang="0">
                  <a:pos x="49" y="0"/>
                </a:cxn>
                <a:cxn ang="0">
                  <a:pos x="48" y="1"/>
                </a:cxn>
                <a:cxn ang="0">
                  <a:pos x="46" y="2"/>
                </a:cxn>
                <a:cxn ang="0">
                  <a:pos x="45" y="3"/>
                </a:cxn>
                <a:cxn ang="0">
                  <a:pos x="45" y="3"/>
                </a:cxn>
              </a:cxnLst>
              <a:rect l="0" t="0" r="r" b="b"/>
              <a:pathLst>
                <a:path w="54" h="129">
                  <a:moveTo>
                    <a:pt x="45" y="3"/>
                  </a:moveTo>
                  <a:lnTo>
                    <a:pt x="45" y="3"/>
                  </a:lnTo>
                  <a:lnTo>
                    <a:pt x="43" y="10"/>
                  </a:lnTo>
                  <a:lnTo>
                    <a:pt x="40" y="16"/>
                  </a:lnTo>
                  <a:lnTo>
                    <a:pt x="32" y="29"/>
                  </a:lnTo>
                  <a:lnTo>
                    <a:pt x="25" y="41"/>
                  </a:lnTo>
                  <a:lnTo>
                    <a:pt x="22" y="47"/>
                  </a:lnTo>
                  <a:lnTo>
                    <a:pt x="20" y="53"/>
                  </a:lnTo>
                  <a:lnTo>
                    <a:pt x="20" y="53"/>
                  </a:lnTo>
                  <a:lnTo>
                    <a:pt x="14" y="71"/>
                  </a:lnTo>
                  <a:lnTo>
                    <a:pt x="9" y="89"/>
                  </a:lnTo>
                  <a:lnTo>
                    <a:pt x="3" y="106"/>
                  </a:lnTo>
                  <a:lnTo>
                    <a:pt x="1" y="115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1" y="127"/>
                  </a:lnTo>
                  <a:lnTo>
                    <a:pt x="2" y="128"/>
                  </a:lnTo>
                  <a:lnTo>
                    <a:pt x="3" y="129"/>
                  </a:lnTo>
                  <a:lnTo>
                    <a:pt x="5" y="129"/>
                  </a:lnTo>
                  <a:lnTo>
                    <a:pt x="6" y="129"/>
                  </a:lnTo>
                  <a:lnTo>
                    <a:pt x="9" y="128"/>
                  </a:lnTo>
                  <a:lnTo>
                    <a:pt x="10" y="127"/>
                  </a:lnTo>
                  <a:lnTo>
                    <a:pt x="10" y="125"/>
                  </a:lnTo>
                  <a:lnTo>
                    <a:pt x="10" y="125"/>
                  </a:lnTo>
                  <a:lnTo>
                    <a:pt x="12" y="108"/>
                  </a:lnTo>
                  <a:lnTo>
                    <a:pt x="16" y="93"/>
                  </a:lnTo>
                  <a:lnTo>
                    <a:pt x="21" y="78"/>
                  </a:lnTo>
                  <a:lnTo>
                    <a:pt x="28" y="64"/>
                  </a:lnTo>
                  <a:lnTo>
                    <a:pt x="42" y="35"/>
                  </a:lnTo>
                  <a:lnTo>
                    <a:pt x="49" y="20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4" y="4"/>
                  </a:lnTo>
                  <a:lnTo>
                    <a:pt x="54" y="2"/>
                  </a:lnTo>
                  <a:lnTo>
                    <a:pt x="53" y="1"/>
                  </a:lnTo>
                  <a:lnTo>
                    <a:pt x="51" y="0"/>
                  </a:lnTo>
                  <a:lnTo>
                    <a:pt x="49" y="0"/>
                  </a:lnTo>
                  <a:lnTo>
                    <a:pt x="48" y="1"/>
                  </a:lnTo>
                  <a:lnTo>
                    <a:pt x="46" y="2"/>
                  </a:lnTo>
                  <a:lnTo>
                    <a:pt x="45" y="3"/>
                  </a:lnTo>
                  <a:lnTo>
                    <a:pt x="45" y="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25" name="Freeform 824">
              <a:extLst>
                <a:ext uri="{FF2B5EF4-FFF2-40B4-BE49-F238E27FC236}">
                  <a16:creationId xmlns:a16="http://schemas.microsoft.com/office/drawing/2014/main" id="{1594B532-B0CC-464E-8BB8-D186B2EA0E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9875" y="1614488"/>
              <a:ext cx="25400" cy="44450"/>
            </a:xfrm>
            <a:custGeom>
              <a:avLst/>
              <a:gdLst/>
              <a:ahLst/>
              <a:cxnLst>
                <a:cxn ang="0">
                  <a:pos x="40" y="2"/>
                </a:cxn>
                <a:cxn ang="0">
                  <a:pos x="40" y="2"/>
                </a:cxn>
                <a:cxn ang="0">
                  <a:pos x="32" y="11"/>
                </a:cxn>
                <a:cxn ang="0">
                  <a:pos x="25" y="19"/>
                </a:cxn>
                <a:cxn ang="0">
                  <a:pos x="19" y="28"/>
                </a:cxn>
                <a:cxn ang="0">
                  <a:pos x="13" y="39"/>
                </a:cxn>
                <a:cxn ang="0">
                  <a:pos x="8" y="49"/>
                </a:cxn>
                <a:cxn ang="0">
                  <a:pos x="4" y="59"/>
                </a:cxn>
                <a:cxn ang="0">
                  <a:pos x="1" y="71"/>
                </a:cxn>
                <a:cxn ang="0">
                  <a:pos x="0" y="81"/>
                </a:cxn>
                <a:cxn ang="0">
                  <a:pos x="0" y="81"/>
                </a:cxn>
                <a:cxn ang="0">
                  <a:pos x="0" y="83"/>
                </a:cxn>
                <a:cxn ang="0">
                  <a:pos x="1" y="85"/>
                </a:cxn>
                <a:cxn ang="0">
                  <a:pos x="3" y="86"/>
                </a:cxn>
                <a:cxn ang="0">
                  <a:pos x="5" y="86"/>
                </a:cxn>
                <a:cxn ang="0">
                  <a:pos x="6" y="86"/>
                </a:cxn>
                <a:cxn ang="0">
                  <a:pos x="9" y="85"/>
                </a:cxn>
                <a:cxn ang="0">
                  <a:pos x="10" y="83"/>
                </a:cxn>
                <a:cxn ang="0">
                  <a:pos x="10" y="81"/>
                </a:cxn>
                <a:cxn ang="0">
                  <a:pos x="10" y="81"/>
                </a:cxn>
                <a:cxn ang="0">
                  <a:pos x="11" y="71"/>
                </a:cxn>
                <a:cxn ang="0">
                  <a:pos x="14" y="61"/>
                </a:cxn>
                <a:cxn ang="0">
                  <a:pos x="17" y="51"/>
                </a:cxn>
                <a:cxn ang="0">
                  <a:pos x="22" y="42"/>
                </a:cxn>
                <a:cxn ang="0">
                  <a:pos x="27" y="33"/>
                </a:cxn>
                <a:cxn ang="0">
                  <a:pos x="33" y="24"/>
                </a:cxn>
                <a:cxn ang="0">
                  <a:pos x="40" y="16"/>
                </a:cxn>
                <a:cxn ang="0">
                  <a:pos x="47" y="9"/>
                </a:cxn>
                <a:cxn ang="0">
                  <a:pos x="47" y="9"/>
                </a:cxn>
                <a:cxn ang="0">
                  <a:pos x="48" y="8"/>
                </a:cxn>
                <a:cxn ang="0">
                  <a:pos x="48" y="5"/>
                </a:cxn>
                <a:cxn ang="0">
                  <a:pos x="47" y="3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3" y="0"/>
                </a:cxn>
                <a:cxn ang="0">
                  <a:pos x="42" y="1"/>
                </a:cxn>
                <a:cxn ang="0">
                  <a:pos x="40" y="2"/>
                </a:cxn>
                <a:cxn ang="0">
                  <a:pos x="40" y="2"/>
                </a:cxn>
              </a:cxnLst>
              <a:rect l="0" t="0" r="r" b="b"/>
              <a:pathLst>
                <a:path w="48" h="86">
                  <a:moveTo>
                    <a:pt x="40" y="2"/>
                  </a:moveTo>
                  <a:lnTo>
                    <a:pt x="40" y="2"/>
                  </a:lnTo>
                  <a:lnTo>
                    <a:pt x="32" y="11"/>
                  </a:lnTo>
                  <a:lnTo>
                    <a:pt x="25" y="19"/>
                  </a:lnTo>
                  <a:lnTo>
                    <a:pt x="19" y="28"/>
                  </a:lnTo>
                  <a:lnTo>
                    <a:pt x="13" y="39"/>
                  </a:lnTo>
                  <a:lnTo>
                    <a:pt x="8" y="49"/>
                  </a:lnTo>
                  <a:lnTo>
                    <a:pt x="4" y="59"/>
                  </a:lnTo>
                  <a:lnTo>
                    <a:pt x="1" y="71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83"/>
                  </a:lnTo>
                  <a:lnTo>
                    <a:pt x="1" y="85"/>
                  </a:lnTo>
                  <a:lnTo>
                    <a:pt x="3" y="86"/>
                  </a:lnTo>
                  <a:lnTo>
                    <a:pt x="5" y="86"/>
                  </a:lnTo>
                  <a:lnTo>
                    <a:pt x="6" y="86"/>
                  </a:lnTo>
                  <a:lnTo>
                    <a:pt x="9" y="85"/>
                  </a:lnTo>
                  <a:lnTo>
                    <a:pt x="10" y="83"/>
                  </a:lnTo>
                  <a:lnTo>
                    <a:pt x="10" y="81"/>
                  </a:lnTo>
                  <a:lnTo>
                    <a:pt x="10" y="81"/>
                  </a:lnTo>
                  <a:lnTo>
                    <a:pt x="11" y="71"/>
                  </a:lnTo>
                  <a:lnTo>
                    <a:pt x="14" y="61"/>
                  </a:lnTo>
                  <a:lnTo>
                    <a:pt x="17" y="51"/>
                  </a:lnTo>
                  <a:lnTo>
                    <a:pt x="22" y="42"/>
                  </a:lnTo>
                  <a:lnTo>
                    <a:pt x="27" y="33"/>
                  </a:lnTo>
                  <a:lnTo>
                    <a:pt x="33" y="24"/>
                  </a:lnTo>
                  <a:lnTo>
                    <a:pt x="40" y="16"/>
                  </a:lnTo>
                  <a:lnTo>
                    <a:pt x="47" y="9"/>
                  </a:lnTo>
                  <a:lnTo>
                    <a:pt x="47" y="9"/>
                  </a:lnTo>
                  <a:lnTo>
                    <a:pt x="48" y="8"/>
                  </a:lnTo>
                  <a:lnTo>
                    <a:pt x="48" y="5"/>
                  </a:lnTo>
                  <a:lnTo>
                    <a:pt x="47" y="3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3" y="0"/>
                  </a:lnTo>
                  <a:lnTo>
                    <a:pt x="42" y="1"/>
                  </a:lnTo>
                  <a:lnTo>
                    <a:pt x="40" y="2"/>
                  </a:lnTo>
                  <a:lnTo>
                    <a:pt x="40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26" name="Freeform 825">
              <a:extLst>
                <a:ext uri="{FF2B5EF4-FFF2-40B4-BE49-F238E27FC236}">
                  <a16:creationId xmlns:a16="http://schemas.microsoft.com/office/drawing/2014/main" id="{DD8722F5-DA4D-4DDB-8922-7DF3372D8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9563" y="1624013"/>
              <a:ext cx="28575" cy="46038"/>
            </a:xfrm>
            <a:custGeom>
              <a:avLst/>
              <a:gdLst/>
              <a:ahLst/>
              <a:cxnLst>
                <a:cxn ang="0">
                  <a:pos x="44" y="2"/>
                </a:cxn>
                <a:cxn ang="0">
                  <a:pos x="44" y="2"/>
                </a:cxn>
                <a:cxn ang="0">
                  <a:pos x="38" y="10"/>
                </a:cxn>
                <a:cxn ang="0">
                  <a:pos x="32" y="17"/>
                </a:cxn>
                <a:cxn ang="0">
                  <a:pos x="25" y="26"/>
                </a:cxn>
                <a:cxn ang="0">
                  <a:pos x="19" y="34"/>
                </a:cxn>
                <a:cxn ang="0">
                  <a:pos x="19" y="34"/>
                </a:cxn>
                <a:cxn ang="0">
                  <a:pos x="13" y="44"/>
                </a:cxn>
                <a:cxn ang="0">
                  <a:pos x="9" y="56"/>
                </a:cxn>
                <a:cxn ang="0">
                  <a:pos x="5" y="67"/>
                </a:cxn>
                <a:cxn ang="0">
                  <a:pos x="0" y="77"/>
                </a:cxn>
                <a:cxn ang="0">
                  <a:pos x="0" y="77"/>
                </a:cxn>
                <a:cxn ang="0">
                  <a:pos x="0" y="79"/>
                </a:cxn>
                <a:cxn ang="0">
                  <a:pos x="0" y="82"/>
                </a:cxn>
                <a:cxn ang="0">
                  <a:pos x="2" y="85"/>
                </a:cxn>
                <a:cxn ang="0">
                  <a:pos x="4" y="85"/>
                </a:cxn>
                <a:cxn ang="0">
                  <a:pos x="5" y="85"/>
                </a:cxn>
                <a:cxn ang="0">
                  <a:pos x="7" y="85"/>
                </a:cxn>
                <a:cxn ang="0">
                  <a:pos x="8" y="83"/>
                </a:cxn>
                <a:cxn ang="0">
                  <a:pos x="8" y="83"/>
                </a:cxn>
                <a:cxn ang="0">
                  <a:pos x="16" y="63"/>
                </a:cxn>
                <a:cxn ang="0">
                  <a:pos x="26" y="42"/>
                </a:cxn>
                <a:cxn ang="0">
                  <a:pos x="26" y="42"/>
                </a:cxn>
                <a:cxn ang="0">
                  <a:pos x="28" y="37"/>
                </a:cxn>
                <a:cxn ang="0">
                  <a:pos x="31" y="33"/>
                </a:cxn>
                <a:cxn ang="0">
                  <a:pos x="38" y="25"/>
                </a:cxn>
                <a:cxn ang="0">
                  <a:pos x="46" y="15"/>
                </a:cxn>
                <a:cxn ang="0">
                  <a:pos x="52" y="7"/>
                </a:cxn>
                <a:cxn ang="0">
                  <a:pos x="52" y="7"/>
                </a:cxn>
                <a:cxn ang="0">
                  <a:pos x="53" y="5"/>
                </a:cxn>
                <a:cxn ang="0">
                  <a:pos x="52" y="3"/>
                </a:cxn>
                <a:cxn ang="0">
                  <a:pos x="52" y="2"/>
                </a:cxn>
                <a:cxn ang="0">
                  <a:pos x="50" y="0"/>
                </a:cxn>
                <a:cxn ang="0">
                  <a:pos x="49" y="0"/>
                </a:cxn>
                <a:cxn ang="0">
                  <a:pos x="47" y="0"/>
                </a:cxn>
                <a:cxn ang="0">
                  <a:pos x="45" y="1"/>
                </a:cxn>
                <a:cxn ang="0">
                  <a:pos x="44" y="2"/>
                </a:cxn>
                <a:cxn ang="0">
                  <a:pos x="44" y="2"/>
                </a:cxn>
              </a:cxnLst>
              <a:rect l="0" t="0" r="r" b="b"/>
              <a:pathLst>
                <a:path w="53" h="85">
                  <a:moveTo>
                    <a:pt x="44" y="2"/>
                  </a:moveTo>
                  <a:lnTo>
                    <a:pt x="44" y="2"/>
                  </a:lnTo>
                  <a:lnTo>
                    <a:pt x="38" y="10"/>
                  </a:lnTo>
                  <a:lnTo>
                    <a:pt x="32" y="17"/>
                  </a:lnTo>
                  <a:lnTo>
                    <a:pt x="25" y="26"/>
                  </a:lnTo>
                  <a:lnTo>
                    <a:pt x="19" y="34"/>
                  </a:lnTo>
                  <a:lnTo>
                    <a:pt x="19" y="34"/>
                  </a:lnTo>
                  <a:lnTo>
                    <a:pt x="13" y="44"/>
                  </a:lnTo>
                  <a:lnTo>
                    <a:pt x="9" y="56"/>
                  </a:lnTo>
                  <a:lnTo>
                    <a:pt x="5" y="67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79"/>
                  </a:lnTo>
                  <a:lnTo>
                    <a:pt x="0" y="82"/>
                  </a:lnTo>
                  <a:lnTo>
                    <a:pt x="2" y="85"/>
                  </a:lnTo>
                  <a:lnTo>
                    <a:pt x="4" y="85"/>
                  </a:lnTo>
                  <a:lnTo>
                    <a:pt x="5" y="85"/>
                  </a:lnTo>
                  <a:lnTo>
                    <a:pt x="7" y="85"/>
                  </a:lnTo>
                  <a:lnTo>
                    <a:pt x="8" y="83"/>
                  </a:lnTo>
                  <a:lnTo>
                    <a:pt x="8" y="83"/>
                  </a:lnTo>
                  <a:lnTo>
                    <a:pt x="16" y="63"/>
                  </a:lnTo>
                  <a:lnTo>
                    <a:pt x="26" y="42"/>
                  </a:lnTo>
                  <a:lnTo>
                    <a:pt x="26" y="42"/>
                  </a:lnTo>
                  <a:lnTo>
                    <a:pt x="28" y="37"/>
                  </a:lnTo>
                  <a:lnTo>
                    <a:pt x="31" y="33"/>
                  </a:lnTo>
                  <a:lnTo>
                    <a:pt x="38" y="25"/>
                  </a:lnTo>
                  <a:lnTo>
                    <a:pt x="46" y="15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3" y="5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0" y="0"/>
                  </a:lnTo>
                  <a:lnTo>
                    <a:pt x="49" y="0"/>
                  </a:lnTo>
                  <a:lnTo>
                    <a:pt x="47" y="0"/>
                  </a:lnTo>
                  <a:lnTo>
                    <a:pt x="45" y="1"/>
                  </a:lnTo>
                  <a:lnTo>
                    <a:pt x="44" y="2"/>
                  </a:lnTo>
                  <a:lnTo>
                    <a:pt x="44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27" name="Freeform 826">
              <a:extLst>
                <a:ext uri="{FF2B5EF4-FFF2-40B4-BE49-F238E27FC236}">
                  <a16:creationId xmlns:a16="http://schemas.microsoft.com/office/drawing/2014/main" id="{5D1F4208-D6E7-433D-B50D-C78FFBE3B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6875" y="1463675"/>
              <a:ext cx="23813" cy="41275"/>
            </a:xfrm>
            <a:custGeom>
              <a:avLst/>
              <a:gdLst/>
              <a:ahLst/>
              <a:cxnLst>
                <a:cxn ang="0">
                  <a:pos x="39" y="1"/>
                </a:cxn>
                <a:cxn ang="0">
                  <a:pos x="39" y="1"/>
                </a:cxn>
                <a:cxn ang="0">
                  <a:pos x="32" y="10"/>
                </a:cxn>
                <a:cxn ang="0">
                  <a:pos x="27" y="18"/>
                </a:cxn>
                <a:cxn ang="0">
                  <a:pos x="22" y="27"/>
                </a:cxn>
                <a:cxn ang="0">
                  <a:pos x="18" y="35"/>
                </a:cxn>
                <a:cxn ang="0">
                  <a:pos x="9" y="54"/>
                </a:cxn>
                <a:cxn ang="0">
                  <a:pos x="5" y="63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0" y="74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3" y="79"/>
                </a:cxn>
                <a:cxn ang="0">
                  <a:pos x="5" y="79"/>
                </a:cxn>
                <a:cxn ang="0">
                  <a:pos x="7" y="79"/>
                </a:cxn>
                <a:cxn ang="0">
                  <a:pos x="8" y="77"/>
                </a:cxn>
                <a:cxn ang="0">
                  <a:pos x="8" y="77"/>
                </a:cxn>
                <a:cxn ang="0">
                  <a:pos x="13" y="68"/>
                </a:cxn>
                <a:cxn ang="0">
                  <a:pos x="18" y="59"/>
                </a:cxn>
                <a:cxn ang="0">
                  <a:pos x="26" y="42"/>
                </a:cxn>
                <a:cxn ang="0">
                  <a:pos x="30" y="32"/>
                </a:cxn>
                <a:cxn ang="0">
                  <a:pos x="34" y="24"/>
                </a:cxn>
                <a:cxn ang="0">
                  <a:pos x="39" y="16"/>
                </a:cxn>
                <a:cxn ang="0">
                  <a:pos x="45" y="8"/>
                </a:cxn>
                <a:cxn ang="0">
                  <a:pos x="45" y="8"/>
                </a:cxn>
                <a:cxn ang="0">
                  <a:pos x="46" y="6"/>
                </a:cxn>
                <a:cxn ang="0">
                  <a:pos x="46" y="4"/>
                </a:cxn>
                <a:cxn ang="0">
                  <a:pos x="46" y="3"/>
                </a:cxn>
                <a:cxn ang="0">
                  <a:pos x="45" y="1"/>
                </a:cxn>
                <a:cxn ang="0">
                  <a:pos x="44" y="0"/>
                </a:cxn>
                <a:cxn ang="0">
                  <a:pos x="42" y="0"/>
                </a:cxn>
                <a:cxn ang="0">
                  <a:pos x="40" y="0"/>
                </a:cxn>
                <a:cxn ang="0">
                  <a:pos x="39" y="1"/>
                </a:cxn>
                <a:cxn ang="0">
                  <a:pos x="39" y="1"/>
                </a:cxn>
              </a:cxnLst>
              <a:rect l="0" t="0" r="r" b="b"/>
              <a:pathLst>
                <a:path w="46" h="79">
                  <a:moveTo>
                    <a:pt x="39" y="1"/>
                  </a:moveTo>
                  <a:lnTo>
                    <a:pt x="39" y="1"/>
                  </a:lnTo>
                  <a:lnTo>
                    <a:pt x="32" y="10"/>
                  </a:lnTo>
                  <a:lnTo>
                    <a:pt x="27" y="18"/>
                  </a:lnTo>
                  <a:lnTo>
                    <a:pt x="22" y="27"/>
                  </a:lnTo>
                  <a:lnTo>
                    <a:pt x="18" y="35"/>
                  </a:lnTo>
                  <a:lnTo>
                    <a:pt x="9" y="54"/>
                  </a:lnTo>
                  <a:lnTo>
                    <a:pt x="5" y="6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3" y="79"/>
                  </a:lnTo>
                  <a:lnTo>
                    <a:pt x="5" y="79"/>
                  </a:lnTo>
                  <a:lnTo>
                    <a:pt x="7" y="79"/>
                  </a:lnTo>
                  <a:lnTo>
                    <a:pt x="8" y="77"/>
                  </a:lnTo>
                  <a:lnTo>
                    <a:pt x="8" y="77"/>
                  </a:lnTo>
                  <a:lnTo>
                    <a:pt x="13" y="68"/>
                  </a:lnTo>
                  <a:lnTo>
                    <a:pt x="18" y="59"/>
                  </a:lnTo>
                  <a:lnTo>
                    <a:pt x="26" y="42"/>
                  </a:lnTo>
                  <a:lnTo>
                    <a:pt x="30" y="32"/>
                  </a:lnTo>
                  <a:lnTo>
                    <a:pt x="34" y="24"/>
                  </a:lnTo>
                  <a:lnTo>
                    <a:pt x="39" y="16"/>
                  </a:lnTo>
                  <a:lnTo>
                    <a:pt x="45" y="8"/>
                  </a:lnTo>
                  <a:lnTo>
                    <a:pt x="45" y="8"/>
                  </a:lnTo>
                  <a:lnTo>
                    <a:pt x="46" y="6"/>
                  </a:lnTo>
                  <a:lnTo>
                    <a:pt x="46" y="4"/>
                  </a:lnTo>
                  <a:lnTo>
                    <a:pt x="46" y="3"/>
                  </a:lnTo>
                  <a:lnTo>
                    <a:pt x="45" y="1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39" y="1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28" name="Freeform 827">
              <a:extLst>
                <a:ext uri="{FF2B5EF4-FFF2-40B4-BE49-F238E27FC236}">
                  <a16:creationId xmlns:a16="http://schemas.microsoft.com/office/drawing/2014/main" id="{826EDC5B-2CD3-4BBF-BF43-E3A08993F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2913" y="1493838"/>
              <a:ext cx="9525" cy="7938"/>
            </a:xfrm>
            <a:custGeom>
              <a:avLst/>
              <a:gdLst/>
              <a:ahLst/>
              <a:cxnLst>
                <a:cxn ang="0">
                  <a:pos x="8" y="1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1" y="9"/>
                </a:cxn>
                <a:cxn ang="0">
                  <a:pos x="0" y="11"/>
                </a:cxn>
                <a:cxn ang="0">
                  <a:pos x="1" y="13"/>
                </a:cxn>
                <a:cxn ang="0">
                  <a:pos x="2" y="14"/>
                </a:cxn>
                <a:cxn ang="0">
                  <a:pos x="3" y="16"/>
                </a:cxn>
                <a:cxn ang="0">
                  <a:pos x="5" y="16"/>
                </a:cxn>
                <a:cxn ang="0">
                  <a:pos x="7" y="16"/>
                </a:cxn>
                <a:cxn ang="0">
                  <a:pos x="8" y="14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5" y="6"/>
                </a:cxn>
                <a:cxn ang="0">
                  <a:pos x="16" y="5"/>
                </a:cxn>
                <a:cxn ang="0">
                  <a:pos x="15" y="3"/>
                </a:cxn>
                <a:cxn ang="0">
                  <a:pos x="14" y="1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8" y="1"/>
                </a:cxn>
                <a:cxn ang="0">
                  <a:pos x="8" y="1"/>
                </a:cxn>
              </a:cxnLst>
              <a:rect l="0" t="0" r="r" b="b"/>
              <a:pathLst>
                <a:path w="16" h="16">
                  <a:moveTo>
                    <a:pt x="8" y="1"/>
                  </a:moveTo>
                  <a:lnTo>
                    <a:pt x="2" y="8"/>
                  </a:lnTo>
                  <a:lnTo>
                    <a:pt x="2" y="8"/>
                  </a:lnTo>
                  <a:lnTo>
                    <a:pt x="1" y="9"/>
                  </a:lnTo>
                  <a:lnTo>
                    <a:pt x="0" y="11"/>
                  </a:lnTo>
                  <a:lnTo>
                    <a:pt x="1" y="13"/>
                  </a:lnTo>
                  <a:lnTo>
                    <a:pt x="2" y="14"/>
                  </a:lnTo>
                  <a:lnTo>
                    <a:pt x="3" y="16"/>
                  </a:lnTo>
                  <a:lnTo>
                    <a:pt x="5" y="16"/>
                  </a:lnTo>
                  <a:lnTo>
                    <a:pt x="7" y="16"/>
                  </a:lnTo>
                  <a:lnTo>
                    <a:pt x="8" y="14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5" y="6"/>
                  </a:lnTo>
                  <a:lnTo>
                    <a:pt x="16" y="5"/>
                  </a:lnTo>
                  <a:lnTo>
                    <a:pt x="15" y="3"/>
                  </a:lnTo>
                  <a:lnTo>
                    <a:pt x="14" y="1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8" y="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29" name="Freeform 828">
              <a:extLst>
                <a:ext uri="{FF2B5EF4-FFF2-40B4-BE49-F238E27FC236}">
                  <a16:creationId xmlns:a16="http://schemas.microsoft.com/office/drawing/2014/main" id="{05D44E9B-614E-476C-B91A-CACF0A6F65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08713" y="1243013"/>
              <a:ext cx="706438" cy="620713"/>
            </a:xfrm>
            <a:custGeom>
              <a:avLst/>
              <a:gdLst/>
              <a:ahLst/>
              <a:cxnLst>
                <a:cxn ang="0">
                  <a:pos x="1208" y="1175"/>
                </a:cxn>
                <a:cxn ang="0">
                  <a:pos x="1095" y="1131"/>
                </a:cxn>
                <a:cxn ang="0">
                  <a:pos x="938" y="1062"/>
                </a:cxn>
                <a:cxn ang="0">
                  <a:pos x="899" y="1051"/>
                </a:cxn>
                <a:cxn ang="0">
                  <a:pos x="728" y="1088"/>
                </a:cxn>
                <a:cxn ang="0">
                  <a:pos x="531" y="1080"/>
                </a:cxn>
                <a:cxn ang="0">
                  <a:pos x="322" y="1026"/>
                </a:cxn>
                <a:cxn ang="0">
                  <a:pos x="161" y="920"/>
                </a:cxn>
                <a:cxn ang="0">
                  <a:pos x="51" y="762"/>
                </a:cxn>
                <a:cxn ang="0">
                  <a:pos x="8" y="609"/>
                </a:cxn>
                <a:cxn ang="0">
                  <a:pos x="4" y="424"/>
                </a:cxn>
                <a:cxn ang="0">
                  <a:pos x="39" y="285"/>
                </a:cxn>
                <a:cxn ang="0">
                  <a:pos x="97" y="185"/>
                </a:cxn>
                <a:cxn ang="0">
                  <a:pos x="167" y="114"/>
                </a:cxn>
                <a:cxn ang="0">
                  <a:pos x="255" y="62"/>
                </a:cxn>
                <a:cxn ang="0">
                  <a:pos x="439" y="14"/>
                </a:cxn>
                <a:cxn ang="0">
                  <a:pos x="700" y="5"/>
                </a:cxn>
                <a:cxn ang="0">
                  <a:pos x="714" y="7"/>
                </a:cxn>
                <a:cxn ang="0">
                  <a:pos x="803" y="0"/>
                </a:cxn>
                <a:cxn ang="0">
                  <a:pos x="994" y="43"/>
                </a:cxn>
                <a:cxn ang="0">
                  <a:pos x="1175" y="156"/>
                </a:cxn>
                <a:cxn ang="0">
                  <a:pos x="1247" y="243"/>
                </a:cxn>
                <a:cxn ang="0">
                  <a:pos x="1289" y="328"/>
                </a:cxn>
                <a:cxn ang="0">
                  <a:pos x="1324" y="456"/>
                </a:cxn>
                <a:cxn ang="0">
                  <a:pos x="1336" y="593"/>
                </a:cxn>
                <a:cxn ang="0">
                  <a:pos x="1319" y="726"/>
                </a:cxn>
                <a:cxn ang="0">
                  <a:pos x="1266" y="842"/>
                </a:cxn>
                <a:cxn ang="0">
                  <a:pos x="1204" y="907"/>
                </a:cxn>
                <a:cxn ang="0">
                  <a:pos x="1205" y="990"/>
                </a:cxn>
                <a:cxn ang="0">
                  <a:pos x="1239" y="1150"/>
                </a:cxn>
                <a:cxn ang="0">
                  <a:pos x="1234" y="1167"/>
                </a:cxn>
                <a:cxn ang="0">
                  <a:pos x="912" y="999"/>
                </a:cxn>
                <a:cxn ang="0">
                  <a:pos x="967" y="1032"/>
                </a:cxn>
                <a:cxn ang="0">
                  <a:pos x="1119" y="1098"/>
                </a:cxn>
                <a:cxn ang="0">
                  <a:pos x="1181" y="1067"/>
                </a:cxn>
                <a:cxn ang="0">
                  <a:pos x="1156" y="912"/>
                </a:cxn>
                <a:cxn ang="0">
                  <a:pos x="1170" y="893"/>
                </a:cxn>
                <a:cxn ang="0">
                  <a:pos x="1193" y="864"/>
                </a:cxn>
                <a:cxn ang="0">
                  <a:pos x="1262" y="762"/>
                </a:cxn>
                <a:cxn ang="0">
                  <a:pos x="1294" y="636"/>
                </a:cxn>
                <a:cxn ang="0">
                  <a:pos x="1293" y="502"/>
                </a:cxn>
                <a:cxn ang="0">
                  <a:pos x="1265" y="373"/>
                </a:cxn>
                <a:cxn ang="0">
                  <a:pos x="1214" y="265"/>
                </a:cxn>
                <a:cxn ang="0">
                  <a:pos x="1124" y="168"/>
                </a:cxn>
                <a:cxn ang="0">
                  <a:pos x="962" y="75"/>
                </a:cxn>
                <a:cxn ang="0">
                  <a:pos x="786" y="39"/>
                </a:cxn>
                <a:cxn ang="0">
                  <a:pos x="705" y="49"/>
                </a:cxn>
                <a:cxn ang="0">
                  <a:pos x="686" y="45"/>
                </a:cxn>
                <a:cxn ang="0">
                  <a:pos x="459" y="52"/>
                </a:cxn>
                <a:cxn ang="0">
                  <a:pos x="295" y="89"/>
                </a:cxn>
                <a:cxn ang="0">
                  <a:pos x="184" y="153"/>
                </a:cxn>
                <a:cxn ang="0">
                  <a:pos x="109" y="238"/>
                </a:cxn>
                <a:cxn ang="0">
                  <a:pos x="62" y="340"/>
                </a:cxn>
                <a:cxn ang="0">
                  <a:pos x="40" y="448"/>
                </a:cxn>
                <a:cxn ang="0">
                  <a:pos x="55" y="647"/>
                </a:cxn>
                <a:cxn ang="0">
                  <a:pos x="121" y="805"/>
                </a:cxn>
                <a:cxn ang="0">
                  <a:pos x="251" y="941"/>
                </a:cxn>
                <a:cxn ang="0">
                  <a:pos x="434" y="1017"/>
                </a:cxn>
                <a:cxn ang="0">
                  <a:pos x="592" y="1043"/>
                </a:cxn>
                <a:cxn ang="0">
                  <a:pos x="736" y="1045"/>
                </a:cxn>
                <a:cxn ang="0">
                  <a:pos x="890" y="1012"/>
                </a:cxn>
                <a:cxn ang="0">
                  <a:pos x="900" y="1005"/>
                </a:cxn>
              </a:cxnLst>
              <a:rect l="0" t="0" r="r" b="b"/>
              <a:pathLst>
                <a:path w="1336" h="1175">
                  <a:moveTo>
                    <a:pt x="1214" y="1175"/>
                  </a:moveTo>
                  <a:lnTo>
                    <a:pt x="1214" y="1175"/>
                  </a:lnTo>
                  <a:lnTo>
                    <a:pt x="1210" y="1175"/>
                  </a:lnTo>
                  <a:lnTo>
                    <a:pt x="1209" y="1175"/>
                  </a:lnTo>
                  <a:lnTo>
                    <a:pt x="1208" y="1175"/>
                  </a:lnTo>
                  <a:lnTo>
                    <a:pt x="1208" y="1175"/>
                  </a:lnTo>
                  <a:lnTo>
                    <a:pt x="1202" y="1174"/>
                  </a:lnTo>
                  <a:lnTo>
                    <a:pt x="1198" y="1173"/>
                  </a:lnTo>
                  <a:lnTo>
                    <a:pt x="1198" y="1173"/>
                  </a:lnTo>
                  <a:lnTo>
                    <a:pt x="1172" y="1162"/>
                  </a:lnTo>
                  <a:lnTo>
                    <a:pt x="1147" y="1152"/>
                  </a:lnTo>
                  <a:lnTo>
                    <a:pt x="1095" y="1131"/>
                  </a:lnTo>
                  <a:lnTo>
                    <a:pt x="1095" y="1131"/>
                  </a:lnTo>
                  <a:lnTo>
                    <a:pt x="1050" y="1113"/>
                  </a:lnTo>
                  <a:lnTo>
                    <a:pt x="1005" y="1095"/>
                  </a:lnTo>
                  <a:lnTo>
                    <a:pt x="982" y="1084"/>
                  </a:lnTo>
                  <a:lnTo>
                    <a:pt x="960" y="1073"/>
                  </a:lnTo>
                  <a:lnTo>
                    <a:pt x="938" y="1062"/>
                  </a:lnTo>
                  <a:lnTo>
                    <a:pt x="918" y="1048"/>
                  </a:lnTo>
                  <a:lnTo>
                    <a:pt x="911" y="1044"/>
                  </a:lnTo>
                  <a:lnTo>
                    <a:pt x="904" y="1048"/>
                  </a:lnTo>
                  <a:lnTo>
                    <a:pt x="904" y="1048"/>
                  </a:lnTo>
                  <a:lnTo>
                    <a:pt x="899" y="1051"/>
                  </a:lnTo>
                  <a:lnTo>
                    <a:pt x="899" y="1051"/>
                  </a:lnTo>
                  <a:lnTo>
                    <a:pt x="873" y="1061"/>
                  </a:lnTo>
                  <a:lnTo>
                    <a:pt x="847" y="1068"/>
                  </a:lnTo>
                  <a:lnTo>
                    <a:pt x="819" y="1075"/>
                  </a:lnTo>
                  <a:lnTo>
                    <a:pt x="789" y="1080"/>
                  </a:lnTo>
                  <a:lnTo>
                    <a:pt x="759" y="1084"/>
                  </a:lnTo>
                  <a:lnTo>
                    <a:pt x="728" y="1088"/>
                  </a:lnTo>
                  <a:lnTo>
                    <a:pt x="696" y="1090"/>
                  </a:lnTo>
                  <a:lnTo>
                    <a:pt x="664" y="1090"/>
                  </a:lnTo>
                  <a:lnTo>
                    <a:pt x="664" y="1090"/>
                  </a:lnTo>
                  <a:lnTo>
                    <a:pt x="620" y="1089"/>
                  </a:lnTo>
                  <a:lnTo>
                    <a:pt x="576" y="1086"/>
                  </a:lnTo>
                  <a:lnTo>
                    <a:pt x="531" y="1080"/>
                  </a:lnTo>
                  <a:lnTo>
                    <a:pt x="488" y="1073"/>
                  </a:lnTo>
                  <a:lnTo>
                    <a:pt x="445" y="1064"/>
                  </a:lnTo>
                  <a:lnTo>
                    <a:pt x="402" y="1052"/>
                  </a:lnTo>
                  <a:lnTo>
                    <a:pt x="361" y="1040"/>
                  </a:lnTo>
                  <a:lnTo>
                    <a:pt x="322" y="1026"/>
                  </a:lnTo>
                  <a:lnTo>
                    <a:pt x="322" y="1026"/>
                  </a:lnTo>
                  <a:lnTo>
                    <a:pt x="292" y="1012"/>
                  </a:lnTo>
                  <a:lnTo>
                    <a:pt x="263" y="997"/>
                  </a:lnTo>
                  <a:lnTo>
                    <a:pt x="235" y="980"/>
                  </a:lnTo>
                  <a:lnTo>
                    <a:pt x="209" y="962"/>
                  </a:lnTo>
                  <a:lnTo>
                    <a:pt x="184" y="942"/>
                  </a:lnTo>
                  <a:lnTo>
                    <a:pt x="161" y="920"/>
                  </a:lnTo>
                  <a:lnTo>
                    <a:pt x="138" y="898"/>
                  </a:lnTo>
                  <a:lnTo>
                    <a:pt x="117" y="873"/>
                  </a:lnTo>
                  <a:lnTo>
                    <a:pt x="99" y="847"/>
                  </a:lnTo>
                  <a:lnTo>
                    <a:pt x="81" y="820"/>
                  </a:lnTo>
                  <a:lnTo>
                    <a:pt x="66" y="792"/>
                  </a:lnTo>
                  <a:lnTo>
                    <a:pt x="51" y="762"/>
                  </a:lnTo>
                  <a:lnTo>
                    <a:pt x="39" y="732"/>
                  </a:lnTo>
                  <a:lnTo>
                    <a:pt x="28" y="700"/>
                  </a:lnTo>
                  <a:lnTo>
                    <a:pt x="19" y="668"/>
                  </a:lnTo>
                  <a:lnTo>
                    <a:pt x="12" y="634"/>
                  </a:lnTo>
                  <a:lnTo>
                    <a:pt x="12" y="634"/>
                  </a:lnTo>
                  <a:lnTo>
                    <a:pt x="8" y="609"/>
                  </a:lnTo>
                  <a:lnTo>
                    <a:pt x="5" y="582"/>
                  </a:lnTo>
                  <a:lnTo>
                    <a:pt x="2" y="554"/>
                  </a:lnTo>
                  <a:lnTo>
                    <a:pt x="1" y="524"/>
                  </a:lnTo>
                  <a:lnTo>
                    <a:pt x="0" y="492"/>
                  </a:lnTo>
                  <a:lnTo>
                    <a:pt x="1" y="459"/>
                  </a:lnTo>
                  <a:lnTo>
                    <a:pt x="4" y="424"/>
                  </a:lnTo>
                  <a:lnTo>
                    <a:pt x="9" y="389"/>
                  </a:lnTo>
                  <a:lnTo>
                    <a:pt x="16" y="354"/>
                  </a:lnTo>
                  <a:lnTo>
                    <a:pt x="21" y="337"/>
                  </a:lnTo>
                  <a:lnTo>
                    <a:pt x="26" y="320"/>
                  </a:lnTo>
                  <a:lnTo>
                    <a:pt x="33" y="303"/>
                  </a:lnTo>
                  <a:lnTo>
                    <a:pt x="39" y="285"/>
                  </a:lnTo>
                  <a:lnTo>
                    <a:pt x="46" y="267"/>
                  </a:lnTo>
                  <a:lnTo>
                    <a:pt x="54" y="251"/>
                  </a:lnTo>
                  <a:lnTo>
                    <a:pt x="64" y="234"/>
                  </a:lnTo>
                  <a:lnTo>
                    <a:pt x="74" y="218"/>
                  </a:lnTo>
                  <a:lnTo>
                    <a:pt x="84" y="201"/>
                  </a:lnTo>
                  <a:lnTo>
                    <a:pt x="97" y="185"/>
                  </a:lnTo>
                  <a:lnTo>
                    <a:pt x="109" y="169"/>
                  </a:lnTo>
                  <a:lnTo>
                    <a:pt x="123" y="154"/>
                  </a:lnTo>
                  <a:lnTo>
                    <a:pt x="138" y="139"/>
                  </a:lnTo>
                  <a:lnTo>
                    <a:pt x="153" y="125"/>
                  </a:lnTo>
                  <a:lnTo>
                    <a:pt x="153" y="125"/>
                  </a:lnTo>
                  <a:lnTo>
                    <a:pt x="167" y="114"/>
                  </a:lnTo>
                  <a:lnTo>
                    <a:pt x="180" y="103"/>
                  </a:lnTo>
                  <a:lnTo>
                    <a:pt x="195" y="94"/>
                  </a:lnTo>
                  <a:lnTo>
                    <a:pt x="209" y="86"/>
                  </a:lnTo>
                  <a:lnTo>
                    <a:pt x="224" y="76"/>
                  </a:lnTo>
                  <a:lnTo>
                    <a:pt x="239" y="69"/>
                  </a:lnTo>
                  <a:lnTo>
                    <a:pt x="255" y="62"/>
                  </a:lnTo>
                  <a:lnTo>
                    <a:pt x="270" y="56"/>
                  </a:lnTo>
                  <a:lnTo>
                    <a:pt x="303" y="43"/>
                  </a:lnTo>
                  <a:lnTo>
                    <a:pt x="336" y="34"/>
                  </a:lnTo>
                  <a:lnTo>
                    <a:pt x="369" y="26"/>
                  </a:lnTo>
                  <a:lnTo>
                    <a:pt x="403" y="20"/>
                  </a:lnTo>
                  <a:lnTo>
                    <a:pt x="439" y="14"/>
                  </a:lnTo>
                  <a:lnTo>
                    <a:pt x="473" y="11"/>
                  </a:lnTo>
                  <a:lnTo>
                    <a:pt x="507" y="8"/>
                  </a:lnTo>
                  <a:lnTo>
                    <a:pt x="541" y="6"/>
                  </a:lnTo>
                  <a:lnTo>
                    <a:pt x="607" y="5"/>
                  </a:lnTo>
                  <a:lnTo>
                    <a:pt x="669" y="5"/>
                  </a:lnTo>
                  <a:lnTo>
                    <a:pt x="700" y="5"/>
                  </a:lnTo>
                  <a:lnTo>
                    <a:pt x="700" y="5"/>
                  </a:lnTo>
                  <a:lnTo>
                    <a:pt x="704" y="5"/>
                  </a:lnTo>
                  <a:lnTo>
                    <a:pt x="708" y="6"/>
                  </a:lnTo>
                  <a:lnTo>
                    <a:pt x="711" y="7"/>
                  </a:lnTo>
                  <a:lnTo>
                    <a:pt x="714" y="7"/>
                  </a:lnTo>
                  <a:lnTo>
                    <a:pt x="714" y="7"/>
                  </a:lnTo>
                  <a:lnTo>
                    <a:pt x="732" y="4"/>
                  </a:lnTo>
                  <a:lnTo>
                    <a:pt x="749" y="2"/>
                  </a:lnTo>
                  <a:lnTo>
                    <a:pt x="768" y="1"/>
                  </a:lnTo>
                  <a:lnTo>
                    <a:pt x="787" y="0"/>
                  </a:lnTo>
                  <a:lnTo>
                    <a:pt x="787" y="0"/>
                  </a:lnTo>
                  <a:lnTo>
                    <a:pt x="803" y="0"/>
                  </a:lnTo>
                  <a:lnTo>
                    <a:pt x="821" y="1"/>
                  </a:lnTo>
                  <a:lnTo>
                    <a:pt x="856" y="5"/>
                  </a:lnTo>
                  <a:lnTo>
                    <a:pt x="891" y="11"/>
                  </a:lnTo>
                  <a:lnTo>
                    <a:pt x="926" y="21"/>
                  </a:lnTo>
                  <a:lnTo>
                    <a:pt x="960" y="31"/>
                  </a:lnTo>
                  <a:lnTo>
                    <a:pt x="994" y="43"/>
                  </a:lnTo>
                  <a:lnTo>
                    <a:pt x="1028" y="59"/>
                  </a:lnTo>
                  <a:lnTo>
                    <a:pt x="1060" y="75"/>
                  </a:lnTo>
                  <a:lnTo>
                    <a:pt x="1091" y="93"/>
                  </a:lnTo>
                  <a:lnTo>
                    <a:pt x="1121" y="112"/>
                  </a:lnTo>
                  <a:lnTo>
                    <a:pt x="1149" y="134"/>
                  </a:lnTo>
                  <a:lnTo>
                    <a:pt x="1175" y="156"/>
                  </a:lnTo>
                  <a:lnTo>
                    <a:pt x="1199" y="180"/>
                  </a:lnTo>
                  <a:lnTo>
                    <a:pt x="1210" y="192"/>
                  </a:lnTo>
                  <a:lnTo>
                    <a:pt x="1220" y="204"/>
                  </a:lnTo>
                  <a:lnTo>
                    <a:pt x="1230" y="217"/>
                  </a:lnTo>
                  <a:lnTo>
                    <a:pt x="1239" y="229"/>
                  </a:lnTo>
                  <a:lnTo>
                    <a:pt x="1247" y="243"/>
                  </a:lnTo>
                  <a:lnTo>
                    <a:pt x="1256" y="255"/>
                  </a:lnTo>
                  <a:lnTo>
                    <a:pt x="1256" y="255"/>
                  </a:lnTo>
                  <a:lnTo>
                    <a:pt x="1264" y="273"/>
                  </a:lnTo>
                  <a:lnTo>
                    <a:pt x="1272" y="290"/>
                  </a:lnTo>
                  <a:lnTo>
                    <a:pt x="1280" y="310"/>
                  </a:lnTo>
                  <a:lnTo>
                    <a:pt x="1289" y="328"/>
                  </a:lnTo>
                  <a:lnTo>
                    <a:pt x="1296" y="349"/>
                  </a:lnTo>
                  <a:lnTo>
                    <a:pt x="1302" y="370"/>
                  </a:lnTo>
                  <a:lnTo>
                    <a:pt x="1308" y="390"/>
                  </a:lnTo>
                  <a:lnTo>
                    <a:pt x="1314" y="412"/>
                  </a:lnTo>
                  <a:lnTo>
                    <a:pt x="1320" y="434"/>
                  </a:lnTo>
                  <a:lnTo>
                    <a:pt x="1324" y="456"/>
                  </a:lnTo>
                  <a:lnTo>
                    <a:pt x="1328" y="478"/>
                  </a:lnTo>
                  <a:lnTo>
                    <a:pt x="1331" y="501"/>
                  </a:lnTo>
                  <a:lnTo>
                    <a:pt x="1333" y="524"/>
                  </a:lnTo>
                  <a:lnTo>
                    <a:pt x="1335" y="547"/>
                  </a:lnTo>
                  <a:lnTo>
                    <a:pt x="1336" y="570"/>
                  </a:lnTo>
                  <a:lnTo>
                    <a:pt x="1336" y="593"/>
                  </a:lnTo>
                  <a:lnTo>
                    <a:pt x="1335" y="616"/>
                  </a:lnTo>
                  <a:lnTo>
                    <a:pt x="1334" y="638"/>
                  </a:lnTo>
                  <a:lnTo>
                    <a:pt x="1332" y="660"/>
                  </a:lnTo>
                  <a:lnTo>
                    <a:pt x="1328" y="683"/>
                  </a:lnTo>
                  <a:lnTo>
                    <a:pt x="1324" y="704"/>
                  </a:lnTo>
                  <a:lnTo>
                    <a:pt x="1319" y="726"/>
                  </a:lnTo>
                  <a:lnTo>
                    <a:pt x="1312" y="747"/>
                  </a:lnTo>
                  <a:lnTo>
                    <a:pt x="1305" y="767"/>
                  </a:lnTo>
                  <a:lnTo>
                    <a:pt x="1297" y="787"/>
                  </a:lnTo>
                  <a:lnTo>
                    <a:pt x="1288" y="806"/>
                  </a:lnTo>
                  <a:lnTo>
                    <a:pt x="1277" y="824"/>
                  </a:lnTo>
                  <a:lnTo>
                    <a:pt x="1266" y="842"/>
                  </a:lnTo>
                  <a:lnTo>
                    <a:pt x="1253" y="859"/>
                  </a:lnTo>
                  <a:lnTo>
                    <a:pt x="1239" y="875"/>
                  </a:lnTo>
                  <a:lnTo>
                    <a:pt x="1225" y="890"/>
                  </a:lnTo>
                  <a:lnTo>
                    <a:pt x="1208" y="904"/>
                  </a:lnTo>
                  <a:lnTo>
                    <a:pt x="1208" y="904"/>
                  </a:lnTo>
                  <a:lnTo>
                    <a:pt x="1204" y="907"/>
                  </a:lnTo>
                  <a:lnTo>
                    <a:pt x="1197" y="911"/>
                  </a:lnTo>
                  <a:lnTo>
                    <a:pt x="1197" y="918"/>
                  </a:lnTo>
                  <a:lnTo>
                    <a:pt x="1197" y="918"/>
                  </a:lnTo>
                  <a:lnTo>
                    <a:pt x="1198" y="937"/>
                  </a:lnTo>
                  <a:lnTo>
                    <a:pt x="1200" y="954"/>
                  </a:lnTo>
                  <a:lnTo>
                    <a:pt x="1205" y="990"/>
                  </a:lnTo>
                  <a:lnTo>
                    <a:pt x="1212" y="1026"/>
                  </a:lnTo>
                  <a:lnTo>
                    <a:pt x="1220" y="1061"/>
                  </a:lnTo>
                  <a:lnTo>
                    <a:pt x="1220" y="1061"/>
                  </a:lnTo>
                  <a:lnTo>
                    <a:pt x="1231" y="1104"/>
                  </a:lnTo>
                  <a:lnTo>
                    <a:pt x="1235" y="1127"/>
                  </a:lnTo>
                  <a:lnTo>
                    <a:pt x="1239" y="1150"/>
                  </a:lnTo>
                  <a:lnTo>
                    <a:pt x="1239" y="1150"/>
                  </a:lnTo>
                  <a:lnTo>
                    <a:pt x="1239" y="1154"/>
                  </a:lnTo>
                  <a:lnTo>
                    <a:pt x="1238" y="1159"/>
                  </a:lnTo>
                  <a:lnTo>
                    <a:pt x="1236" y="1163"/>
                  </a:lnTo>
                  <a:lnTo>
                    <a:pt x="1234" y="1167"/>
                  </a:lnTo>
                  <a:lnTo>
                    <a:pt x="1234" y="1167"/>
                  </a:lnTo>
                  <a:lnTo>
                    <a:pt x="1230" y="1170"/>
                  </a:lnTo>
                  <a:lnTo>
                    <a:pt x="1225" y="1173"/>
                  </a:lnTo>
                  <a:lnTo>
                    <a:pt x="1219" y="1175"/>
                  </a:lnTo>
                  <a:lnTo>
                    <a:pt x="1214" y="1175"/>
                  </a:lnTo>
                  <a:lnTo>
                    <a:pt x="1214" y="1175"/>
                  </a:lnTo>
                  <a:close/>
                  <a:moveTo>
                    <a:pt x="912" y="999"/>
                  </a:moveTo>
                  <a:lnTo>
                    <a:pt x="912" y="999"/>
                  </a:lnTo>
                  <a:lnTo>
                    <a:pt x="916" y="1000"/>
                  </a:lnTo>
                  <a:lnTo>
                    <a:pt x="920" y="1003"/>
                  </a:lnTo>
                  <a:lnTo>
                    <a:pt x="920" y="1003"/>
                  </a:lnTo>
                  <a:lnTo>
                    <a:pt x="944" y="1018"/>
                  </a:lnTo>
                  <a:lnTo>
                    <a:pt x="967" y="1032"/>
                  </a:lnTo>
                  <a:lnTo>
                    <a:pt x="992" y="1045"/>
                  </a:lnTo>
                  <a:lnTo>
                    <a:pt x="1017" y="1057"/>
                  </a:lnTo>
                  <a:lnTo>
                    <a:pt x="1043" y="1068"/>
                  </a:lnTo>
                  <a:lnTo>
                    <a:pt x="1069" y="1078"/>
                  </a:lnTo>
                  <a:lnTo>
                    <a:pt x="1119" y="1098"/>
                  </a:lnTo>
                  <a:lnTo>
                    <a:pt x="1119" y="1098"/>
                  </a:lnTo>
                  <a:lnTo>
                    <a:pt x="1173" y="1120"/>
                  </a:lnTo>
                  <a:lnTo>
                    <a:pt x="1195" y="1128"/>
                  </a:lnTo>
                  <a:lnTo>
                    <a:pt x="1189" y="1105"/>
                  </a:lnTo>
                  <a:lnTo>
                    <a:pt x="1189" y="1105"/>
                  </a:lnTo>
                  <a:lnTo>
                    <a:pt x="1181" y="1067"/>
                  </a:lnTo>
                  <a:lnTo>
                    <a:pt x="1181" y="1067"/>
                  </a:lnTo>
                  <a:lnTo>
                    <a:pt x="1172" y="1029"/>
                  </a:lnTo>
                  <a:lnTo>
                    <a:pt x="1165" y="990"/>
                  </a:lnTo>
                  <a:lnTo>
                    <a:pt x="1162" y="971"/>
                  </a:lnTo>
                  <a:lnTo>
                    <a:pt x="1158" y="951"/>
                  </a:lnTo>
                  <a:lnTo>
                    <a:pt x="1157" y="932"/>
                  </a:lnTo>
                  <a:lnTo>
                    <a:pt x="1156" y="912"/>
                  </a:lnTo>
                  <a:lnTo>
                    <a:pt x="1156" y="912"/>
                  </a:lnTo>
                  <a:lnTo>
                    <a:pt x="1156" y="907"/>
                  </a:lnTo>
                  <a:lnTo>
                    <a:pt x="1158" y="903"/>
                  </a:lnTo>
                  <a:lnTo>
                    <a:pt x="1161" y="899"/>
                  </a:lnTo>
                  <a:lnTo>
                    <a:pt x="1165" y="896"/>
                  </a:lnTo>
                  <a:lnTo>
                    <a:pt x="1170" y="893"/>
                  </a:lnTo>
                  <a:lnTo>
                    <a:pt x="1171" y="887"/>
                  </a:lnTo>
                  <a:lnTo>
                    <a:pt x="1171" y="887"/>
                  </a:lnTo>
                  <a:lnTo>
                    <a:pt x="1173" y="882"/>
                  </a:lnTo>
                  <a:lnTo>
                    <a:pt x="1177" y="878"/>
                  </a:lnTo>
                  <a:lnTo>
                    <a:pt x="1177" y="878"/>
                  </a:lnTo>
                  <a:lnTo>
                    <a:pt x="1193" y="864"/>
                  </a:lnTo>
                  <a:lnTo>
                    <a:pt x="1207" y="849"/>
                  </a:lnTo>
                  <a:lnTo>
                    <a:pt x="1220" y="833"/>
                  </a:lnTo>
                  <a:lnTo>
                    <a:pt x="1233" y="817"/>
                  </a:lnTo>
                  <a:lnTo>
                    <a:pt x="1243" y="799"/>
                  </a:lnTo>
                  <a:lnTo>
                    <a:pt x="1253" y="782"/>
                  </a:lnTo>
                  <a:lnTo>
                    <a:pt x="1262" y="762"/>
                  </a:lnTo>
                  <a:lnTo>
                    <a:pt x="1270" y="743"/>
                  </a:lnTo>
                  <a:lnTo>
                    <a:pt x="1276" y="723"/>
                  </a:lnTo>
                  <a:lnTo>
                    <a:pt x="1282" y="701"/>
                  </a:lnTo>
                  <a:lnTo>
                    <a:pt x="1287" y="681"/>
                  </a:lnTo>
                  <a:lnTo>
                    <a:pt x="1291" y="659"/>
                  </a:lnTo>
                  <a:lnTo>
                    <a:pt x="1294" y="636"/>
                  </a:lnTo>
                  <a:lnTo>
                    <a:pt x="1296" y="614"/>
                  </a:lnTo>
                  <a:lnTo>
                    <a:pt x="1297" y="592"/>
                  </a:lnTo>
                  <a:lnTo>
                    <a:pt x="1297" y="569"/>
                  </a:lnTo>
                  <a:lnTo>
                    <a:pt x="1296" y="546"/>
                  </a:lnTo>
                  <a:lnTo>
                    <a:pt x="1295" y="525"/>
                  </a:lnTo>
                  <a:lnTo>
                    <a:pt x="1293" y="502"/>
                  </a:lnTo>
                  <a:lnTo>
                    <a:pt x="1290" y="479"/>
                  </a:lnTo>
                  <a:lnTo>
                    <a:pt x="1286" y="457"/>
                  </a:lnTo>
                  <a:lnTo>
                    <a:pt x="1281" y="436"/>
                  </a:lnTo>
                  <a:lnTo>
                    <a:pt x="1276" y="414"/>
                  </a:lnTo>
                  <a:lnTo>
                    <a:pt x="1271" y="393"/>
                  </a:lnTo>
                  <a:lnTo>
                    <a:pt x="1265" y="373"/>
                  </a:lnTo>
                  <a:lnTo>
                    <a:pt x="1258" y="353"/>
                  </a:lnTo>
                  <a:lnTo>
                    <a:pt x="1250" y="334"/>
                  </a:lnTo>
                  <a:lnTo>
                    <a:pt x="1242" y="316"/>
                  </a:lnTo>
                  <a:lnTo>
                    <a:pt x="1233" y="298"/>
                  </a:lnTo>
                  <a:lnTo>
                    <a:pt x="1225" y="281"/>
                  </a:lnTo>
                  <a:lnTo>
                    <a:pt x="1214" y="265"/>
                  </a:lnTo>
                  <a:lnTo>
                    <a:pt x="1205" y="251"/>
                  </a:lnTo>
                  <a:lnTo>
                    <a:pt x="1205" y="251"/>
                  </a:lnTo>
                  <a:lnTo>
                    <a:pt x="1187" y="229"/>
                  </a:lnTo>
                  <a:lnTo>
                    <a:pt x="1169" y="208"/>
                  </a:lnTo>
                  <a:lnTo>
                    <a:pt x="1147" y="187"/>
                  </a:lnTo>
                  <a:lnTo>
                    <a:pt x="1124" y="168"/>
                  </a:lnTo>
                  <a:lnTo>
                    <a:pt x="1101" y="150"/>
                  </a:lnTo>
                  <a:lnTo>
                    <a:pt x="1075" y="132"/>
                  </a:lnTo>
                  <a:lnTo>
                    <a:pt x="1048" y="116"/>
                  </a:lnTo>
                  <a:lnTo>
                    <a:pt x="1020" y="101"/>
                  </a:lnTo>
                  <a:lnTo>
                    <a:pt x="991" y="88"/>
                  </a:lnTo>
                  <a:lnTo>
                    <a:pt x="962" y="75"/>
                  </a:lnTo>
                  <a:lnTo>
                    <a:pt x="932" y="65"/>
                  </a:lnTo>
                  <a:lnTo>
                    <a:pt x="902" y="56"/>
                  </a:lnTo>
                  <a:lnTo>
                    <a:pt x="872" y="49"/>
                  </a:lnTo>
                  <a:lnTo>
                    <a:pt x="843" y="44"/>
                  </a:lnTo>
                  <a:lnTo>
                    <a:pt x="815" y="41"/>
                  </a:lnTo>
                  <a:lnTo>
                    <a:pt x="786" y="39"/>
                  </a:lnTo>
                  <a:lnTo>
                    <a:pt x="786" y="39"/>
                  </a:lnTo>
                  <a:lnTo>
                    <a:pt x="765" y="40"/>
                  </a:lnTo>
                  <a:lnTo>
                    <a:pt x="744" y="42"/>
                  </a:lnTo>
                  <a:lnTo>
                    <a:pt x="725" y="45"/>
                  </a:lnTo>
                  <a:lnTo>
                    <a:pt x="705" y="49"/>
                  </a:lnTo>
                  <a:lnTo>
                    <a:pt x="705" y="49"/>
                  </a:lnTo>
                  <a:lnTo>
                    <a:pt x="700" y="50"/>
                  </a:lnTo>
                  <a:lnTo>
                    <a:pt x="700" y="50"/>
                  </a:lnTo>
                  <a:lnTo>
                    <a:pt x="695" y="49"/>
                  </a:lnTo>
                  <a:lnTo>
                    <a:pt x="690" y="47"/>
                  </a:lnTo>
                  <a:lnTo>
                    <a:pt x="686" y="45"/>
                  </a:lnTo>
                  <a:lnTo>
                    <a:pt x="686" y="45"/>
                  </a:lnTo>
                  <a:lnTo>
                    <a:pt x="633" y="44"/>
                  </a:lnTo>
                  <a:lnTo>
                    <a:pt x="633" y="44"/>
                  </a:lnTo>
                  <a:lnTo>
                    <a:pt x="575" y="45"/>
                  </a:lnTo>
                  <a:lnTo>
                    <a:pt x="516" y="47"/>
                  </a:lnTo>
                  <a:lnTo>
                    <a:pt x="488" y="49"/>
                  </a:lnTo>
                  <a:lnTo>
                    <a:pt x="459" y="52"/>
                  </a:lnTo>
                  <a:lnTo>
                    <a:pt x="430" y="56"/>
                  </a:lnTo>
                  <a:lnTo>
                    <a:pt x="402" y="60"/>
                  </a:lnTo>
                  <a:lnTo>
                    <a:pt x="374" y="65"/>
                  </a:lnTo>
                  <a:lnTo>
                    <a:pt x="348" y="71"/>
                  </a:lnTo>
                  <a:lnTo>
                    <a:pt x="321" y="79"/>
                  </a:lnTo>
                  <a:lnTo>
                    <a:pt x="295" y="89"/>
                  </a:lnTo>
                  <a:lnTo>
                    <a:pt x="270" y="99"/>
                  </a:lnTo>
                  <a:lnTo>
                    <a:pt x="245" y="111"/>
                  </a:lnTo>
                  <a:lnTo>
                    <a:pt x="223" y="125"/>
                  </a:lnTo>
                  <a:lnTo>
                    <a:pt x="200" y="140"/>
                  </a:lnTo>
                  <a:lnTo>
                    <a:pt x="200" y="140"/>
                  </a:lnTo>
                  <a:lnTo>
                    <a:pt x="184" y="153"/>
                  </a:lnTo>
                  <a:lnTo>
                    <a:pt x="169" y="165"/>
                  </a:lnTo>
                  <a:lnTo>
                    <a:pt x="156" y="179"/>
                  </a:lnTo>
                  <a:lnTo>
                    <a:pt x="142" y="193"/>
                  </a:lnTo>
                  <a:lnTo>
                    <a:pt x="131" y="208"/>
                  </a:lnTo>
                  <a:lnTo>
                    <a:pt x="119" y="223"/>
                  </a:lnTo>
                  <a:lnTo>
                    <a:pt x="109" y="238"/>
                  </a:lnTo>
                  <a:lnTo>
                    <a:pt x="99" y="254"/>
                  </a:lnTo>
                  <a:lnTo>
                    <a:pt x="90" y="271"/>
                  </a:lnTo>
                  <a:lnTo>
                    <a:pt x="82" y="287"/>
                  </a:lnTo>
                  <a:lnTo>
                    <a:pt x="74" y="305"/>
                  </a:lnTo>
                  <a:lnTo>
                    <a:pt x="68" y="321"/>
                  </a:lnTo>
                  <a:lnTo>
                    <a:pt x="62" y="340"/>
                  </a:lnTo>
                  <a:lnTo>
                    <a:pt x="56" y="357"/>
                  </a:lnTo>
                  <a:lnTo>
                    <a:pt x="52" y="375"/>
                  </a:lnTo>
                  <a:lnTo>
                    <a:pt x="48" y="393"/>
                  </a:lnTo>
                  <a:lnTo>
                    <a:pt x="45" y="412"/>
                  </a:lnTo>
                  <a:lnTo>
                    <a:pt x="42" y="431"/>
                  </a:lnTo>
                  <a:lnTo>
                    <a:pt x="40" y="448"/>
                  </a:lnTo>
                  <a:lnTo>
                    <a:pt x="39" y="467"/>
                  </a:lnTo>
                  <a:lnTo>
                    <a:pt x="38" y="504"/>
                  </a:lnTo>
                  <a:lnTo>
                    <a:pt x="39" y="541"/>
                  </a:lnTo>
                  <a:lnTo>
                    <a:pt x="43" y="577"/>
                  </a:lnTo>
                  <a:lnTo>
                    <a:pt x="48" y="612"/>
                  </a:lnTo>
                  <a:lnTo>
                    <a:pt x="55" y="647"/>
                  </a:lnTo>
                  <a:lnTo>
                    <a:pt x="65" y="679"/>
                  </a:lnTo>
                  <a:lnTo>
                    <a:pt x="65" y="679"/>
                  </a:lnTo>
                  <a:lnTo>
                    <a:pt x="77" y="713"/>
                  </a:lnTo>
                  <a:lnTo>
                    <a:pt x="90" y="745"/>
                  </a:lnTo>
                  <a:lnTo>
                    <a:pt x="105" y="776"/>
                  </a:lnTo>
                  <a:lnTo>
                    <a:pt x="121" y="805"/>
                  </a:lnTo>
                  <a:lnTo>
                    <a:pt x="139" y="831"/>
                  </a:lnTo>
                  <a:lnTo>
                    <a:pt x="159" y="856"/>
                  </a:lnTo>
                  <a:lnTo>
                    <a:pt x="179" y="880"/>
                  </a:lnTo>
                  <a:lnTo>
                    <a:pt x="201" y="902"/>
                  </a:lnTo>
                  <a:lnTo>
                    <a:pt x="225" y="922"/>
                  </a:lnTo>
                  <a:lnTo>
                    <a:pt x="251" y="941"/>
                  </a:lnTo>
                  <a:lnTo>
                    <a:pt x="277" y="957"/>
                  </a:lnTo>
                  <a:lnTo>
                    <a:pt x="305" y="973"/>
                  </a:lnTo>
                  <a:lnTo>
                    <a:pt x="335" y="986"/>
                  </a:lnTo>
                  <a:lnTo>
                    <a:pt x="367" y="998"/>
                  </a:lnTo>
                  <a:lnTo>
                    <a:pt x="400" y="1008"/>
                  </a:lnTo>
                  <a:lnTo>
                    <a:pt x="434" y="1017"/>
                  </a:lnTo>
                  <a:lnTo>
                    <a:pt x="434" y="1017"/>
                  </a:lnTo>
                  <a:lnTo>
                    <a:pt x="468" y="1025"/>
                  </a:lnTo>
                  <a:lnTo>
                    <a:pt x="500" y="1031"/>
                  </a:lnTo>
                  <a:lnTo>
                    <a:pt x="533" y="1036"/>
                  </a:lnTo>
                  <a:lnTo>
                    <a:pt x="562" y="1040"/>
                  </a:lnTo>
                  <a:lnTo>
                    <a:pt x="592" y="1043"/>
                  </a:lnTo>
                  <a:lnTo>
                    <a:pt x="622" y="1045"/>
                  </a:lnTo>
                  <a:lnTo>
                    <a:pt x="650" y="1046"/>
                  </a:lnTo>
                  <a:lnTo>
                    <a:pt x="678" y="1047"/>
                  </a:lnTo>
                  <a:lnTo>
                    <a:pt x="678" y="1047"/>
                  </a:lnTo>
                  <a:lnTo>
                    <a:pt x="707" y="1046"/>
                  </a:lnTo>
                  <a:lnTo>
                    <a:pt x="736" y="1045"/>
                  </a:lnTo>
                  <a:lnTo>
                    <a:pt x="764" y="1042"/>
                  </a:lnTo>
                  <a:lnTo>
                    <a:pt x="791" y="1038"/>
                  </a:lnTo>
                  <a:lnTo>
                    <a:pt x="817" y="1033"/>
                  </a:lnTo>
                  <a:lnTo>
                    <a:pt x="842" y="1028"/>
                  </a:lnTo>
                  <a:lnTo>
                    <a:pt x="866" y="1020"/>
                  </a:lnTo>
                  <a:lnTo>
                    <a:pt x="890" y="1012"/>
                  </a:lnTo>
                  <a:lnTo>
                    <a:pt x="890" y="1012"/>
                  </a:lnTo>
                  <a:lnTo>
                    <a:pt x="892" y="1011"/>
                  </a:lnTo>
                  <a:lnTo>
                    <a:pt x="895" y="1010"/>
                  </a:lnTo>
                  <a:lnTo>
                    <a:pt x="897" y="1007"/>
                  </a:lnTo>
                  <a:lnTo>
                    <a:pt x="897" y="1007"/>
                  </a:lnTo>
                  <a:lnTo>
                    <a:pt x="900" y="1005"/>
                  </a:lnTo>
                  <a:lnTo>
                    <a:pt x="903" y="1002"/>
                  </a:lnTo>
                  <a:lnTo>
                    <a:pt x="912" y="999"/>
                  </a:lnTo>
                  <a:lnTo>
                    <a:pt x="912" y="999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30" name="Freeform 829">
              <a:extLst>
                <a:ext uri="{FF2B5EF4-FFF2-40B4-BE49-F238E27FC236}">
                  <a16:creationId xmlns:a16="http://schemas.microsoft.com/office/drawing/2014/main" id="{C5208AF8-F35D-4310-A36E-04939A9AE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1913" y="1501775"/>
              <a:ext cx="71438" cy="65088"/>
            </a:xfrm>
            <a:custGeom>
              <a:avLst/>
              <a:gdLst/>
              <a:ahLst/>
              <a:cxnLst>
                <a:cxn ang="0">
                  <a:pos x="76" y="123"/>
                </a:cxn>
                <a:cxn ang="0">
                  <a:pos x="76" y="123"/>
                </a:cxn>
                <a:cxn ang="0">
                  <a:pos x="71" y="123"/>
                </a:cxn>
                <a:cxn ang="0">
                  <a:pos x="66" y="122"/>
                </a:cxn>
                <a:cxn ang="0">
                  <a:pos x="64" y="121"/>
                </a:cxn>
                <a:cxn ang="0">
                  <a:pos x="64" y="121"/>
                </a:cxn>
                <a:cxn ang="0">
                  <a:pos x="57" y="121"/>
                </a:cxn>
                <a:cxn ang="0">
                  <a:pos x="57" y="121"/>
                </a:cxn>
                <a:cxn ang="0">
                  <a:pos x="55" y="121"/>
                </a:cxn>
                <a:cxn ang="0">
                  <a:pos x="55" y="121"/>
                </a:cxn>
                <a:cxn ang="0">
                  <a:pos x="45" y="119"/>
                </a:cxn>
                <a:cxn ang="0">
                  <a:pos x="36" y="115"/>
                </a:cxn>
                <a:cxn ang="0">
                  <a:pos x="27" y="110"/>
                </a:cxn>
                <a:cxn ang="0">
                  <a:pos x="19" y="104"/>
                </a:cxn>
                <a:cxn ang="0">
                  <a:pos x="13" y="98"/>
                </a:cxn>
                <a:cxn ang="0">
                  <a:pos x="8" y="89"/>
                </a:cxn>
                <a:cxn ang="0">
                  <a:pos x="4" y="81"/>
                </a:cxn>
                <a:cxn ang="0">
                  <a:pos x="1" y="73"/>
                </a:cxn>
                <a:cxn ang="0">
                  <a:pos x="1" y="73"/>
                </a:cxn>
                <a:cxn ang="0">
                  <a:pos x="0" y="63"/>
                </a:cxn>
                <a:cxn ang="0">
                  <a:pos x="1" y="53"/>
                </a:cxn>
                <a:cxn ang="0">
                  <a:pos x="2" y="44"/>
                </a:cxn>
                <a:cxn ang="0">
                  <a:pos x="5" y="36"/>
                </a:cxn>
                <a:cxn ang="0">
                  <a:pos x="9" y="27"/>
                </a:cxn>
                <a:cxn ang="0">
                  <a:pos x="13" y="20"/>
                </a:cxn>
                <a:cxn ang="0">
                  <a:pos x="19" y="14"/>
                </a:cxn>
                <a:cxn ang="0">
                  <a:pos x="27" y="8"/>
                </a:cxn>
                <a:cxn ang="0">
                  <a:pos x="27" y="8"/>
                </a:cxn>
                <a:cxn ang="0">
                  <a:pos x="33" y="5"/>
                </a:cxn>
                <a:cxn ang="0">
                  <a:pos x="40" y="2"/>
                </a:cxn>
                <a:cxn ang="0">
                  <a:pos x="47" y="1"/>
                </a:cxn>
                <a:cxn ang="0">
                  <a:pos x="56" y="0"/>
                </a:cxn>
                <a:cxn ang="0">
                  <a:pos x="56" y="0"/>
                </a:cxn>
                <a:cxn ang="0">
                  <a:pos x="64" y="1"/>
                </a:cxn>
                <a:cxn ang="0">
                  <a:pos x="72" y="3"/>
                </a:cxn>
                <a:cxn ang="0">
                  <a:pos x="80" y="6"/>
                </a:cxn>
                <a:cxn ang="0">
                  <a:pos x="89" y="9"/>
                </a:cxn>
                <a:cxn ang="0">
                  <a:pos x="89" y="9"/>
                </a:cxn>
                <a:cxn ang="0">
                  <a:pos x="99" y="15"/>
                </a:cxn>
                <a:cxn ang="0">
                  <a:pos x="108" y="22"/>
                </a:cxn>
                <a:cxn ang="0">
                  <a:pos x="118" y="31"/>
                </a:cxn>
                <a:cxn ang="0">
                  <a:pos x="125" y="40"/>
                </a:cxn>
                <a:cxn ang="0">
                  <a:pos x="130" y="49"/>
                </a:cxn>
                <a:cxn ang="0">
                  <a:pos x="132" y="54"/>
                </a:cxn>
                <a:cxn ang="0">
                  <a:pos x="134" y="59"/>
                </a:cxn>
                <a:cxn ang="0">
                  <a:pos x="134" y="65"/>
                </a:cxn>
                <a:cxn ang="0">
                  <a:pos x="134" y="70"/>
                </a:cxn>
                <a:cxn ang="0">
                  <a:pos x="134" y="75"/>
                </a:cxn>
                <a:cxn ang="0">
                  <a:pos x="132" y="80"/>
                </a:cxn>
                <a:cxn ang="0">
                  <a:pos x="132" y="80"/>
                </a:cxn>
                <a:cxn ang="0">
                  <a:pos x="128" y="88"/>
                </a:cxn>
                <a:cxn ang="0">
                  <a:pos x="123" y="96"/>
                </a:cxn>
                <a:cxn ang="0">
                  <a:pos x="116" y="103"/>
                </a:cxn>
                <a:cxn ang="0">
                  <a:pos x="109" y="110"/>
                </a:cxn>
                <a:cxn ang="0">
                  <a:pos x="101" y="115"/>
                </a:cxn>
                <a:cxn ang="0">
                  <a:pos x="93" y="120"/>
                </a:cxn>
                <a:cxn ang="0">
                  <a:pos x="84" y="122"/>
                </a:cxn>
                <a:cxn ang="0">
                  <a:pos x="76" y="123"/>
                </a:cxn>
                <a:cxn ang="0">
                  <a:pos x="76" y="123"/>
                </a:cxn>
              </a:cxnLst>
              <a:rect l="0" t="0" r="r" b="b"/>
              <a:pathLst>
                <a:path w="134" h="123">
                  <a:moveTo>
                    <a:pt x="76" y="123"/>
                  </a:moveTo>
                  <a:lnTo>
                    <a:pt x="76" y="123"/>
                  </a:lnTo>
                  <a:lnTo>
                    <a:pt x="71" y="123"/>
                  </a:lnTo>
                  <a:lnTo>
                    <a:pt x="66" y="122"/>
                  </a:lnTo>
                  <a:lnTo>
                    <a:pt x="64" y="121"/>
                  </a:lnTo>
                  <a:lnTo>
                    <a:pt x="64" y="121"/>
                  </a:lnTo>
                  <a:lnTo>
                    <a:pt x="57" y="121"/>
                  </a:lnTo>
                  <a:lnTo>
                    <a:pt x="57" y="121"/>
                  </a:lnTo>
                  <a:lnTo>
                    <a:pt x="55" y="121"/>
                  </a:lnTo>
                  <a:lnTo>
                    <a:pt x="55" y="121"/>
                  </a:lnTo>
                  <a:lnTo>
                    <a:pt x="45" y="119"/>
                  </a:lnTo>
                  <a:lnTo>
                    <a:pt x="36" y="115"/>
                  </a:lnTo>
                  <a:lnTo>
                    <a:pt x="27" y="110"/>
                  </a:lnTo>
                  <a:lnTo>
                    <a:pt x="19" y="104"/>
                  </a:lnTo>
                  <a:lnTo>
                    <a:pt x="13" y="98"/>
                  </a:lnTo>
                  <a:lnTo>
                    <a:pt x="8" y="89"/>
                  </a:lnTo>
                  <a:lnTo>
                    <a:pt x="4" y="81"/>
                  </a:lnTo>
                  <a:lnTo>
                    <a:pt x="1" y="73"/>
                  </a:lnTo>
                  <a:lnTo>
                    <a:pt x="1" y="73"/>
                  </a:lnTo>
                  <a:lnTo>
                    <a:pt x="0" y="63"/>
                  </a:lnTo>
                  <a:lnTo>
                    <a:pt x="1" y="53"/>
                  </a:lnTo>
                  <a:lnTo>
                    <a:pt x="2" y="44"/>
                  </a:lnTo>
                  <a:lnTo>
                    <a:pt x="5" y="36"/>
                  </a:lnTo>
                  <a:lnTo>
                    <a:pt x="9" y="27"/>
                  </a:lnTo>
                  <a:lnTo>
                    <a:pt x="13" y="20"/>
                  </a:lnTo>
                  <a:lnTo>
                    <a:pt x="19" y="14"/>
                  </a:lnTo>
                  <a:lnTo>
                    <a:pt x="27" y="8"/>
                  </a:lnTo>
                  <a:lnTo>
                    <a:pt x="27" y="8"/>
                  </a:lnTo>
                  <a:lnTo>
                    <a:pt x="33" y="5"/>
                  </a:lnTo>
                  <a:lnTo>
                    <a:pt x="40" y="2"/>
                  </a:lnTo>
                  <a:lnTo>
                    <a:pt x="47" y="1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64" y="1"/>
                  </a:lnTo>
                  <a:lnTo>
                    <a:pt x="72" y="3"/>
                  </a:lnTo>
                  <a:lnTo>
                    <a:pt x="80" y="6"/>
                  </a:lnTo>
                  <a:lnTo>
                    <a:pt x="89" y="9"/>
                  </a:lnTo>
                  <a:lnTo>
                    <a:pt x="89" y="9"/>
                  </a:lnTo>
                  <a:lnTo>
                    <a:pt x="99" y="15"/>
                  </a:lnTo>
                  <a:lnTo>
                    <a:pt x="108" y="22"/>
                  </a:lnTo>
                  <a:lnTo>
                    <a:pt x="118" y="31"/>
                  </a:lnTo>
                  <a:lnTo>
                    <a:pt x="125" y="40"/>
                  </a:lnTo>
                  <a:lnTo>
                    <a:pt x="130" y="49"/>
                  </a:lnTo>
                  <a:lnTo>
                    <a:pt x="132" y="54"/>
                  </a:lnTo>
                  <a:lnTo>
                    <a:pt x="134" y="59"/>
                  </a:lnTo>
                  <a:lnTo>
                    <a:pt x="134" y="65"/>
                  </a:lnTo>
                  <a:lnTo>
                    <a:pt x="134" y="70"/>
                  </a:lnTo>
                  <a:lnTo>
                    <a:pt x="134" y="75"/>
                  </a:lnTo>
                  <a:lnTo>
                    <a:pt x="132" y="80"/>
                  </a:lnTo>
                  <a:lnTo>
                    <a:pt x="132" y="80"/>
                  </a:lnTo>
                  <a:lnTo>
                    <a:pt x="128" y="88"/>
                  </a:lnTo>
                  <a:lnTo>
                    <a:pt x="123" y="96"/>
                  </a:lnTo>
                  <a:lnTo>
                    <a:pt x="116" y="103"/>
                  </a:lnTo>
                  <a:lnTo>
                    <a:pt x="109" y="110"/>
                  </a:lnTo>
                  <a:lnTo>
                    <a:pt x="101" y="115"/>
                  </a:lnTo>
                  <a:lnTo>
                    <a:pt x="93" y="120"/>
                  </a:lnTo>
                  <a:lnTo>
                    <a:pt x="84" y="122"/>
                  </a:lnTo>
                  <a:lnTo>
                    <a:pt x="76" y="123"/>
                  </a:lnTo>
                  <a:lnTo>
                    <a:pt x="76" y="12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31" name="Freeform 830">
              <a:extLst>
                <a:ext uri="{FF2B5EF4-FFF2-40B4-BE49-F238E27FC236}">
                  <a16:creationId xmlns:a16="http://schemas.microsoft.com/office/drawing/2014/main" id="{DC5CBD9A-A20F-4972-9315-8F3E863C49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5738" y="1511300"/>
              <a:ext cx="63500" cy="57150"/>
            </a:xfrm>
            <a:custGeom>
              <a:avLst/>
              <a:gdLst/>
              <a:ahLst/>
              <a:cxnLst>
                <a:cxn ang="0">
                  <a:pos x="66" y="110"/>
                </a:cxn>
                <a:cxn ang="0">
                  <a:pos x="46" y="106"/>
                </a:cxn>
                <a:cxn ang="0">
                  <a:pos x="44" y="106"/>
                </a:cxn>
                <a:cxn ang="0">
                  <a:pos x="42" y="106"/>
                </a:cxn>
                <a:cxn ang="0">
                  <a:pos x="38" y="106"/>
                </a:cxn>
                <a:cxn ang="0">
                  <a:pos x="33" y="104"/>
                </a:cxn>
                <a:cxn ang="0">
                  <a:pos x="29" y="100"/>
                </a:cxn>
                <a:cxn ang="0">
                  <a:pos x="28" y="99"/>
                </a:cxn>
                <a:cxn ang="0">
                  <a:pos x="11" y="83"/>
                </a:cxn>
                <a:cxn ang="0">
                  <a:pos x="1" y="62"/>
                </a:cxn>
                <a:cxn ang="0">
                  <a:pos x="0" y="52"/>
                </a:cxn>
                <a:cxn ang="0">
                  <a:pos x="3" y="33"/>
                </a:cxn>
                <a:cxn ang="0">
                  <a:pos x="7" y="26"/>
                </a:cxn>
                <a:cxn ang="0">
                  <a:pos x="15" y="18"/>
                </a:cxn>
                <a:cxn ang="0">
                  <a:pos x="35" y="5"/>
                </a:cxn>
                <a:cxn ang="0">
                  <a:pos x="49" y="1"/>
                </a:cxn>
                <a:cxn ang="0">
                  <a:pos x="58" y="0"/>
                </a:cxn>
                <a:cxn ang="0">
                  <a:pos x="61" y="0"/>
                </a:cxn>
                <a:cxn ang="0">
                  <a:pos x="63" y="0"/>
                </a:cxn>
                <a:cxn ang="0">
                  <a:pos x="80" y="1"/>
                </a:cxn>
                <a:cxn ang="0">
                  <a:pos x="89" y="4"/>
                </a:cxn>
                <a:cxn ang="0">
                  <a:pos x="102" y="11"/>
                </a:cxn>
                <a:cxn ang="0">
                  <a:pos x="112" y="21"/>
                </a:cxn>
                <a:cxn ang="0">
                  <a:pos x="119" y="35"/>
                </a:cxn>
                <a:cxn ang="0">
                  <a:pos x="120" y="43"/>
                </a:cxn>
                <a:cxn ang="0">
                  <a:pos x="120" y="60"/>
                </a:cxn>
                <a:cxn ang="0">
                  <a:pos x="116" y="76"/>
                </a:cxn>
                <a:cxn ang="0">
                  <a:pos x="109" y="91"/>
                </a:cxn>
                <a:cxn ang="0">
                  <a:pos x="99" y="100"/>
                </a:cxn>
                <a:cxn ang="0">
                  <a:pos x="99" y="103"/>
                </a:cxn>
                <a:cxn ang="0">
                  <a:pos x="93" y="105"/>
                </a:cxn>
                <a:cxn ang="0">
                  <a:pos x="85" y="109"/>
                </a:cxn>
                <a:cxn ang="0">
                  <a:pos x="76" y="109"/>
                </a:cxn>
                <a:cxn ang="0">
                  <a:pos x="66" y="110"/>
                </a:cxn>
              </a:cxnLst>
              <a:rect l="0" t="0" r="r" b="b"/>
              <a:pathLst>
                <a:path w="121" h="110">
                  <a:moveTo>
                    <a:pt x="66" y="110"/>
                  </a:moveTo>
                  <a:lnTo>
                    <a:pt x="66" y="110"/>
                  </a:lnTo>
                  <a:lnTo>
                    <a:pt x="56" y="109"/>
                  </a:lnTo>
                  <a:lnTo>
                    <a:pt x="46" y="106"/>
                  </a:lnTo>
                  <a:lnTo>
                    <a:pt x="46" y="106"/>
                  </a:lnTo>
                  <a:lnTo>
                    <a:pt x="44" y="106"/>
                  </a:lnTo>
                  <a:lnTo>
                    <a:pt x="42" y="106"/>
                  </a:lnTo>
                  <a:lnTo>
                    <a:pt x="42" y="106"/>
                  </a:lnTo>
                  <a:lnTo>
                    <a:pt x="38" y="106"/>
                  </a:lnTo>
                  <a:lnTo>
                    <a:pt x="38" y="106"/>
                  </a:lnTo>
                  <a:lnTo>
                    <a:pt x="36" y="105"/>
                  </a:lnTo>
                  <a:lnTo>
                    <a:pt x="33" y="104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28" y="99"/>
                  </a:lnTo>
                  <a:lnTo>
                    <a:pt x="28" y="99"/>
                  </a:lnTo>
                  <a:lnTo>
                    <a:pt x="18" y="92"/>
                  </a:lnTo>
                  <a:lnTo>
                    <a:pt x="11" y="83"/>
                  </a:lnTo>
                  <a:lnTo>
                    <a:pt x="4" y="73"/>
                  </a:lnTo>
                  <a:lnTo>
                    <a:pt x="1" y="62"/>
                  </a:lnTo>
                  <a:lnTo>
                    <a:pt x="1" y="6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3" y="33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11" y="21"/>
                  </a:lnTo>
                  <a:lnTo>
                    <a:pt x="15" y="18"/>
                  </a:lnTo>
                  <a:lnTo>
                    <a:pt x="24" y="10"/>
                  </a:lnTo>
                  <a:lnTo>
                    <a:pt x="35" y="5"/>
                  </a:lnTo>
                  <a:lnTo>
                    <a:pt x="49" y="1"/>
                  </a:lnTo>
                  <a:lnTo>
                    <a:pt x="49" y="1"/>
                  </a:lnTo>
                  <a:lnTo>
                    <a:pt x="54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61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71" y="0"/>
                  </a:lnTo>
                  <a:lnTo>
                    <a:pt x="80" y="1"/>
                  </a:lnTo>
                  <a:lnTo>
                    <a:pt x="80" y="1"/>
                  </a:lnTo>
                  <a:lnTo>
                    <a:pt x="89" y="4"/>
                  </a:lnTo>
                  <a:lnTo>
                    <a:pt x="96" y="7"/>
                  </a:lnTo>
                  <a:lnTo>
                    <a:pt x="102" y="11"/>
                  </a:lnTo>
                  <a:lnTo>
                    <a:pt x="108" y="16"/>
                  </a:lnTo>
                  <a:lnTo>
                    <a:pt x="112" y="21"/>
                  </a:lnTo>
                  <a:lnTo>
                    <a:pt x="115" y="25"/>
                  </a:lnTo>
                  <a:lnTo>
                    <a:pt x="119" y="35"/>
                  </a:lnTo>
                  <a:lnTo>
                    <a:pt x="119" y="35"/>
                  </a:lnTo>
                  <a:lnTo>
                    <a:pt x="120" y="43"/>
                  </a:lnTo>
                  <a:lnTo>
                    <a:pt x="121" y="52"/>
                  </a:lnTo>
                  <a:lnTo>
                    <a:pt x="120" y="60"/>
                  </a:lnTo>
                  <a:lnTo>
                    <a:pt x="119" y="68"/>
                  </a:lnTo>
                  <a:lnTo>
                    <a:pt x="116" y="76"/>
                  </a:lnTo>
                  <a:lnTo>
                    <a:pt x="113" y="84"/>
                  </a:lnTo>
                  <a:lnTo>
                    <a:pt x="109" y="91"/>
                  </a:lnTo>
                  <a:lnTo>
                    <a:pt x="104" y="97"/>
                  </a:lnTo>
                  <a:lnTo>
                    <a:pt x="99" y="100"/>
                  </a:lnTo>
                  <a:lnTo>
                    <a:pt x="99" y="103"/>
                  </a:lnTo>
                  <a:lnTo>
                    <a:pt x="99" y="103"/>
                  </a:lnTo>
                  <a:lnTo>
                    <a:pt x="97" y="103"/>
                  </a:lnTo>
                  <a:lnTo>
                    <a:pt x="93" y="105"/>
                  </a:lnTo>
                  <a:lnTo>
                    <a:pt x="93" y="105"/>
                  </a:lnTo>
                  <a:lnTo>
                    <a:pt x="85" y="109"/>
                  </a:lnTo>
                  <a:lnTo>
                    <a:pt x="77" y="109"/>
                  </a:lnTo>
                  <a:lnTo>
                    <a:pt x="76" y="109"/>
                  </a:lnTo>
                  <a:lnTo>
                    <a:pt x="76" y="109"/>
                  </a:lnTo>
                  <a:lnTo>
                    <a:pt x="66" y="110"/>
                  </a:lnTo>
                  <a:lnTo>
                    <a:pt x="66" y="11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32" name="Freeform 831">
              <a:extLst>
                <a:ext uri="{FF2B5EF4-FFF2-40B4-BE49-F238E27FC236}">
                  <a16:creationId xmlns:a16="http://schemas.microsoft.com/office/drawing/2014/main" id="{C1948BBF-6716-42AF-A51E-5349CF036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6388" y="1506538"/>
              <a:ext cx="73025" cy="68263"/>
            </a:xfrm>
            <a:custGeom>
              <a:avLst/>
              <a:gdLst/>
              <a:ahLst/>
              <a:cxnLst>
                <a:cxn ang="0">
                  <a:pos x="62" y="128"/>
                </a:cxn>
                <a:cxn ang="0">
                  <a:pos x="46" y="124"/>
                </a:cxn>
                <a:cxn ang="0">
                  <a:pos x="42" y="122"/>
                </a:cxn>
                <a:cxn ang="0">
                  <a:pos x="30" y="109"/>
                </a:cxn>
                <a:cxn ang="0">
                  <a:pos x="18" y="85"/>
                </a:cxn>
                <a:cxn ang="0">
                  <a:pos x="15" y="79"/>
                </a:cxn>
                <a:cxn ang="0">
                  <a:pos x="11" y="75"/>
                </a:cxn>
                <a:cxn ang="0">
                  <a:pos x="4" y="64"/>
                </a:cxn>
                <a:cxn ang="0">
                  <a:pos x="0" y="51"/>
                </a:cxn>
                <a:cxn ang="0">
                  <a:pos x="3" y="39"/>
                </a:cxn>
                <a:cxn ang="0">
                  <a:pos x="6" y="34"/>
                </a:cxn>
                <a:cxn ang="0">
                  <a:pos x="18" y="20"/>
                </a:cxn>
                <a:cxn ang="0">
                  <a:pos x="35" y="10"/>
                </a:cxn>
                <a:cxn ang="0">
                  <a:pos x="53" y="3"/>
                </a:cxn>
                <a:cxn ang="0">
                  <a:pos x="72" y="0"/>
                </a:cxn>
                <a:cxn ang="0">
                  <a:pos x="80" y="1"/>
                </a:cxn>
                <a:cxn ang="0">
                  <a:pos x="94" y="6"/>
                </a:cxn>
                <a:cxn ang="0">
                  <a:pos x="102" y="13"/>
                </a:cxn>
                <a:cxn ang="0">
                  <a:pos x="105" y="14"/>
                </a:cxn>
                <a:cxn ang="0">
                  <a:pos x="114" y="18"/>
                </a:cxn>
                <a:cxn ang="0">
                  <a:pos x="122" y="26"/>
                </a:cxn>
                <a:cxn ang="0">
                  <a:pos x="135" y="45"/>
                </a:cxn>
                <a:cxn ang="0">
                  <a:pos x="138" y="56"/>
                </a:cxn>
                <a:cxn ang="0">
                  <a:pos x="139" y="70"/>
                </a:cxn>
                <a:cxn ang="0">
                  <a:pos x="136" y="81"/>
                </a:cxn>
                <a:cxn ang="0">
                  <a:pos x="134" y="86"/>
                </a:cxn>
                <a:cxn ang="0">
                  <a:pos x="120" y="98"/>
                </a:cxn>
                <a:cxn ang="0">
                  <a:pos x="104" y="104"/>
                </a:cxn>
                <a:cxn ang="0">
                  <a:pos x="96" y="109"/>
                </a:cxn>
                <a:cxn ang="0">
                  <a:pos x="90" y="116"/>
                </a:cxn>
                <a:cxn ang="0">
                  <a:pos x="84" y="121"/>
                </a:cxn>
                <a:cxn ang="0">
                  <a:pos x="70" y="128"/>
                </a:cxn>
                <a:cxn ang="0">
                  <a:pos x="62" y="128"/>
                </a:cxn>
              </a:cxnLst>
              <a:rect l="0" t="0" r="r" b="b"/>
              <a:pathLst>
                <a:path w="139" h="128">
                  <a:moveTo>
                    <a:pt x="62" y="128"/>
                  </a:moveTo>
                  <a:lnTo>
                    <a:pt x="62" y="128"/>
                  </a:lnTo>
                  <a:lnTo>
                    <a:pt x="54" y="127"/>
                  </a:lnTo>
                  <a:lnTo>
                    <a:pt x="46" y="124"/>
                  </a:lnTo>
                  <a:lnTo>
                    <a:pt x="46" y="124"/>
                  </a:lnTo>
                  <a:lnTo>
                    <a:pt x="42" y="122"/>
                  </a:lnTo>
                  <a:lnTo>
                    <a:pt x="38" y="118"/>
                  </a:lnTo>
                  <a:lnTo>
                    <a:pt x="30" y="109"/>
                  </a:lnTo>
                  <a:lnTo>
                    <a:pt x="24" y="98"/>
                  </a:lnTo>
                  <a:lnTo>
                    <a:pt x="18" y="85"/>
                  </a:lnTo>
                  <a:lnTo>
                    <a:pt x="17" y="81"/>
                  </a:lnTo>
                  <a:lnTo>
                    <a:pt x="15" y="79"/>
                  </a:lnTo>
                  <a:lnTo>
                    <a:pt x="15" y="79"/>
                  </a:lnTo>
                  <a:lnTo>
                    <a:pt x="11" y="75"/>
                  </a:lnTo>
                  <a:lnTo>
                    <a:pt x="7" y="70"/>
                  </a:lnTo>
                  <a:lnTo>
                    <a:pt x="4" y="64"/>
                  </a:lnTo>
                  <a:lnTo>
                    <a:pt x="2" y="58"/>
                  </a:lnTo>
                  <a:lnTo>
                    <a:pt x="0" y="51"/>
                  </a:lnTo>
                  <a:lnTo>
                    <a:pt x="0" y="45"/>
                  </a:lnTo>
                  <a:lnTo>
                    <a:pt x="3" y="39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11" y="27"/>
                  </a:lnTo>
                  <a:lnTo>
                    <a:pt x="18" y="20"/>
                  </a:lnTo>
                  <a:lnTo>
                    <a:pt x="26" y="15"/>
                  </a:lnTo>
                  <a:lnTo>
                    <a:pt x="35" y="10"/>
                  </a:lnTo>
                  <a:lnTo>
                    <a:pt x="44" y="6"/>
                  </a:lnTo>
                  <a:lnTo>
                    <a:pt x="53" y="3"/>
                  </a:lnTo>
                  <a:lnTo>
                    <a:pt x="62" y="1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80" y="1"/>
                  </a:lnTo>
                  <a:lnTo>
                    <a:pt x="87" y="3"/>
                  </a:lnTo>
                  <a:lnTo>
                    <a:pt x="94" y="6"/>
                  </a:lnTo>
                  <a:lnTo>
                    <a:pt x="100" y="11"/>
                  </a:lnTo>
                  <a:lnTo>
                    <a:pt x="102" y="13"/>
                  </a:lnTo>
                  <a:lnTo>
                    <a:pt x="105" y="14"/>
                  </a:lnTo>
                  <a:lnTo>
                    <a:pt x="105" y="14"/>
                  </a:lnTo>
                  <a:lnTo>
                    <a:pt x="114" y="18"/>
                  </a:lnTo>
                  <a:lnTo>
                    <a:pt x="114" y="18"/>
                  </a:lnTo>
                  <a:lnTo>
                    <a:pt x="118" y="22"/>
                  </a:lnTo>
                  <a:lnTo>
                    <a:pt x="122" y="26"/>
                  </a:lnTo>
                  <a:lnTo>
                    <a:pt x="130" y="35"/>
                  </a:lnTo>
                  <a:lnTo>
                    <a:pt x="135" y="45"/>
                  </a:lnTo>
                  <a:lnTo>
                    <a:pt x="138" y="56"/>
                  </a:lnTo>
                  <a:lnTo>
                    <a:pt x="138" y="56"/>
                  </a:lnTo>
                  <a:lnTo>
                    <a:pt x="139" y="63"/>
                  </a:lnTo>
                  <a:lnTo>
                    <a:pt x="139" y="70"/>
                  </a:lnTo>
                  <a:lnTo>
                    <a:pt x="137" y="78"/>
                  </a:lnTo>
                  <a:lnTo>
                    <a:pt x="136" y="81"/>
                  </a:lnTo>
                  <a:lnTo>
                    <a:pt x="134" y="86"/>
                  </a:lnTo>
                  <a:lnTo>
                    <a:pt x="134" y="86"/>
                  </a:lnTo>
                  <a:lnTo>
                    <a:pt x="128" y="92"/>
                  </a:lnTo>
                  <a:lnTo>
                    <a:pt x="120" y="98"/>
                  </a:lnTo>
                  <a:lnTo>
                    <a:pt x="113" y="101"/>
                  </a:lnTo>
                  <a:lnTo>
                    <a:pt x="104" y="104"/>
                  </a:lnTo>
                  <a:lnTo>
                    <a:pt x="99" y="105"/>
                  </a:lnTo>
                  <a:lnTo>
                    <a:pt x="96" y="109"/>
                  </a:lnTo>
                  <a:lnTo>
                    <a:pt x="96" y="109"/>
                  </a:lnTo>
                  <a:lnTo>
                    <a:pt x="90" y="116"/>
                  </a:lnTo>
                  <a:lnTo>
                    <a:pt x="90" y="116"/>
                  </a:lnTo>
                  <a:lnTo>
                    <a:pt x="84" y="121"/>
                  </a:lnTo>
                  <a:lnTo>
                    <a:pt x="78" y="125"/>
                  </a:lnTo>
                  <a:lnTo>
                    <a:pt x="70" y="128"/>
                  </a:lnTo>
                  <a:lnTo>
                    <a:pt x="62" y="128"/>
                  </a:lnTo>
                  <a:lnTo>
                    <a:pt x="62" y="12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1D12989E-C6D5-4069-96A6-CC67FA800583}"/>
              </a:ext>
            </a:extLst>
          </p:cNvPr>
          <p:cNvGrpSpPr/>
          <p:nvPr/>
        </p:nvGrpSpPr>
        <p:grpSpPr>
          <a:xfrm>
            <a:off x="4790409" y="1263538"/>
            <a:ext cx="986367" cy="965200"/>
            <a:chOff x="2159000" y="1141413"/>
            <a:chExt cx="739775" cy="723900"/>
          </a:xfrm>
        </p:grpSpPr>
        <p:sp>
          <p:nvSpPr>
            <p:cNvPr id="234" name="Freeform 832">
              <a:extLst>
                <a:ext uri="{FF2B5EF4-FFF2-40B4-BE49-F238E27FC236}">
                  <a16:creationId xmlns:a16="http://schemas.microsoft.com/office/drawing/2014/main" id="{DF5AEBF2-EABF-495B-8960-654E91762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6150" y="1428750"/>
              <a:ext cx="14288" cy="63500"/>
            </a:xfrm>
            <a:custGeom>
              <a:avLst/>
              <a:gdLst/>
              <a:ahLst/>
              <a:cxnLst>
                <a:cxn ang="0">
                  <a:pos x="27" y="4"/>
                </a:cxn>
                <a:cxn ang="0">
                  <a:pos x="27" y="4"/>
                </a:cxn>
                <a:cxn ang="0">
                  <a:pos x="27" y="2"/>
                </a:cxn>
                <a:cxn ang="0">
                  <a:pos x="26" y="1"/>
                </a:cxn>
                <a:cxn ang="0">
                  <a:pos x="25" y="0"/>
                </a:cxn>
                <a:cxn ang="0">
                  <a:pos x="23" y="0"/>
                </a:cxn>
                <a:cxn ang="0">
                  <a:pos x="21" y="0"/>
                </a:cxn>
                <a:cxn ang="0">
                  <a:pos x="20" y="1"/>
                </a:cxn>
                <a:cxn ang="0">
                  <a:pos x="19" y="2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7" y="22"/>
                </a:cxn>
                <a:cxn ang="0">
                  <a:pos x="14" y="39"/>
                </a:cxn>
                <a:cxn ang="0">
                  <a:pos x="9" y="56"/>
                </a:cxn>
                <a:cxn ang="0">
                  <a:pos x="4" y="73"/>
                </a:cxn>
                <a:cxn ang="0">
                  <a:pos x="4" y="73"/>
                </a:cxn>
                <a:cxn ang="0">
                  <a:pos x="2" y="84"/>
                </a:cxn>
                <a:cxn ang="0">
                  <a:pos x="1" y="95"/>
                </a:cxn>
                <a:cxn ang="0">
                  <a:pos x="0" y="100"/>
                </a:cxn>
                <a:cxn ang="0">
                  <a:pos x="1" y="106"/>
                </a:cxn>
                <a:cxn ang="0">
                  <a:pos x="2" y="111"/>
                </a:cxn>
                <a:cxn ang="0">
                  <a:pos x="4" y="116"/>
                </a:cxn>
                <a:cxn ang="0">
                  <a:pos x="4" y="116"/>
                </a:cxn>
                <a:cxn ang="0">
                  <a:pos x="5" y="117"/>
                </a:cxn>
                <a:cxn ang="0">
                  <a:pos x="7" y="118"/>
                </a:cxn>
                <a:cxn ang="0">
                  <a:pos x="8" y="118"/>
                </a:cxn>
                <a:cxn ang="0">
                  <a:pos x="10" y="118"/>
                </a:cxn>
                <a:cxn ang="0">
                  <a:pos x="12" y="116"/>
                </a:cxn>
                <a:cxn ang="0">
                  <a:pos x="13" y="115"/>
                </a:cxn>
                <a:cxn ang="0">
                  <a:pos x="14" y="113"/>
                </a:cxn>
                <a:cxn ang="0">
                  <a:pos x="13" y="111"/>
                </a:cxn>
                <a:cxn ang="0">
                  <a:pos x="13" y="111"/>
                </a:cxn>
                <a:cxn ang="0">
                  <a:pos x="10" y="104"/>
                </a:cxn>
                <a:cxn ang="0">
                  <a:pos x="9" y="97"/>
                </a:cxn>
                <a:cxn ang="0">
                  <a:pos x="10" y="91"/>
                </a:cxn>
                <a:cxn ang="0">
                  <a:pos x="12" y="83"/>
                </a:cxn>
                <a:cxn ang="0">
                  <a:pos x="16" y="68"/>
                </a:cxn>
                <a:cxn ang="0">
                  <a:pos x="20" y="56"/>
                </a:cxn>
                <a:cxn ang="0">
                  <a:pos x="20" y="56"/>
                </a:cxn>
                <a:cxn ang="0">
                  <a:pos x="23" y="44"/>
                </a:cxn>
                <a:cxn ang="0">
                  <a:pos x="26" y="30"/>
                </a:cxn>
                <a:cxn ang="0">
                  <a:pos x="27" y="4"/>
                </a:cxn>
                <a:cxn ang="0">
                  <a:pos x="27" y="4"/>
                </a:cxn>
              </a:cxnLst>
              <a:rect l="0" t="0" r="r" b="b"/>
              <a:pathLst>
                <a:path w="27" h="118">
                  <a:moveTo>
                    <a:pt x="27" y="4"/>
                  </a:moveTo>
                  <a:lnTo>
                    <a:pt x="27" y="4"/>
                  </a:lnTo>
                  <a:lnTo>
                    <a:pt x="27" y="2"/>
                  </a:lnTo>
                  <a:lnTo>
                    <a:pt x="26" y="1"/>
                  </a:lnTo>
                  <a:lnTo>
                    <a:pt x="25" y="0"/>
                  </a:lnTo>
                  <a:lnTo>
                    <a:pt x="23" y="0"/>
                  </a:lnTo>
                  <a:lnTo>
                    <a:pt x="21" y="0"/>
                  </a:lnTo>
                  <a:lnTo>
                    <a:pt x="20" y="1"/>
                  </a:lnTo>
                  <a:lnTo>
                    <a:pt x="19" y="2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7" y="22"/>
                  </a:lnTo>
                  <a:lnTo>
                    <a:pt x="14" y="39"/>
                  </a:lnTo>
                  <a:lnTo>
                    <a:pt x="9" y="56"/>
                  </a:lnTo>
                  <a:lnTo>
                    <a:pt x="4" y="73"/>
                  </a:lnTo>
                  <a:lnTo>
                    <a:pt x="4" y="73"/>
                  </a:lnTo>
                  <a:lnTo>
                    <a:pt x="2" y="84"/>
                  </a:lnTo>
                  <a:lnTo>
                    <a:pt x="1" y="95"/>
                  </a:lnTo>
                  <a:lnTo>
                    <a:pt x="0" y="100"/>
                  </a:lnTo>
                  <a:lnTo>
                    <a:pt x="1" y="106"/>
                  </a:lnTo>
                  <a:lnTo>
                    <a:pt x="2" y="111"/>
                  </a:lnTo>
                  <a:lnTo>
                    <a:pt x="4" y="116"/>
                  </a:lnTo>
                  <a:lnTo>
                    <a:pt x="4" y="116"/>
                  </a:lnTo>
                  <a:lnTo>
                    <a:pt x="5" y="117"/>
                  </a:lnTo>
                  <a:lnTo>
                    <a:pt x="7" y="118"/>
                  </a:lnTo>
                  <a:lnTo>
                    <a:pt x="8" y="118"/>
                  </a:lnTo>
                  <a:lnTo>
                    <a:pt x="10" y="118"/>
                  </a:lnTo>
                  <a:lnTo>
                    <a:pt x="12" y="116"/>
                  </a:lnTo>
                  <a:lnTo>
                    <a:pt x="13" y="115"/>
                  </a:lnTo>
                  <a:lnTo>
                    <a:pt x="14" y="113"/>
                  </a:lnTo>
                  <a:lnTo>
                    <a:pt x="13" y="111"/>
                  </a:lnTo>
                  <a:lnTo>
                    <a:pt x="13" y="111"/>
                  </a:lnTo>
                  <a:lnTo>
                    <a:pt x="10" y="104"/>
                  </a:lnTo>
                  <a:lnTo>
                    <a:pt x="9" y="97"/>
                  </a:lnTo>
                  <a:lnTo>
                    <a:pt x="10" y="91"/>
                  </a:lnTo>
                  <a:lnTo>
                    <a:pt x="12" y="83"/>
                  </a:lnTo>
                  <a:lnTo>
                    <a:pt x="16" y="68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23" y="44"/>
                  </a:lnTo>
                  <a:lnTo>
                    <a:pt x="26" y="30"/>
                  </a:lnTo>
                  <a:lnTo>
                    <a:pt x="27" y="4"/>
                  </a:lnTo>
                  <a:lnTo>
                    <a:pt x="27" y="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35" name="Freeform 833">
              <a:extLst>
                <a:ext uri="{FF2B5EF4-FFF2-40B4-BE49-F238E27FC236}">
                  <a16:creationId xmlns:a16="http://schemas.microsoft.com/office/drawing/2014/main" id="{E5823F1D-8EA9-4BDB-A4C3-5A951F6BB4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1075" y="1462088"/>
              <a:ext cx="9525" cy="53975"/>
            </a:xfrm>
            <a:custGeom>
              <a:avLst/>
              <a:gdLst/>
              <a:ahLst/>
              <a:cxnLst>
                <a:cxn ang="0">
                  <a:pos x="20" y="5"/>
                </a:cxn>
                <a:cxn ang="0">
                  <a:pos x="20" y="5"/>
                </a:cxn>
                <a:cxn ang="0">
                  <a:pos x="19" y="3"/>
                </a:cxn>
                <a:cxn ang="0">
                  <a:pos x="18" y="1"/>
                </a:cxn>
                <a:cxn ang="0">
                  <a:pos x="17" y="1"/>
                </a:cxn>
                <a:cxn ang="0">
                  <a:pos x="15" y="0"/>
                </a:cxn>
                <a:cxn ang="0">
                  <a:pos x="13" y="1"/>
                </a:cxn>
                <a:cxn ang="0">
                  <a:pos x="12" y="1"/>
                </a:cxn>
                <a:cxn ang="0">
                  <a:pos x="11" y="3"/>
                </a:cxn>
                <a:cxn ang="0">
                  <a:pos x="10" y="5"/>
                </a:cxn>
                <a:cxn ang="0">
                  <a:pos x="10" y="55"/>
                </a:cxn>
                <a:cxn ang="0">
                  <a:pos x="10" y="55"/>
                </a:cxn>
                <a:cxn ang="0">
                  <a:pos x="10" y="61"/>
                </a:cxn>
                <a:cxn ang="0">
                  <a:pos x="8" y="66"/>
                </a:cxn>
                <a:cxn ang="0">
                  <a:pos x="5" y="78"/>
                </a:cxn>
                <a:cxn ang="0">
                  <a:pos x="2" y="88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0" y="101"/>
                </a:cxn>
                <a:cxn ang="0">
                  <a:pos x="1" y="103"/>
                </a:cxn>
                <a:cxn ang="0">
                  <a:pos x="3" y="104"/>
                </a:cxn>
                <a:cxn ang="0">
                  <a:pos x="4" y="104"/>
                </a:cxn>
                <a:cxn ang="0">
                  <a:pos x="8" y="103"/>
                </a:cxn>
                <a:cxn ang="0">
                  <a:pos x="10" y="101"/>
                </a:cxn>
                <a:cxn ang="0">
                  <a:pos x="10" y="100"/>
                </a:cxn>
                <a:cxn ang="0">
                  <a:pos x="10" y="100"/>
                </a:cxn>
                <a:cxn ang="0">
                  <a:pos x="12" y="90"/>
                </a:cxn>
                <a:cxn ang="0">
                  <a:pos x="15" y="81"/>
                </a:cxn>
                <a:cxn ang="0">
                  <a:pos x="18" y="71"/>
                </a:cxn>
                <a:cxn ang="0">
                  <a:pos x="20" y="62"/>
                </a:cxn>
                <a:cxn ang="0">
                  <a:pos x="20" y="62"/>
                </a:cxn>
                <a:cxn ang="0">
                  <a:pos x="20" y="48"/>
                </a:cxn>
                <a:cxn ang="0">
                  <a:pos x="20" y="33"/>
                </a:cxn>
                <a:cxn ang="0">
                  <a:pos x="20" y="5"/>
                </a:cxn>
                <a:cxn ang="0">
                  <a:pos x="20" y="5"/>
                </a:cxn>
              </a:cxnLst>
              <a:rect l="0" t="0" r="r" b="b"/>
              <a:pathLst>
                <a:path w="20" h="104">
                  <a:moveTo>
                    <a:pt x="20" y="5"/>
                  </a:moveTo>
                  <a:lnTo>
                    <a:pt x="20" y="5"/>
                  </a:lnTo>
                  <a:lnTo>
                    <a:pt x="19" y="3"/>
                  </a:lnTo>
                  <a:lnTo>
                    <a:pt x="18" y="1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13" y="1"/>
                  </a:lnTo>
                  <a:lnTo>
                    <a:pt x="12" y="1"/>
                  </a:lnTo>
                  <a:lnTo>
                    <a:pt x="11" y="3"/>
                  </a:lnTo>
                  <a:lnTo>
                    <a:pt x="10" y="5"/>
                  </a:lnTo>
                  <a:lnTo>
                    <a:pt x="10" y="55"/>
                  </a:lnTo>
                  <a:lnTo>
                    <a:pt x="10" y="55"/>
                  </a:lnTo>
                  <a:lnTo>
                    <a:pt x="10" y="61"/>
                  </a:lnTo>
                  <a:lnTo>
                    <a:pt x="8" y="66"/>
                  </a:lnTo>
                  <a:lnTo>
                    <a:pt x="5" y="78"/>
                  </a:lnTo>
                  <a:lnTo>
                    <a:pt x="2" y="88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101"/>
                  </a:lnTo>
                  <a:lnTo>
                    <a:pt x="1" y="103"/>
                  </a:lnTo>
                  <a:lnTo>
                    <a:pt x="3" y="104"/>
                  </a:lnTo>
                  <a:lnTo>
                    <a:pt x="4" y="104"/>
                  </a:lnTo>
                  <a:lnTo>
                    <a:pt x="8" y="103"/>
                  </a:lnTo>
                  <a:lnTo>
                    <a:pt x="10" y="101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2" y="90"/>
                  </a:lnTo>
                  <a:lnTo>
                    <a:pt x="15" y="81"/>
                  </a:lnTo>
                  <a:lnTo>
                    <a:pt x="18" y="71"/>
                  </a:lnTo>
                  <a:lnTo>
                    <a:pt x="20" y="62"/>
                  </a:lnTo>
                  <a:lnTo>
                    <a:pt x="20" y="62"/>
                  </a:lnTo>
                  <a:lnTo>
                    <a:pt x="20" y="48"/>
                  </a:lnTo>
                  <a:lnTo>
                    <a:pt x="20" y="33"/>
                  </a:lnTo>
                  <a:lnTo>
                    <a:pt x="20" y="5"/>
                  </a:lnTo>
                  <a:lnTo>
                    <a:pt x="20" y="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36" name="Freeform 834">
              <a:extLst>
                <a:ext uri="{FF2B5EF4-FFF2-40B4-BE49-F238E27FC236}">
                  <a16:creationId xmlns:a16="http://schemas.microsoft.com/office/drawing/2014/main" id="{209DDDC2-4D76-4521-A09C-91EAFF55F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8063" y="1493838"/>
              <a:ext cx="9525" cy="58738"/>
            </a:xfrm>
            <a:custGeom>
              <a:avLst/>
              <a:gdLst/>
              <a:ahLst/>
              <a:cxnLst>
                <a:cxn ang="0">
                  <a:pos x="9" y="4"/>
                </a:cxn>
                <a:cxn ang="0">
                  <a:pos x="9" y="4"/>
                </a:cxn>
                <a:cxn ang="0">
                  <a:pos x="7" y="30"/>
                </a:cxn>
                <a:cxn ang="0">
                  <a:pos x="4" y="55"/>
                </a:cxn>
                <a:cxn ang="0">
                  <a:pos x="1" y="80"/>
                </a:cxn>
                <a:cxn ang="0">
                  <a:pos x="0" y="104"/>
                </a:cxn>
                <a:cxn ang="0">
                  <a:pos x="0" y="104"/>
                </a:cxn>
                <a:cxn ang="0">
                  <a:pos x="0" y="106"/>
                </a:cxn>
                <a:cxn ang="0">
                  <a:pos x="1" y="107"/>
                </a:cxn>
                <a:cxn ang="0">
                  <a:pos x="3" y="109"/>
                </a:cxn>
                <a:cxn ang="0">
                  <a:pos x="4" y="109"/>
                </a:cxn>
                <a:cxn ang="0">
                  <a:pos x="6" y="109"/>
                </a:cxn>
                <a:cxn ang="0">
                  <a:pos x="7" y="107"/>
                </a:cxn>
                <a:cxn ang="0">
                  <a:pos x="8" y="106"/>
                </a:cxn>
                <a:cxn ang="0">
                  <a:pos x="9" y="104"/>
                </a:cxn>
                <a:cxn ang="0">
                  <a:pos x="9" y="104"/>
                </a:cxn>
                <a:cxn ang="0">
                  <a:pos x="10" y="80"/>
                </a:cxn>
                <a:cxn ang="0">
                  <a:pos x="13" y="55"/>
                </a:cxn>
                <a:cxn ang="0">
                  <a:pos x="16" y="30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8" y="2"/>
                </a:cxn>
                <a:cxn ang="0">
                  <a:pos x="17" y="1"/>
                </a:cxn>
                <a:cxn ang="0">
                  <a:pos x="15" y="0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10" y="1"/>
                </a:cxn>
                <a:cxn ang="0">
                  <a:pos x="9" y="2"/>
                </a:cxn>
                <a:cxn ang="0">
                  <a:pos x="9" y="4"/>
                </a:cxn>
                <a:cxn ang="0">
                  <a:pos x="9" y="4"/>
                </a:cxn>
              </a:cxnLst>
              <a:rect l="0" t="0" r="r" b="b"/>
              <a:pathLst>
                <a:path w="18" h="109">
                  <a:moveTo>
                    <a:pt x="9" y="4"/>
                  </a:moveTo>
                  <a:lnTo>
                    <a:pt x="9" y="4"/>
                  </a:lnTo>
                  <a:lnTo>
                    <a:pt x="7" y="30"/>
                  </a:lnTo>
                  <a:lnTo>
                    <a:pt x="4" y="55"/>
                  </a:lnTo>
                  <a:lnTo>
                    <a:pt x="1" y="80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106"/>
                  </a:lnTo>
                  <a:lnTo>
                    <a:pt x="1" y="107"/>
                  </a:lnTo>
                  <a:lnTo>
                    <a:pt x="3" y="109"/>
                  </a:lnTo>
                  <a:lnTo>
                    <a:pt x="4" y="109"/>
                  </a:lnTo>
                  <a:lnTo>
                    <a:pt x="6" y="109"/>
                  </a:lnTo>
                  <a:lnTo>
                    <a:pt x="7" y="107"/>
                  </a:lnTo>
                  <a:lnTo>
                    <a:pt x="8" y="106"/>
                  </a:lnTo>
                  <a:lnTo>
                    <a:pt x="9" y="104"/>
                  </a:lnTo>
                  <a:lnTo>
                    <a:pt x="9" y="104"/>
                  </a:lnTo>
                  <a:lnTo>
                    <a:pt x="10" y="80"/>
                  </a:lnTo>
                  <a:lnTo>
                    <a:pt x="13" y="55"/>
                  </a:lnTo>
                  <a:lnTo>
                    <a:pt x="16" y="30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2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9" y="2"/>
                  </a:lnTo>
                  <a:lnTo>
                    <a:pt x="9" y="4"/>
                  </a:lnTo>
                  <a:lnTo>
                    <a:pt x="9" y="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37" name="Freeform 835">
              <a:extLst>
                <a:ext uri="{FF2B5EF4-FFF2-40B4-BE49-F238E27FC236}">
                  <a16:creationId xmlns:a16="http://schemas.microsoft.com/office/drawing/2014/main" id="{77F975FC-9607-4689-ACB7-F2A38EB07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8225" y="1528763"/>
              <a:ext cx="12700" cy="55563"/>
            </a:xfrm>
            <a:custGeom>
              <a:avLst/>
              <a:gdLst/>
              <a:ahLst/>
              <a:cxnLst>
                <a:cxn ang="0">
                  <a:pos x="14" y="5"/>
                </a:cxn>
                <a:cxn ang="0">
                  <a:pos x="14" y="5"/>
                </a:cxn>
                <a:cxn ang="0">
                  <a:pos x="13" y="17"/>
                </a:cxn>
                <a:cxn ang="0">
                  <a:pos x="12" y="29"/>
                </a:cxn>
                <a:cxn ang="0">
                  <a:pos x="8" y="52"/>
                </a:cxn>
                <a:cxn ang="0">
                  <a:pos x="4" y="7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4" y="105"/>
                </a:cxn>
                <a:cxn ang="0">
                  <a:pos x="5" y="105"/>
                </a:cxn>
                <a:cxn ang="0">
                  <a:pos x="7" y="105"/>
                </a:cxn>
                <a:cxn ang="0">
                  <a:pos x="8" y="102"/>
                </a:cxn>
                <a:cxn ang="0">
                  <a:pos x="9" y="101"/>
                </a:cxn>
                <a:cxn ang="0">
                  <a:pos x="9" y="101"/>
                </a:cxn>
                <a:cxn ang="0">
                  <a:pos x="13" y="77"/>
                </a:cxn>
                <a:cxn ang="0">
                  <a:pos x="17" y="53"/>
                </a:cxn>
                <a:cxn ang="0">
                  <a:pos x="21" y="29"/>
                </a:cxn>
                <a:cxn ang="0">
                  <a:pos x="22" y="17"/>
                </a:cxn>
                <a:cxn ang="0">
                  <a:pos x="23" y="5"/>
                </a:cxn>
                <a:cxn ang="0">
                  <a:pos x="23" y="5"/>
                </a:cxn>
                <a:cxn ang="0">
                  <a:pos x="22" y="3"/>
                </a:cxn>
                <a:cxn ang="0">
                  <a:pos x="21" y="1"/>
                </a:cxn>
                <a:cxn ang="0">
                  <a:pos x="20" y="0"/>
                </a:cxn>
                <a:cxn ang="0">
                  <a:pos x="18" y="0"/>
                </a:cxn>
                <a:cxn ang="0">
                  <a:pos x="17" y="0"/>
                </a:cxn>
                <a:cxn ang="0">
                  <a:pos x="15" y="1"/>
                </a:cxn>
                <a:cxn ang="0">
                  <a:pos x="14" y="3"/>
                </a:cxn>
                <a:cxn ang="0">
                  <a:pos x="14" y="5"/>
                </a:cxn>
                <a:cxn ang="0">
                  <a:pos x="14" y="5"/>
                </a:cxn>
              </a:cxnLst>
              <a:rect l="0" t="0" r="r" b="b"/>
              <a:pathLst>
                <a:path w="23" h="105">
                  <a:moveTo>
                    <a:pt x="14" y="5"/>
                  </a:moveTo>
                  <a:lnTo>
                    <a:pt x="14" y="5"/>
                  </a:lnTo>
                  <a:lnTo>
                    <a:pt x="13" y="17"/>
                  </a:lnTo>
                  <a:lnTo>
                    <a:pt x="12" y="29"/>
                  </a:lnTo>
                  <a:lnTo>
                    <a:pt x="8" y="52"/>
                  </a:lnTo>
                  <a:lnTo>
                    <a:pt x="4" y="7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4" y="105"/>
                  </a:lnTo>
                  <a:lnTo>
                    <a:pt x="5" y="105"/>
                  </a:lnTo>
                  <a:lnTo>
                    <a:pt x="7" y="105"/>
                  </a:lnTo>
                  <a:lnTo>
                    <a:pt x="8" y="102"/>
                  </a:lnTo>
                  <a:lnTo>
                    <a:pt x="9" y="101"/>
                  </a:lnTo>
                  <a:lnTo>
                    <a:pt x="9" y="101"/>
                  </a:lnTo>
                  <a:lnTo>
                    <a:pt x="13" y="77"/>
                  </a:lnTo>
                  <a:lnTo>
                    <a:pt x="17" y="53"/>
                  </a:lnTo>
                  <a:lnTo>
                    <a:pt x="21" y="29"/>
                  </a:lnTo>
                  <a:lnTo>
                    <a:pt x="22" y="17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2" y="3"/>
                  </a:lnTo>
                  <a:lnTo>
                    <a:pt x="21" y="1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7" y="0"/>
                  </a:lnTo>
                  <a:lnTo>
                    <a:pt x="15" y="1"/>
                  </a:lnTo>
                  <a:lnTo>
                    <a:pt x="14" y="3"/>
                  </a:lnTo>
                  <a:lnTo>
                    <a:pt x="14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38" name="Freeform 836">
              <a:extLst>
                <a:ext uri="{FF2B5EF4-FFF2-40B4-BE49-F238E27FC236}">
                  <a16:creationId xmlns:a16="http://schemas.microsoft.com/office/drawing/2014/main" id="{99F679BD-2BB5-4005-A8CF-FE3D14CB90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8863" y="1558925"/>
              <a:ext cx="14288" cy="52388"/>
            </a:xfrm>
            <a:custGeom>
              <a:avLst/>
              <a:gdLst/>
              <a:ahLst/>
              <a:cxnLst>
                <a:cxn ang="0">
                  <a:pos x="19" y="5"/>
                </a:cxn>
                <a:cxn ang="0">
                  <a:pos x="19" y="5"/>
                </a:cxn>
                <a:cxn ang="0">
                  <a:pos x="17" y="17"/>
                </a:cxn>
                <a:cxn ang="0">
                  <a:pos x="15" y="28"/>
                </a:cxn>
                <a:cxn ang="0">
                  <a:pos x="10" y="50"/>
                </a:cxn>
                <a:cxn ang="0">
                  <a:pos x="5" y="71"/>
                </a:cxn>
                <a:cxn ang="0">
                  <a:pos x="0" y="94"/>
                </a:cxn>
                <a:cxn ang="0">
                  <a:pos x="0" y="94"/>
                </a:cxn>
                <a:cxn ang="0">
                  <a:pos x="0" y="96"/>
                </a:cxn>
                <a:cxn ang="0">
                  <a:pos x="0" y="97"/>
                </a:cxn>
                <a:cxn ang="0">
                  <a:pos x="3" y="99"/>
                </a:cxn>
                <a:cxn ang="0">
                  <a:pos x="5" y="99"/>
                </a:cxn>
                <a:cxn ang="0">
                  <a:pos x="7" y="99"/>
                </a:cxn>
                <a:cxn ang="0">
                  <a:pos x="8" y="98"/>
                </a:cxn>
                <a:cxn ang="0">
                  <a:pos x="8" y="96"/>
                </a:cxn>
                <a:cxn ang="0">
                  <a:pos x="8" y="96"/>
                </a:cxn>
                <a:cxn ang="0">
                  <a:pos x="14" y="73"/>
                </a:cxn>
                <a:cxn ang="0">
                  <a:pos x="20" y="51"/>
                </a:cxn>
                <a:cxn ang="0">
                  <a:pos x="26" y="28"/>
                </a:cxn>
                <a:cxn ang="0">
                  <a:pos x="27" y="17"/>
                </a:cxn>
                <a:cxn ang="0">
                  <a:pos x="28" y="5"/>
                </a:cxn>
                <a:cxn ang="0">
                  <a:pos x="28" y="5"/>
                </a:cxn>
                <a:cxn ang="0">
                  <a:pos x="28" y="3"/>
                </a:cxn>
                <a:cxn ang="0">
                  <a:pos x="27" y="1"/>
                </a:cxn>
                <a:cxn ang="0">
                  <a:pos x="25" y="1"/>
                </a:cxn>
                <a:cxn ang="0">
                  <a:pos x="24" y="0"/>
                </a:cxn>
                <a:cxn ang="0">
                  <a:pos x="22" y="1"/>
                </a:cxn>
                <a:cxn ang="0">
                  <a:pos x="20" y="1"/>
                </a:cxn>
                <a:cxn ang="0">
                  <a:pos x="19" y="3"/>
                </a:cxn>
                <a:cxn ang="0">
                  <a:pos x="19" y="5"/>
                </a:cxn>
                <a:cxn ang="0">
                  <a:pos x="19" y="5"/>
                </a:cxn>
              </a:cxnLst>
              <a:rect l="0" t="0" r="r" b="b"/>
              <a:pathLst>
                <a:path w="28" h="99">
                  <a:moveTo>
                    <a:pt x="19" y="5"/>
                  </a:moveTo>
                  <a:lnTo>
                    <a:pt x="19" y="5"/>
                  </a:lnTo>
                  <a:lnTo>
                    <a:pt x="17" y="17"/>
                  </a:lnTo>
                  <a:lnTo>
                    <a:pt x="15" y="28"/>
                  </a:lnTo>
                  <a:lnTo>
                    <a:pt x="10" y="50"/>
                  </a:lnTo>
                  <a:lnTo>
                    <a:pt x="5" y="71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0" y="96"/>
                  </a:lnTo>
                  <a:lnTo>
                    <a:pt x="0" y="97"/>
                  </a:lnTo>
                  <a:lnTo>
                    <a:pt x="3" y="99"/>
                  </a:lnTo>
                  <a:lnTo>
                    <a:pt x="5" y="99"/>
                  </a:lnTo>
                  <a:lnTo>
                    <a:pt x="7" y="99"/>
                  </a:lnTo>
                  <a:lnTo>
                    <a:pt x="8" y="98"/>
                  </a:lnTo>
                  <a:lnTo>
                    <a:pt x="8" y="96"/>
                  </a:lnTo>
                  <a:lnTo>
                    <a:pt x="8" y="96"/>
                  </a:lnTo>
                  <a:lnTo>
                    <a:pt x="14" y="73"/>
                  </a:lnTo>
                  <a:lnTo>
                    <a:pt x="20" y="51"/>
                  </a:lnTo>
                  <a:lnTo>
                    <a:pt x="26" y="28"/>
                  </a:lnTo>
                  <a:lnTo>
                    <a:pt x="27" y="17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8" y="3"/>
                  </a:lnTo>
                  <a:lnTo>
                    <a:pt x="27" y="1"/>
                  </a:lnTo>
                  <a:lnTo>
                    <a:pt x="25" y="1"/>
                  </a:lnTo>
                  <a:lnTo>
                    <a:pt x="24" y="0"/>
                  </a:lnTo>
                  <a:lnTo>
                    <a:pt x="22" y="1"/>
                  </a:lnTo>
                  <a:lnTo>
                    <a:pt x="20" y="1"/>
                  </a:lnTo>
                  <a:lnTo>
                    <a:pt x="19" y="3"/>
                  </a:lnTo>
                  <a:lnTo>
                    <a:pt x="19" y="5"/>
                  </a:lnTo>
                  <a:lnTo>
                    <a:pt x="19" y="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39" name="Freeform 837">
              <a:extLst>
                <a:ext uri="{FF2B5EF4-FFF2-40B4-BE49-F238E27FC236}">
                  <a16:creationId xmlns:a16="http://schemas.microsoft.com/office/drawing/2014/main" id="{6D63093C-1494-444C-AC93-56F2A36A59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9025" y="1576388"/>
              <a:ext cx="22225" cy="63500"/>
            </a:xfrm>
            <a:custGeom>
              <a:avLst/>
              <a:gdLst/>
              <a:ahLst/>
              <a:cxnLst>
                <a:cxn ang="0">
                  <a:pos x="34" y="3"/>
                </a:cxn>
                <a:cxn ang="0">
                  <a:pos x="34" y="3"/>
                </a:cxn>
                <a:cxn ang="0">
                  <a:pos x="31" y="10"/>
                </a:cxn>
                <a:cxn ang="0">
                  <a:pos x="28" y="18"/>
                </a:cxn>
                <a:cxn ang="0">
                  <a:pos x="23" y="33"/>
                </a:cxn>
                <a:cxn ang="0">
                  <a:pos x="20" y="49"/>
                </a:cxn>
                <a:cxn ang="0">
                  <a:pos x="16" y="65"/>
                </a:cxn>
                <a:cxn ang="0">
                  <a:pos x="16" y="65"/>
                </a:cxn>
                <a:cxn ang="0">
                  <a:pos x="9" y="89"/>
                </a:cxn>
                <a:cxn ang="0">
                  <a:pos x="1" y="113"/>
                </a:cxn>
                <a:cxn ang="0">
                  <a:pos x="1" y="113"/>
                </a:cxn>
                <a:cxn ang="0">
                  <a:pos x="0" y="115"/>
                </a:cxn>
                <a:cxn ang="0">
                  <a:pos x="1" y="117"/>
                </a:cxn>
                <a:cxn ang="0">
                  <a:pos x="2" y="118"/>
                </a:cxn>
                <a:cxn ang="0">
                  <a:pos x="4" y="119"/>
                </a:cxn>
                <a:cxn ang="0">
                  <a:pos x="7" y="118"/>
                </a:cxn>
                <a:cxn ang="0">
                  <a:pos x="9" y="117"/>
                </a:cxn>
                <a:cxn ang="0">
                  <a:pos x="10" y="116"/>
                </a:cxn>
                <a:cxn ang="0">
                  <a:pos x="10" y="116"/>
                </a:cxn>
                <a:cxn ang="0">
                  <a:pos x="23" y="75"/>
                </a:cxn>
                <a:cxn ang="0">
                  <a:pos x="23" y="75"/>
                </a:cxn>
                <a:cxn ang="0">
                  <a:pos x="28" y="58"/>
                </a:cxn>
                <a:cxn ang="0">
                  <a:pos x="31" y="40"/>
                </a:cxn>
                <a:cxn ang="0">
                  <a:pos x="36" y="24"/>
                </a:cxn>
                <a:cxn ang="0">
                  <a:pos x="39" y="16"/>
                </a:cxn>
                <a:cxn ang="0">
                  <a:pos x="42" y="7"/>
                </a:cxn>
                <a:cxn ang="0">
                  <a:pos x="42" y="7"/>
                </a:cxn>
                <a:cxn ang="0">
                  <a:pos x="43" y="5"/>
                </a:cxn>
                <a:cxn ang="0">
                  <a:pos x="43" y="4"/>
                </a:cxn>
                <a:cxn ang="0">
                  <a:pos x="42" y="2"/>
                </a:cxn>
                <a:cxn ang="0">
                  <a:pos x="40" y="1"/>
                </a:cxn>
                <a:cxn ang="0">
                  <a:pos x="39" y="0"/>
                </a:cxn>
                <a:cxn ang="0">
                  <a:pos x="37" y="0"/>
                </a:cxn>
                <a:cxn ang="0">
                  <a:pos x="36" y="1"/>
                </a:cxn>
                <a:cxn ang="0">
                  <a:pos x="34" y="3"/>
                </a:cxn>
                <a:cxn ang="0">
                  <a:pos x="34" y="3"/>
                </a:cxn>
              </a:cxnLst>
              <a:rect l="0" t="0" r="r" b="b"/>
              <a:pathLst>
                <a:path w="43" h="119">
                  <a:moveTo>
                    <a:pt x="34" y="3"/>
                  </a:moveTo>
                  <a:lnTo>
                    <a:pt x="34" y="3"/>
                  </a:lnTo>
                  <a:lnTo>
                    <a:pt x="31" y="10"/>
                  </a:lnTo>
                  <a:lnTo>
                    <a:pt x="28" y="18"/>
                  </a:lnTo>
                  <a:lnTo>
                    <a:pt x="23" y="33"/>
                  </a:lnTo>
                  <a:lnTo>
                    <a:pt x="20" y="49"/>
                  </a:lnTo>
                  <a:lnTo>
                    <a:pt x="16" y="65"/>
                  </a:lnTo>
                  <a:lnTo>
                    <a:pt x="16" y="65"/>
                  </a:lnTo>
                  <a:lnTo>
                    <a:pt x="9" y="89"/>
                  </a:lnTo>
                  <a:lnTo>
                    <a:pt x="1" y="113"/>
                  </a:lnTo>
                  <a:lnTo>
                    <a:pt x="1" y="113"/>
                  </a:lnTo>
                  <a:lnTo>
                    <a:pt x="0" y="115"/>
                  </a:lnTo>
                  <a:lnTo>
                    <a:pt x="1" y="117"/>
                  </a:lnTo>
                  <a:lnTo>
                    <a:pt x="2" y="118"/>
                  </a:lnTo>
                  <a:lnTo>
                    <a:pt x="4" y="119"/>
                  </a:lnTo>
                  <a:lnTo>
                    <a:pt x="7" y="118"/>
                  </a:lnTo>
                  <a:lnTo>
                    <a:pt x="9" y="117"/>
                  </a:lnTo>
                  <a:lnTo>
                    <a:pt x="10" y="116"/>
                  </a:lnTo>
                  <a:lnTo>
                    <a:pt x="10" y="116"/>
                  </a:lnTo>
                  <a:lnTo>
                    <a:pt x="23" y="75"/>
                  </a:lnTo>
                  <a:lnTo>
                    <a:pt x="23" y="75"/>
                  </a:lnTo>
                  <a:lnTo>
                    <a:pt x="28" y="58"/>
                  </a:lnTo>
                  <a:lnTo>
                    <a:pt x="31" y="40"/>
                  </a:lnTo>
                  <a:lnTo>
                    <a:pt x="36" y="24"/>
                  </a:lnTo>
                  <a:lnTo>
                    <a:pt x="39" y="16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43" y="5"/>
                  </a:lnTo>
                  <a:lnTo>
                    <a:pt x="43" y="4"/>
                  </a:lnTo>
                  <a:lnTo>
                    <a:pt x="42" y="2"/>
                  </a:lnTo>
                  <a:lnTo>
                    <a:pt x="40" y="1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36" y="1"/>
                  </a:lnTo>
                  <a:lnTo>
                    <a:pt x="34" y="3"/>
                  </a:lnTo>
                  <a:lnTo>
                    <a:pt x="34" y="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40" name="Freeform 838">
              <a:extLst>
                <a:ext uri="{FF2B5EF4-FFF2-40B4-BE49-F238E27FC236}">
                  <a16:creationId xmlns:a16="http://schemas.microsoft.com/office/drawing/2014/main" id="{4EBB7375-DA7A-4D62-902D-FC8E9A627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3950" y="1608138"/>
              <a:ext cx="22225" cy="61913"/>
            </a:xfrm>
            <a:custGeom>
              <a:avLst/>
              <a:gdLst/>
              <a:ahLst/>
              <a:cxnLst>
                <a:cxn ang="0">
                  <a:pos x="33" y="3"/>
                </a:cxn>
                <a:cxn ang="0">
                  <a:pos x="33" y="3"/>
                </a:cxn>
                <a:cxn ang="0">
                  <a:pos x="23" y="30"/>
                </a:cxn>
                <a:cxn ang="0">
                  <a:pos x="11" y="57"/>
                </a:cxn>
                <a:cxn ang="0">
                  <a:pos x="7" y="70"/>
                </a:cxn>
                <a:cxn ang="0">
                  <a:pos x="4" y="84"/>
                </a:cxn>
                <a:cxn ang="0">
                  <a:pos x="1" y="98"/>
                </a:cxn>
                <a:cxn ang="0">
                  <a:pos x="0" y="114"/>
                </a:cxn>
                <a:cxn ang="0">
                  <a:pos x="0" y="114"/>
                </a:cxn>
                <a:cxn ang="0">
                  <a:pos x="0" y="115"/>
                </a:cxn>
                <a:cxn ang="0">
                  <a:pos x="1" y="117"/>
                </a:cxn>
                <a:cxn ang="0">
                  <a:pos x="3" y="118"/>
                </a:cxn>
                <a:cxn ang="0">
                  <a:pos x="4" y="118"/>
                </a:cxn>
                <a:cxn ang="0">
                  <a:pos x="6" y="118"/>
                </a:cxn>
                <a:cxn ang="0">
                  <a:pos x="7" y="117"/>
                </a:cxn>
                <a:cxn ang="0">
                  <a:pos x="9" y="115"/>
                </a:cxn>
                <a:cxn ang="0">
                  <a:pos x="9" y="114"/>
                </a:cxn>
                <a:cxn ang="0">
                  <a:pos x="9" y="114"/>
                </a:cxn>
                <a:cxn ang="0">
                  <a:pos x="10" y="99"/>
                </a:cxn>
                <a:cxn ang="0">
                  <a:pos x="13" y="85"/>
                </a:cxn>
                <a:cxn ang="0">
                  <a:pos x="16" y="71"/>
                </a:cxn>
                <a:cxn ang="0">
                  <a:pos x="22" y="58"/>
                </a:cxn>
                <a:cxn ang="0">
                  <a:pos x="32" y="32"/>
                </a:cxn>
                <a:cxn ang="0">
                  <a:pos x="42" y="5"/>
                </a:cxn>
                <a:cxn ang="0">
                  <a:pos x="42" y="5"/>
                </a:cxn>
                <a:cxn ang="0">
                  <a:pos x="42" y="3"/>
                </a:cxn>
                <a:cxn ang="0">
                  <a:pos x="42" y="2"/>
                </a:cxn>
                <a:cxn ang="0">
                  <a:pos x="41" y="1"/>
                </a:cxn>
                <a:cxn ang="0">
                  <a:pos x="39" y="0"/>
                </a:cxn>
                <a:cxn ang="0">
                  <a:pos x="36" y="0"/>
                </a:cxn>
                <a:cxn ang="0">
                  <a:pos x="34" y="1"/>
                </a:cxn>
                <a:cxn ang="0">
                  <a:pos x="33" y="3"/>
                </a:cxn>
                <a:cxn ang="0">
                  <a:pos x="33" y="3"/>
                </a:cxn>
              </a:cxnLst>
              <a:rect l="0" t="0" r="r" b="b"/>
              <a:pathLst>
                <a:path w="42" h="118">
                  <a:moveTo>
                    <a:pt x="33" y="3"/>
                  </a:moveTo>
                  <a:lnTo>
                    <a:pt x="33" y="3"/>
                  </a:lnTo>
                  <a:lnTo>
                    <a:pt x="23" y="30"/>
                  </a:lnTo>
                  <a:lnTo>
                    <a:pt x="11" y="57"/>
                  </a:lnTo>
                  <a:lnTo>
                    <a:pt x="7" y="70"/>
                  </a:lnTo>
                  <a:lnTo>
                    <a:pt x="4" y="84"/>
                  </a:lnTo>
                  <a:lnTo>
                    <a:pt x="1" y="98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0" y="115"/>
                  </a:lnTo>
                  <a:lnTo>
                    <a:pt x="1" y="117"/>
                  </a:lnTo>
                  <a:lnTo>
                    <a:pt x="3" y="118"/>
                  </a:lnTo>
                  <a:lnTo>
                    <a:pt x="4" y="118"/>
                  </a:lnTo>
                  <a:lnTo>
                    <a:pt x="6" y="118"/>
                  </a:lnTo>
                  <a:lnTo>
                    <a:pt x="7" y="117"/>
                  </a:lnTo>
                  <a:lnTo>
                    <a:pt x="9" y="115"/>
                  </a:lnTo>
                  <a:lnTo>
                    <a:pt x="9" y="114"/>
                  </a:lnTo>
                  <a:lnTo>
                    <a:pt x="9" y="114"/>
                  </a:lnTo>
                  <a:lnTo>
                    <a:pt x="10" y="99"/>
                  </a:lnTo>
                  <a:lnTo>
                    <a:pt x="13" y="85"/>
                  </a:lnTo>
                  <a:lnTo>
                    <a:pt x="16" y="71"/>
                  </a:lnTo>
                  <a:lnTo>
                    <a:pt x="22" y="58"/>
                  </a:lnTo>
                  <a:lnTo>
                    <a:pt x="32" y="32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2" y="3"/>
                  </a:lnTo>
                  <a:lnTo>
                    <a:pt x="42" y="2"/>
                  </a:lnTo>
                  <a:lnTo>
                    <a:pt x="41" y="1"/>
                  </a:lnTo>
                  <a:lnTo>
                    <a:pt x="39" y="0"/>
                  </a:lnTo>
                  <a:lnTo>
                    <a:pt x="36" y="0"/>
                  </a:lnTo>
                  <a:lnTo>
                    <a:pt x="34" y="1"/>
                  </a:lnTo>
                  <a:lnTo>
                    <a:pt x="33" y="3"/>
                  </a:lnTo>
                  <a:lnTo>
                    <a:pt x="33" y="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41" name="Freeform 839">
              <a:extLst>
                <a:ext uri="{FF2B5EF4-FFF2-40B4-BE49-F238E27FC236}">
                  <a16:creationId xmlns:a16="http://schemas.microsoft.com/office/drawing/2014/main" id="{FC68D04D-0B18-463B-AE28-309C3910B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938" y="1644650"/>
              <a:ext cx="20638" cy="58738"/>
            </a:xfrm>
            <a:custGeom>
              <a:avLst/>
              <a:gdLst/>
              <a:ahLst/>
              <a:cxnLst>
                <a:cxn ang="0">
                  <a:pos x="29" y="2"/>
                </a:cxn>
                <a:cxn ang="0">
                  <a:pos x="29" y="2"/>
                </a:cxn>
                <a:cxn ang="0">
                  <a:pos x="23" y="14"/>
                </a:cxn>
                <a:cxn ang="0">
                  <a:pos x="18" y="25"/>
                </a:cxn>
                <a:cxn ang="0">
                  <a:pos x="15" y="37"/>
                </a:cxn>
                <a:cxn ang="0">
                  <a:pos x="12" y="50"/>
                </a:cxn>
                <a:cxn ang="0">
                  <a:pos x="12" y="50"/>
                </a:cxn>
                <a:cxn ang="0">
                  <a:pos x="6" y="77"/>
                </a:cxn>
                <a:cxn ang="0">
                  <a:pos x="3" y="91"/>
                </a:cxn>
                <a:cxn ang="0">
                  <a:pos x="0" y="104"/>
                </a:cxn>
                <a:cxn ang="0">
                  <a:pos x="0" y="104"/>
                </a:cxn>
                <a:cxn ang="0">
                  <a:pos x="2" y="107"/>
                </a:cxn>
                <a:cxn ang="0">
                  <a:pos x="3" y="108"/>
                </a:cxn>
                <a:cxn ang="0">
                  <a:pos x="4" y="109"/>
                </a:cxn>
                <a:cxn ang="0">
                  <a:pos x="6" y="110"/>
                </a:cxn>
                <a:cxn ang="0">
                  <a:pos x="7" y="109"/>
                </a:cxn>
                <a:cxn ang="0">
                  <a:pos x="9" y="108"/>
                </a:cxn>
                <a:cxn ang="0">
                  <a:pos x="10" y="107"/>
                </a:cxn>
                <a:cxn ang="0">
                  <a:pos x="10" y="104"/>
                </a:cxn>
                <a:cxn ang="0">
                  <a:pos x="10" y="104"/>
                </a:cxn>
                <a:cxn ang="0">
                  <a:pos x="12" y="94"/>
                </a:cxn>
                <a:cxn ang="0">
                  <a:pos x="15" y="84"/>
                </a:cxn>
                <a:cxn ang="0">
                  <a:pos x="18" y="73"/>
                </a:cxn>
                <a:cxn ang="0">
                  <a:pos x="19" y="62"/>
                </a:cxn>
                <a:cxn ang="0">
                  <a:pos x="19" y="62"/>
                </a:cxn>
                <a:cxn ang="0">
                  <a:pos x="21" y="48"/>
                </a:cxn>
                <a:cxn ang="0">
                  <a:pos x="25" y="34"/>
                </a:cxn>
                <a:cxn ang="0">
                  <a:pos x="30" y="20"/>
                </a:cxn>
                <a:cxn ang="0">
                  <a:pos x="38" y="7"/>
                </a:cxn>
                <a:cxn ang="0">
                  <a:pos x="38" y="7"/>
                </a:cxn>
                <a:cxn ang="0">
                  <a:pos x="39" y="5"/>
                </a:cxn>
                <a:cxn ang="0">
                  <a:pos x="39" y="4"/>
                </a:cxn>
                <a:cxn ang="0">
                  <a:pos x="38" y="2"/>
                </a:cxn>
                <a:cxn ang="0">
                  <a:pos x="37" y="1"/>
                </a:cxn>
                <a:cxn ang="0">
                  <a:pos x="34" y="0"/>
                </a:cxn>
                <a:cxn ang="0">
                  <a:pos x="31" y="1"/>
                </a:cxn>
                <a:cxn ang="0">
                  <a:pos x="29" y="2"/>
                </a:cxn>
                <a:cxn ang="0">
                  <a:pos x="29" y="2"/>
                </a:cxn>
              </a:cxnLst>
              <a:rect l="0" t="0" r="r" b="b"/>
              <a:pathLst>
                <a:path w="39" h="110">
                  <a:moveTo>
                    <a:pt x="29" y="2"/>
                  </a:moveTo>
                  <a:lnTo>
                    <a:pt x="29" y="2"/>
                  </a:lnTo>
                  <a:lnTo>
                    <a:pt x="23" y="14"/>
                  </a:lnTo>
                  <a:lnTo>
                    <a:pt x="18" y="25"/>
                  </a:lnTo>
                  <a:lnTo>
                    <a:pt x="15" y="37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6" y="77"/>
                  </a:lnTo>
                  <a:lnTo>
                    <a:pt x="3" y="91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2" y="107"/>
                  </a:lnTo>
                  <a:lnTo>
                    <a:pt x="3" y="108"/>
                  </a:lnTo>
                  <a:lnTo>
                    <a:pt x="4" y="109"/>
                  </a:lnTo>
                  <a:lnTo>
                    <a:pt x="6" y="110"/>
                  </a:lnTo>
                  <a:lnTo>
                    <a:pt x="7" y="109"/>
                  </a:lnTo>
                  <a:lnTo>
                    <a:pt x="9" y="108"/>
                  </a:lnTo>
                  <a:lnTo>
                    <a:pt x="10" y="107"/>
                  </a:lnTo>
                  <a:lnTo>
                    <a:pt x="10" y="104"/>
                  </a:lnTo>
                  <a:lnTo>
                    <a:pt x="10" y="104"/>
                  </a:lnTo>
                  <a:lnTo>
                    <a:pt x="12" y="94"/>
                  </a:lnTo>
                  <a:lnTo>
                    <a:pt x="15" y="84"/>
                  </a:lnTo>
                  <a:lnTo>
                    <a:pt x="18" y="73"/>
                  </a:lnTo>
                  <a:lnTo>
                    <a:pt x="19" y="62"/>
                  </a:lnTo>
                  <a:lnTo>
                    <a:pt x="19" y="62"/>
                  </a:lnTo>
                  <a:lnTo>
                    <a:pt x="21" y="48"/>
                  </a:lnTo>
                  <a:lnTo>
                    <a:pt x="25" y="34"/>
                  </a:lnTo>
                  <a:lnTo>
                    <a:pt x="30" y="20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39" y="5"/>
                  </a:lnTo>
                  <a:lnTo>
                    <a:pt x="39" y="4"/>
                  </a:lnTo>
                  <a:lnTo>
                    <a:pt x="38" y="2"/>
                  </a:lnTo>
                  <a:lnTo>
                    <a:pt x="37" y="1"/>
                  </a:lnTo>
                  <a:lnTo>
                    <a:pt x="34" y="0"/>
                  </a:lnTo>
                  <a:lnTo>
                    <a:pt x="31" y="1"/>
                  </a:lnTo>
                  <a:lnTo>
                    <a:pt x="29" y="2"/>
                  </a:lnTo>
                  <a:lnTo>
                    <a:pt x="29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42" name="Freeform 840">
              <a:extLst>
                <a:ext uri="{FF2B5EF4-FFF2-40B4-BE49-F238E27FC236}">
                  <a16:creationId xmlns:a16="http://schemas.microsoft.com/office/drawing/2014/main" id="{01A56ED7-4AAD-4EDC-A208-8AB0B84B2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1100" y="1674813"/>
              <a:ext cx="12700" cy="55563"/>
            </a:xfrm>
            <a:custGeom>
              <a:avLst/>
              <a:gdLst/>
              <a:ahLst/>
              <a:cxnLst>
                <a:cxn ang="0">
                  <a:pos x="15" y="5"/>
                </a:cxn>
                <a:cxn ang="0">
                  <a:pos x="15" y="5"/>
                </a:cxn>
                <a:cxn ang="0">
                  <a:pos x="13" y="29"/>
                </a:cxn>
                <a:cxn ang="0">
                  <a:pos x="11" y="53"/>
                </a:cxn>
                <a:cxn ang="0">
                  <a:pos x="7" y="75"/>
                </a:cxn>
                <a:cxn ang="0">
                  <a:pos x="1" y="98"/>
                </a:cxn>
                <a:cxn ang="0">
                  <a:pos x="1" y="98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2" y="103"/>
                </a:cxn>
                <a:cxn ang="0">
                  <a:pos x="4" y="104"/>
                </a:cxn>
                <a:cxn ang="0">
                  <a:pos x="7" y="104"/>
                </a:cxn>
                <a:cxn ang="0">
                  <a:pos x="8" y="104"/>
                </a:cxn>
                <a:cxn ang="0">
                  <a:pos x="10" y="103"/>
                </a:cxn>
                <a:cxn ang="0">
                  <a:pos x="10" y="101"/>
                </a:cxn>
                <a:cxn ang="0">
                  <a:pos x="10" y="101"/>
                </a:cxn>
                <a:cxn ang="0">
                  <a:pos x="16" y="77"/>
                </a:cxn>
                <a:cxn ang="0">
                  <a:pos x="20" y="54"/>
                </a:cxn>
                <a:cxn ang="0">
                  <a:pos x="23" y="29"/>
                </a:cxn>
                <a:cxn ang="0">
                  <a:pos x="24" y="5"/>
                </a:cxn>
                <a:cxn ang="0">
                  <a:pos x="24" y="5"/>
                </a:cxn>
                <a:cxn ang="0">
                  <a:pos x="24" y="3"/>
                </a:cxn>
                <a:cxn ang="0">
                  <a:pos x="23" y="2"/>
                </a:cxn>
                <a:cxn ang="0">
                  <a:pos x="22" y="1"/>
                </a:cxn>
                <a:cxn ang="0">
                  <a:pos x="20" y="0"/>
                </a:cxn>
                <a:cxn ang="0">
                  <a:pos x="18" y="1"/>
                </a:cxn>
                <a:cxn ang="0">
                  <a:pos x="17" y="2"/>
                </a:cxn>
                <a:cxn ang="0">
                  <a:pos x="16" y="3"/>
                </a:cxn>
                <a:cxn ang="0">
                  <a:pos x="15" y="5"/>
                </a:cxn>
                <a:cxn ang="0">
                  <a:pos x="15" y="5"/>
                </a:cxn>
              </a:cxnLst>
              <a:rect l="0" t="0" r="r" b="b"/>
              <a:pathLst>
                <a:path w="24" h="104">
                  <a:moveTo>
                    <a:pt x="15" y="5"/>
                  </a:moveTo>
                  <a:lnTo>
                    <a:pt x="15" y="5"/>
                  </a:lnTo>
                  <a:lnTo>
                    <a:pt x="13" y="29"/>
                  </a:lnTo>
                  <a:lnTo>
                    <a:pt x="11" y="53"/>
                  </a:lnTo>
                  <a:lnTo>
                    <a:pt x="7" y="75"/>
                  </a:lnTo>
                  <a:lnTo>
                    <a:pt x="1" y="98"/>
                  </a:lnTo>
                  <a:lnTo>
                    <a:pt x="1" y="98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2" y="103"/>
                  </a:lnTo>
                  <a:lnTo>
                    <a:pt x="4" y="104"/>
                  </a:lnTo>
                  <a:lnTo>
                    <a:pt x="7" y="104"/>
                  </a:lnTo>
                  <a:lnTo>
                    <a:pt x="8" y="104"/>
                  </a:lnTo>
                  <a:lnTo>
                    <a:pt x="10" y="103"/>
                  </a:lnTo>
                  <a:lnTo>
                    <a:pt x="10" y="101"/>
                  </a:lnTo>
                  <a:lnTo>
                    <a:pt x="10" y="101"/>
                  </a:lnTo>
                  <a:lnTo>
                    <a:pt x="16" y="77"/>
                  </a:lnTo>
                  <a:lnTo>
                    <a:pt x="20" y="54"/>
                  </a:lnTo>
                  <a:lnTo>
                    <a:pt x="23" y="29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4" y="3"/>
                  </a:lnTo>
                  <a:lnTo>
                    <a:pt x="23" y="2"/>
                  </a:lnTo>
                  <a:lnTo>
                    <a:pt x="22" y="1"/>
                  </a:lnTo>
                  <a:lnTo>
                    <a:pt x="20" y="0"/>
                  </a:lnTo>
                  <a:lnTo>
                    <a:pt x="18" y="1"/>
                  </a:lnTo>
                  <a:lnTo>
                    <a:pt x="17" y="2"/>
                  </a:lnTo>
                  <a:lnTo>
                    <a:pt x="16" y="3"/>
                  </a:lnTo>
                  <a:lnTo>
                    <a:pt x="15" y="5"/>
                  </a:lnTo>
                  <a:lnTo>
                    <a:pt x="15" y="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43" name="Freeform 841">
              <a:extLst>
                <a:ext uri="{FF2B5EF4-FFF2-40B4-BE49-F238E27FC236}">
                  <a16:creationId xmlns:a16="http://schemas.microsoft.com/office/drawing/2014/main" id="{6C2A3C53-1514-42B0-ABAA-BFFC823FA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9675" y="1695450"/>
              <a:ext cx="22225" cy="60325"/>
            </a:xfrm>
            <a:custGeom>
              <a:avLst/>
              <a:gdLst/>
              <a:ahLst/>
              <a:cxnLst>
                <a:cxn ang="0">
                  <a:pos x="33" y="3"/>
                </a:cxn>
                <a:cxn ang="0">
                  <a:pos x="33" y="3"/>
                </a:cxn>
                <a:cxn ang="0">
                  <a:pos x="19" y="56"/>
                </a:cxn>
                <a:cxn ang="0">
                  <a:pos x="9" y="83"/>
                </a:cxn>
                <a:cxn ang="0">
                  <a:pos x="0" y="108"/>
                </a:cxn>
                <a:cxn ang="0">
                  <a:pos x="0" y="108"/>
                </a:cxn>
                <a:cxn ang="0">
                  <a:pos x="0" y="110"/>
                </a:cxn>
                <a:cxn ang="0">
                  <a:pos x="0" y="112"/>
                </a:cxn>
                <a:cxn ang="0">
                  <a:pos x="1" y="113"/>
                </a:cxn>
                <a:cxn ang="0">
                  <a:pos x="3" y="114"/>
                </a:cxn>
                <a:cxn ang="0">
                  <a:pos x="6" y="113"/>
                </a:cxn>
                <a:cxn ang="0">
                  <a:pos x="8" y="112"/>
                </a:cxn>
                <a:cxn ang="0">
                  <a:pos x="9" y="111"/>
                </a:cxn>
                <a:cxn ang="0">
                  <a:pos x="9" y="111"/>
                </a:cxn>
                <a:cxn ang="0">
                  <a:pos x="19" y="85"/>
                </a:cxn>
                <a:cxn ang="0">
                  <a:pos x="27" y="59"/>
                </a:cxn>
                <a:cxn ang="0">
                  <a:pos x="42" y="6"/>
                </a:cxn>
                <a:cxn ang="0">
                  <a:pos x="42" y="6"/>
                </a:cxn>
                <a:cxn ang="0">
                  <a:pos x="42" y="4"/>
                </a:cxn>
                <a:cxn ang="0">
                  <a:pos x="42" y="2"/>
                </a:cxn>
                <a:cxn ang="0">
                  <a:pos x="40" y="1"/>
                </a:cxn>
                <a:cxn ang="0">
                  <a:pos x="39" y="0"/>
                </a:cxn>
                <a:cxn ang="0">
                  <a:pos x="37" y="0"/>
                </a:cxn>
                <a:cxn ang="0">
                  <a:pos x="35" y="1"/>
                </a:cxn>
                <a:cxn ang="0">
                  <a:pos x="34" y="2"/>
                </a:cxn>
                <a:cxn ang="0">
                  <a:pos x="33" y="3"/>
                </a:cxn>
                <a:cxn ang="0">
                  <a:pos x="33" y="3"/>
                </a:cxn>
              </a:cxnLst>
              <a:rect l="0" t="0" r="r" b="b"/>
              <a:pathLst>
                <a:path w="42" h="114">
                  <a:moveTo>
                    <a:pt x="33" y="3"/>
                  </a:moveTo>
                  <a:lnTo>
                    <a:pt x="33" y="3"/>
                  </a:lnTo>
                  <a:lnTo>
                    <a:pt x="19" y="56"/>
                  </a:lnTo>
                  <a:lnTo>
                    <a:pt x="9" y="83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0"/>
                  </a:lnTo>
                  <a:lnTo>
                    <a:pt x="0" y="112"/>
                  </a:lnTo>
                  <a:lnTo>
                    <a:pt x="1" y="113"/>
                  </a:lnTo>
                  <a:lnTo>
                    <a:pt x="3" y="114"/>
                  </a:lnTo>
                  <a:lnTo>
                    <a:pt x="6" y="113"/>
                  </a:lnTo>
                  <a:lnTo>
                    <a:pt x="8" y="112"/>
                  </a:lnTo>
                  <a:lnTo>
                    <a:pt x="9" y="111"/>
                  </a:lnTo>
                  <a:lnTo>
                    <a:pt x="9" y="111"/>
                  </a:lnTo>
                  <a:lnTo>
                    <a:pt x="19" y="85"/>
                  </a:lnTo>
                  <a:lnTo>
                    <a:pt x="27" y="59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42" y="4"/>
                  </a:lnTo>
                  <a:lnTo>
                    <a:pt x="42" y="2"/>
                  </a:lnTo>
                  <a:lnTo>
                    <a:pt x="40" y="1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35" y="1"/>
                  </a:lnTo>
                  <a:lnTo>
                    <a:pt x="34" y="2"/>
                  </a:lnTo>
                  <a:lnTo>
                    <a:pt x="33" y="3"/>
                  </a:lnTo>
                  <a:lnTo>
                    <a:pt x="33" y="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44" name="Freeform 842">
              <a:extLst>
                <a:ext uri="{FF2B5EF4-FFF2-40B4-BE49-F238E27FC236}">
                  <a16:creationId xmlns:a16="http://schemas.microsoft.com/office/drawing/2014/main" id="{3DDA51C6-9142-4CD5-AC60-45D42B30D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9838" y="1725613"/>
              <a:ext cx="14288" cy="53975"/>
            </a:xfrm>
            <a:custGeom>
              <a:avLst/>
              <a:gdLst/>
              <a:ahLst/>
              <a:cxnLst>
                <a:cxn ang="0">
                  <a:pos x="18" y="5"/>
                </a:cxn>
                <a:cxn ang="0">
                  <a:pos x="18" y="5"/>
                </a:cxn>
                <a:cxn ang="0">
                  <a:pos x="17" y="16"/>
                </a:cxn>
                <a:cxn ang="0">
                  <a:pos x="14" y="27"/>
                </a:cxn>
                <a:cxn ang="0">
                  <a:pos x="11" y="37"/>
                </a:cxn>
                <a:cxn ang="0">
                  <a:pos x="8" y="49"/>
                </a:cxn>
                <a:cxn ang="0">
                  <a:pos x="8" y="49"/>
                </a:cxn>
                <a:cxn ang="0">
                  <a:pos x="6" y="61"/>
                </a:cxn>
                <a:cxn ang="0">
                  <a:pos x="4" y="73"/>
                </a:cxn>
                <a:cxn ang="0">
                  <a:pos x="2" y="8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2" y="103"/>
                </a:cxn>
                <a:cxn ang="0">
                  <a:pos x="4" y="104"/>
                </a:cxn>
                <a:cxn ang="0">
                  <a:pos x="5" y="104"/>
                </a:cxn>
                <a:cxn ang="0">
                  <a:pos x="7" y="104"/>
                </a:cxn>
                <a:cxn ang="0">
                  <a:pos x="8" y="102"/>
                </a:cxn>
                <a:cxn ang="0">
                  <a:pos x="9" y="101"/>
                </a:cxn>
                <a:cxn ang="0">
                  <a:pos x="9" y="101"/>
                </a:cxn>
                <a:cxn ang="0">
                  <a:pos x="13" y="76"/>
                </a:cxn>
                <a:cxn ang="0">
                  <a:pos x="17" y="51"/>
                </a:cxn>
                <a:cxn ang="0">
                  <a:pos x="17" y="51"/>
                </a:cxn>
                <a:cxn ang="0">
                  <a:pos x="19" y="39"/>
                </a:cxn>
                <a:cxn ang="0">
                  <a:pos x="24" y="28"/>
                </a:cxn>
                <a:cxn ang="0">
                  <a:pos x="27" y="16"/>
                </a:cxn>
                <a:cxn ang="0">
                  <a:pos x="29" y="5"/>
                </a:cxn>
                <a:cxn ang="0">
                  <a:pos x="29" y="5"/>
                </a:cxn>
                <a:cxn ang="0">
                  <a:pos x="28" y="3"/>
                </a:cxn>
                <a:cxn ang="0">
                  <a:pos x="27" y="1"/>
                </a:cxn>
                <a:cxn ang="0">
                  <a:pos x="26" y="1"/>
                </a:cxn>
                <a:cxn ang="0">
                  <a:pos x="24" y="0"/>
                </a:cxn>
                <a:cxn ang="0">
                  <a:pos x="21" y="1"/>
                </a:cxn>
                <a:cxn ang="0">
                  <a:pos x="20" y="1"/>
                </a:cxn>
                <a:cxn ang="0">
                  <a:pos x="19" y="3"/>
                </a:cxn>
                <a:cxn ang="0">
                  <a:pos x="18" y="5"/>
                </a:cxn>
                <a:cxn ang="0">
                  <a:pos x="18" y="5"/>
                </a:cxn>
              </a:cxnLst>
              <a:rect l="0" t="0" r="r" b="b"/>
              <a:pathLst>
                <a:path w="29" h="104">
                  <a:moveTo>
                    <a:pt x="18" y="5"/>
                  </a:moveTo>
                  <a:lnTo>
                    <a:pt x="18" y="5"/>
                  </a:lnTo>
                  <a:lnTo>
                    <a:pt x="17" y="16"/>
                  </a:lnTo>
                  <a:lnTo>
                    <a:pt x="14" y="27"/>
                  </a:lnTo>
                  <a:lnTo>
                    <a:pt x="11" y="37"/>
                  </a:lnTo>
                  <a:lnTo>
                    <a:pt x="8" y="49"/>
                  </a:lnTo>
                  <a:lnTo>
                    <a:pt x="8" y="49"/>
                  </a:lnTo>
                  <a:lnTo>
                    <a:pt x="6" y="61"/>
                  </a:lnTo>
                  <a:lnTo>
                    <a:pt x="4" y="73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2" y="103"/>
                  </a:lnTo>
                  <a:lnTo>
                    <a:pt x="4" y="104"/>
                  </a:lnTo>
                  <a:lnTo>
                    <a:pt x="5" y="104"/>
                  </a:lnTo>
                  <a:lnTo>
                    <a:pt x="7" y="104"/>
                  </a:lnTo>
                  <a:lnTo>
                    <a:pt x="8" y="102"/>
                  </a:lnTo>
                  <a:lnTo>
                    <a:pt x="9" y="101"/>
                  </a:lnTo>
                  <a:lnTo>
                    <a:pt x="9" y="101"/>
                  </a:lnTo>
                  <a:lnTo>
                    <a:pt x="13" y="76"/>
                  </a:lnTo>
                  <a:lnTo>
                    <a:pt x="17" y="51"/>
                  </a:lnTo>
                  <a:lnTo>
                    <a:pt x="17" y="51"/>
                  </a:lnTo>
                  <a:lnTo>
                    <a:pt x="19" y="39"/>
                  </a:lnTo>
                  <a:lnTo>
                    <a:pt x="24" y="28"/>
                  </a:lnTo>
                  <a:lnTo>
                    <a:pt x="27" y="16"/>
                  </a:lnTo>
                  <a:lnTo>
                    <a:pt x="29" y="5"/>
                  </a:lnTo>
                  <a:lnTo>
                    <a:pt x="29" y="5"/>
                  </a:lnTo>
                  <a:lnTo>
                    <a:pt x="28" y="3"/>
                  </a:lnTo>
                  <a:lnTo>
                    <a:pt x="27" y="1"/>
                  </a:lnTo>
                  <a:lnTo>
                    <a:pt x="26" y="1"/>
                  </a:lnTo>
                  <a:lnTo>
                    <a:pt x="24" y="0"/>
                  </a:lnTo>
                  <a:lnTo>
                    <a:pt x="21" y="1"/>
                  </a:lnTo>
                  <a:lnTo>
                    <a:pt x="20" y="1"/>
                  </a:lnTo>
                  <a:lnTo>
                    <a:pt x="19" y="3"/>
                  </a:lnTo>
                  <a:lnTo>
                    <a:pt x="18" y="5"/>
                  </a:lnTo>
                  <a:lnTo>
                    <a:pt x="18" y="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45" name="Freeform 843">
              <a:extLst>
                <a:ext uri="{FF2B5EF4-FFF2-40B4-BE49-F238E27FC236}">
                  <a16:creationId xmlns:a16="http://schemas.microsoft.com/office/drawing/2014/main" id="{87FAF351-99A5-43CE-97FE-E3C7B1694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8888" y="1752600"/>
              <a:ext cx="17463" cy="57150"/>
            </a:xfrm>
            <a:custGeom>
              <a:avLst/>
              <a:gdLst/>
              <a:ahLst/>
              <a:cxnLst>
                <a:cxn ang="0">
                  <a:pos x="24" y="2"/>
                </a:cxn>
                <a:cxn ang="0">
                  <a:pos x="24" y="2"/>
                </a:cxn>
                <a:cxn ang="0">
                  <a:pos x="20" y="14"/>
                </a:cxn>
                <a:cxn ang="0">
                  <a:pos x="16" y="28"/>
                </a:cxn>
                <a:cxn ang="0">
                  <a:pos x="9" y="54"/>
                </a:cxn>
                <a:cxn ang="0">
                  <a:pos x="9" y="54"/>
                </a:cxn>
                <a:cxn ang="0">
                  <a:pos x="3" y="79"/>
                </a:cxn>
                <a:cxn ang="0">
                  <a:pos x="1" y="91"/>
                </a:cxn>
                <a:cxn ang="0">
                  <a:pos x="0" y="104"/>
                </a:cxn>
                <a:cxn ang="0">
                  <a:pos x="0" y="104"/>
                </a:cxn>
                <a:cxn ang="0">
                  <a:pos x="0" y="105"/>
                </a:cxn>
                <a:cxn ang="0">
                  <a:pos x="1" y="107"/>
                </a:cxn>
                <a:cxn ang="0">
                  <a:pos x="2" y="108"/>
                </a:cxn>
                <a:cxn ang="0">
                  <a:pos x="4" y="108"/>
                </a:cxn>
                <a:cxn ang="0">
                  <a:pos x="6" y="108"/>
                </a:cxn>
                <a:cxn ang="0">
                  <a:pos x="7" y="107"/>
                </a:cxn>
                <a:cxn ang="0">
                  <a:pos x="8" y="105"/>
                </a:cxn>
                <a:cxn ang="0">
                  <a:pos x="9" y="104"/>
                </a:cxn>
                <a:cxn ang="0">
                  <a:pos x="9" y="104"/>
                </a:cxn>
                <a:cxn ang="0">
                  <a:pos x="10" y="92"/>
                </a:cxn>
                <a:cxn ang="0">
                  <a:pos x="12" y="80"/>
                </a:cxn>
                <a:cxn ang="0">
                  <a:pos x="19" y="57"/>
                </a:cxn>
                <a:cxn ang="0">
                  <a:pos x="19" y="57"/>
                </a:cxn>
                <a:cxn ang="0">
                  <a:pos x="22" y="44"/>
                </a:cxn>
                <a:cxn ang="0">
                  <a:pos x="25" y="32"/>
                </a:cxn>
                <a:cxn ang="0">
                  <a:pos x="28" y="19"/>
                </a:cxn>
                <a:cxn ang="0">
                  <a:pos x="32" y="6"/>
                </a:cxn>
                <a:cxn ang="0">
                  <a:pos x="32" y="6"/>
                </a:cxn>
                <a:cxn ang="0">
                  <a:pos x="33" y="5"/>
                </a:cxn>
                <a:cxn ang="0">
                  <a:pos x="32" y="3"/>
                </a:cxn>
                <a:cxn ang="0">
                  <a:pos x="30" y="0"/>
                </a:cxn>
                <a:cxn ang="0">
                  <a:pos x="28" y="0"/>
                </a:cxn>
                <a:cxn ang="0">
                  <a:pos x="27" y="0"/>
                </a:cxn>
                <a:cxn ang="0">
                  <a:pos x="25" y="0"/>
                </a:cxn>
                <a:cxn ang="0">
                  <a:pos x="24" y="2"/>
                </a:cxn>
                <a:cxn ang="0">
                  <a:pos x="24" y="2"/>
                </a:cxn>
              </a:cxnLst>
              <a:rect l="0" t="0" r="r" b="b"/>
              <a:pathLst>
                <a:path w="33" h="108">
                  <a:moveTo>
                    <a:pt x="24" y="2"/>
                  </a:moveTo>
                  <a:lnTo>
                    <a:pt x="24" y="2"/>
                  </a:lnTo>
                  <a:lnTo>
                    <a:pt x="20" y="14"/>
                  </a:lnTo>
                  <a:lnTo>
                    <a:pt x="16" y="28"/>
                  </a:lnTo>
                  <a:lnTo>
                    <a:pt x="9" y="54"/>
                  </a:lnTo>
                  <a:lnTo>
                    <a:pt x="9" y="54"/>
                  </a:lnTo>
                  <a:lnTo>
                    <a:pt x="3" y="79"/>
                  </a:lnTo>
                  <a:lnTo>
                    <a:pt x="1" y="91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105"/>
                  </a:lnTo>
                  <a:lnTo>
                    <a:pt x="1" y="107"/>
                  </a:lnTo>
                  <a:lnTo>
                    <a:pt x="2" y="108"/>
                  </a:lnTo>
                  <a:lnTo>
                    <a:pt x="4" y="108"/>
                  </a:lnTo>
                  <a:lnTo>
                    <a:pt x="6" y="108"/>
                  </a:lnTo>
                  <a:lnTo>
                    <a:pt x="7" y="107"/>
                  </a:lnTo>
                  <a:lnTo>
                    <a:pt x="8" y="105"/>
                  </a:lnTo>
                  <a:lnTo>
                    <a:pt x="9" y="104"/>
                  </a:lnTo>
                  <a:lnTo>
                    <a:pt x="9" y="104"/>
                  </a:lnTo>
                  <a:lnTo>
                    <a:pt x="10" y="92"/>
                  </a:lnTo>
                  <a:lnTo>
                    <a:pt x="12" y="80"/>
                  </a:lnTo>
                  <a:lnTo>
                    <a:pt x="19" y="57"/>
                  </a:lnTo>
                  <a:lnTo>
                    <a:pt x="19" y="57"/>
                  </a:lnTo>
                  <a:lnTo>
                    <a:pt x="22" y="44"/>
                  </a:lnTo>
                  <a:lnTo>
                    <a:pt x="25" y="32"/>
                  </a:lnTo>
                  <a:lnTo>
                    <a:pt x="28" y="19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33" y="5"/>
                  </a:lnTo>
                  <a:lnTo>
                    <a:pt x="32" y="3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7" y="0"/>
                  </a:lnTo>
                  <a:lnTo>
                    <a:pt x="25" y="0"/>
                  </a:lnTo>
                  <a:lnTo>
                    <a:pt x="24" y="2"/>
                  </a:lnTo>
                  <a:lnTo>
                    <a:pt x="24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46" name="Freeform 844">
              <a:extLst>
                <a:ext uri="{FF2B5EF4-FFF2-40B4-BE49-F238E27FC236}">
                  <a16:creationId xmlns:a16="http://schemas.microsoft.com/office/drawing/2014/main" id="{28DFB0FA-52BE-4F75-841C-5FE54DFE24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7463" y="1774825"/>
              <a:ext cx="11113" cy="52388"/>
            </a:xfrm>
            <a:custGeom>
              <a:avLst/>
              <a:gdLst/>
              <a:ahLst/>
              <a:cxnLst>
                <a:cxn ang="0">
                  <a:pos x="14" y="4"/>
                </a:cxn>
                <a:cxn ang="0">
                  <a:pos x="14" y="4"/>
                </a:cxn>
                <a:cxn ang="0">
                  <a:pos x="13" y="15"/>
                </a:cxn>
                <a:cxn ang="0">
                  <a:pos x="12" y="27"/>
                </a:cxn>
                <a:cxn ang="0">
                  <a:pos x="9" y="50"/>
                </a:cxn>
                <a:cxn ang="0">
                  <a:pos x="0" y="93"/>
                </a:cxn>
                <a:cxn ang="0">
                  <a:pos x="0" y="93"/>
                </a:cxn>
                <a:cxn ang="0">
                  <a:pos x="0" y="95"/>
                </a:cxn>
                <a:cxn ang="0">
                  <a:pos x="1" y="97"/>
                </a:cxn>
                <a:cxn ang="0">
                  <a:pos x="4" y="99"/>
                </a:cxn>
                <a:cxn ang="0">
                  <a:pos x="6" y="99"/>
                </a:cxn>
                <a:cxn ang="0">
                  <a:pos x="7" y="99"/>
                </a:cxn>
                <a:cxn ang="0">
                  <a:pos x="8" y="98"/>
                </a:cxn>
                <a:cxn ang="0">
                  <a:pos x="9" y="96"/>
                </a:cxn>
                <a:cxn ang="0">
                  <a:pos x="9" y="96"/>
                </a:cxn>
                <a:cxn ang="0">
                  <a:pos x="18" y="51"/>
                </a:cxn>
                <a:cxn ang="0">
                  <a:pos x="21" y="28"/>
                </a:cxn>
                <a:cxn ang="0">
                  <a:pos x="23" y="17"/>
                </a:cxn>
                <a:cxn ang="0">
                  <a:pos x="23" y="4"/>
                </a:cxn>
                <a:cxn ang="0">
                  <a:pos x="23" y="4"/>
                </a:cxn>
                <a:cxn ang="0">
                  <a:pos x="23" y="3"/>
                </a:cxn>
                <a:cxn ang="0">
                  <a:pos x="22" y="1"/>
                </a:cxn>
                <a:cxn ang="0">
                  <a:pos x="20" y="0"/>
                </a:cxn>
                <a:cxn ang="0">
                  <a:pos x="19" y="0"/>
                </a:cxn>
                <a:cxn ang="0">
                  <a:pos x="17" y="0"/>
                </a:cxn>
                <a:cxn ang="0">
                  <a:pos x="15" y="1"/>
                </a:cxn>
                <a:cxn ang="0">
                  <a:pos x="14" y="3"/>
                </a:cxn>
                <a:cxn ang="0">
                  <a:pos x="14" y="4"/>
                </a:cxn>
                <a:cxn ang="0">
                  <a:pos x="14" y="4"/>
                </a:cxn>
              </a:cxnLst>
              <a:rect l="0" t="0" r="r" b="b"/>
              <a:pathLst>
                <a:path w="23" h="99">
                  <a:moveTo>
                    <a:pt x="14" y="4"/>
                  </a:moveTo>
                  <a:lnTo>
                    <a:pt x="14" y="4"/>
                  </a:lnTo>
                  <a:lnTo>
                    <a:pt x="13" y="15"/>
                  </a:lnTo>
                  <a:lnTo>
                    <a:pt x="12" y="27"/>
                  </a:lnTo>
                  <a:lnTo>
                    <a:pt x="9" y="50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95"/>
                  </a:lnTo>
                  <a:lnTo>
                    <a:pt x="1" y="97"/>
                  </a:lnTo>
                  <a:lnTo>
                    <a:pt x="4" y="99"/>
                  </a:lnTo>
                  <a:lnTo>
                    <a:pt x="6" y="99"/>
                  </a:lnTo>
                  <a:lnTo>
                    <a:pt x="7" y="99"/>
                  </a:lnTo>
                  <a:lnTo>
                    <a:pt x="8" y="98"/>
                  </a:lnTo>
                  <a:lnTo>
                    <a:pt x="9" y="96"/>
                  </a:lnTo>
                  <a:lnTo>
                    <a:pt x="9" y="96"/>
                  </a:lnTo>
                  <a:lnTo>
                    <a:pt x="18" y="51"/>
                  </a:lnTo>
                  <a:lnTo>
                    <a:pt x="21" y="28"/>
                  </a:lnTo>
                  <a:lnTo>
                    <a:pt x="23" y="17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3" y="3"/>
                  </a:lnTo>
                  <a:lnTo>
                    <a:pt x="22" y="1"/>
                  </a:lnTo>
                  <a:lnTo>
                    <a:pt x="20" y="0"/>
                  </a:lnTo>
                  <a:lnTo>
                    <a:pt x="19" y="0"/>
                  </a:lnTo>
                  <a:lnTo>
                    <a:pt x="17" y="0"/>
                  </a:lnTo>
                  <a:lnTo>
                    <a:pt x="15" y="1"/>
                  </a:lnTo>
                  <a:lnTo>
                    <a:pt x="14" y="3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47" name="Freeform 847">
              <a:extLst>
                <a:ext uri="{FF2B5EF4-FFF2-40B4-BE49-F238E27FC236}">
                  <a16:creationId xmlns:a16="http://schemas.microsoft.com/office/drawing/2014/main" id="{D568CF43-14FB-432D-9842-2CA31E621E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013" y="1768475"/>
              <a:ext cx="7938" cy="57150"/>
            </a:xfrm>
            <a:custGeom>
              <a:avLst/>
              <a:gdLst/>
              <a:ahLst/>
              <a:cxnLst>
                <a:cxn ang="0">
                  <a:pos x="13" y="73"/>
                </a:cxn>
                <a:cxn ang="0">
                  <a:pos x="13" y="73"/>
                </a:cxn>
                <a:cxn ang="0">
                  <a:pos x="14" y="39"/>
                </a:cxn>
                <a:cxn ang="0">
                  <a:pos x="13" y="5"/>
                </a:cxn>
                <a:cxn ang="0">
                  <a:pos x="13" y="5"/>
                </a:cxn>
                <a:cxn ang="0">
                  <a:pos x="13" y="3"/>
                </a:cxn>
                <a:cxn ang="0">
                  <a:pos x="12" y="1"/>
                </a:cxn>
                <a:cxn ang="0">
                  <a:pos x="11" y="1"/>
                </a:cxn>
                <a:cxn ang="0">
                  <a:pos x="9" y="0"/>
                </a:cxn>
                <a:cxn ang="0">
                  <a:pos x="7" y="1"/>
                </a:cxn>
                <a:cxn ang="0">
                  <a:pos x="6" y="1"/>
                </a:cxn>
                <a:cxn ang="0">
                  <a:pos x="5" y="3"/>
                </a:cxn>
                <a:cxn ang="0">
                  <a:pos x="4" y="5"/>
                </a:cxn>
                <a:cxn ang="0">
                  <a:pos x="4" y="5"/>
                </a:cxn>
                <a:cxn ang="0">
                  <a:pos x="4" y="58"/>
                </a:cxn>
                <a:cxn ang="0">
                  <a:pos x="4" y="58"/>
                </a:cxn>
                <a:cxn ang="0">
                  <a:pos x="5" y="80"/>
                </a:cxn>
                <a:cxn ang="0">
                  <a:pos x="4" y="94"/>
                </a:cxn>
                <a:cxn ang="0">
                  <a:pos x="3" y="98"/>
                </a:cxn>
                <a:cxn ang="0">
                  <a:pos x="2" y="100"/>
                </a:cxn>
                <a:cxn ang="0">
                  <a:pos x="2" y="100"/>
                </a:cxn>
                <a:cxn ang="0">
                  <a:pos x="0" y="101"/>
                </a:cxn>
                <a:cxn ang="0">
                  <a:pos x="0" y="103"/>
                </a:cxn>
                <a:cxn ang="0">
                  <a:pos x="0" y="105"/>
                </a:cxn>
                <a:cxn ang="0">
                  <a:pos x="0" y="106"/>
                </a:cxn>
                <a:cxn ang="0">
                  <a:pos x="1" y="108"/>
                </a:cxn>
                <a:cxn ang="0">
                  <a:pos x="3" y="108"/>
                </a:cxn>
                <a:cxn ang="0">
                  <a:pos x="5" y="109"/>
                </a:cxn>
                <a:cxn ang="0">
                  <a:pos x="7" y="108"/>
                </a:cxn>
                <a:cxn ang="0">
                  <a:pos x="7" y="108"/>
                </a:cxn>
                <a:cxn ang="0">
                  <a:pos x="9" y="106"/>
                </a:cxn>
                <a:cxn ang="0">
                  <a:pos x="11" y="102"/>
                </a:cxn>
                <a:cxn ang="0">
                  <a:pos x="12" y="97"/>
                </a:cxn>
                <a:cxn ang="0">
                  <a:pos x="13" y="91"/>
                </a:cxn>
                <a:cxn ang="0">
                  <a:pos x="13" y="81"/>
                </a:cxn>
                <a:cxn ang="0">
                  <a:pos x="13" y="73"/>
                </a:cxn>
                <a:cxn ang="0">
                  <a:pos x="13" y="73"/>
                </a:cxn>
              </a:cxnLst>
              <a:rect l="0" t="0" r="r" b="b"/>
              <a:pathLst>
                <a:path w="14" h="109">
                  <a:moveTo>
                    <a:pt x="13" y="73"/>
                  </a:moveTo>
                  <a:lnTo>
                    <a:pt x="13" y="73"/>
                  </a:lnTo>
                  <a:lnTo>
                    <a:pt x="14" y="39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3" y="3"/>
                  </a:lnTo>
                  <a:lnTo>
                    <a:pt x="12" y="1"/>
                  </a:lnTo>
                  <a:lnTo>
                    <a:pt x="11" y="1"/>
                  </a:lnTo>
                  <a:lnTo>
                    <a:pt x="9" y="0"/>
                  </a:lnTo>
                  <a:lnTo>
                    <a:pt x="7" y="1"/>
                  </a:lnTo>
                  <a:lnTo>
                    <a:pt x="6" y="1"/>
                  </a:lnTo>
                  <a:lnTo>
                    <a:pt x="5" y="3"/>
                  </a:lnTo>
                  <a:lnTo>
                    <a:pt x="4" y="5"/>
                  </a:lnTo>
                  <a:lnTo>
                    <a:pt x="4" y="5"/>
                  </a:lnTo>
                  <a:lnTo>
                    <a:pt x="4" y="58"/>
                  </a:lnTo>
                  <a:lnTo>
                    <a:pt x="4" y="58"/>
                  </a:lnTo>
                  <a:lnTo>
                    <a:pt x="5" y="80"/>
                  </a:lnTo>
                  <a:lnTo>
                    <a:pt x="4" y="94"/>
                  </a:lnTo>
                  <a:lnTo>
                    <a:pt x="3" y="98"/>
                  </a:lnTo>
                  <a:lnTo>
                    <a:pt x="2" y="100"/>
                  </a:lnTo>
                  <a:lnTo>
                    <a:pt x="2" y="100"/>
                  </a:lnTo>
                  <a:lnTo>
                    <a:pt x="0" y="101"/>
                  </a:lnTo>
                  <a:lnTo>
                    <a:pt x="0" y="103"/>
                  </a:lnTo>
                  <a:lnTo>
                    <a:pt x="0" y="105"/>
                  </a:lnTo>
                  <a:lnTo>
                    <a:pt x="0" y="106"/>
                  </a:lnTo>
                  <a:lnTo>
                    <a:pt x="1" y="108"/>
                  </a:lnTo>
                  <a:lnTo>
                    <a:pt x="3" y="108"/>
                  </a:lnTo>
                  <a:lnTo>
                    <a:pt x="5" y="109"/>
                  </a:lnTo>
                  <a:lnTo>
                    <a:pt x="7" y="108"/>
                  </a:lnTo>
                  <a:lnTo>
                    <a:pt x="7" y="108"/>
                  </a:lnTo>
                  <a:lnTo>
                    <a:pt x="9" y="106"/>
                  </a:lnTo>
                  <a:lnTo>
                    <a:pt x="11" y="102"/>
                  </a:lnTo>
                  <a:lnTo>
                    <a:pt x="12" y="97"/>
                  </a:lnTo>
                  <a:lnTo>
                    <a:pt x="13" y="91"/>
                  </a:lnTo>
                  <a:lnTo>
                    <a:pt x="13" y="81"/>
                  </a:lnTo>
                  <a:lnTo>
                    <a:pt x="13" y="73"/>
                  </a:lnTo>
                  <a:lnTo>
                    <a:pt x="13" y="7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48" name="Freeform 848">
              <a:extLst>
                <a:ext uri="{FF2B5EF4-FFF2-40B4-BE49-F238E27FC236}">
                  <a16:creationId xmlns:a16="http://schemas.microsoft.com/office/drawing/2014/main" id="{EE7447CE-2E1B-4171-A2C2-E5EE2B7BF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5413" y="1757363"/>
              <a:ext cx="19050" cy="52388"/>
            </a:xfrm>
            <a:custGeom>
              <a:avLst/>
              <a:gdLst/>
              <a:ahLst/>
              <a:cxnLst>
                <a:cxn ang="0">
                  <a:pos x="28" y="4"/>
                </a:cxn>
                <a:cxn ang="0">
                  <a:pos x="28" y="4"/>
                </a:cxn>
                <a:cxn ang="0">
                  <a:pos x="27" y="14"/>
                </a:cxn>
                <a:cxn ang="0">
                  <a:pos x="24" y="24"/>
                </a:cxn>
                <a:cxn ang="0">
                  <a:pos x="20" y="33"/>
                </a:cxn>
                <a:cxn ang="0">
                  <a:pos x="17" y="42"/>
                </a:cxn>
                <a:cxn ang="0">
                  <a:pos x="17" y="42"/>
                </a:cxn>
                <a:cxn ang="0">
                  <a:pos x="13" y="56"/>
                </a:cxn>
                <a:cxn ang="0">
                  <a:pos x="8" y="68"/>
                </a:cxn>
                <a:cxn ang="0">
                  <a:pos x="4" y="81"/>
                </a:cxn>
                <a:cxn ang="0">
                  <a:pos x="0" y="93"/>
                </a:cxn>
                <a:cxn ang="0">
                  <a:pos x="0" y="93"/>
                </a:cxn>
                <a:cxn ang="0">
                  <a:pos x="0" y="95"/>
                </a:cxn>
                <a:cxn ang="0">
                  <a:pos x="0" y="97"/>
                </a:cxn>
                <a:cxn ang="0">
                  <a:pos x="1" y="98"/>
                </a:cxn>
                <a:cxn ang="0">
                  <a:pos x="3" y="99"/>
                </a:cxn>
                <a:cxn ang="0">
                  <a:pos x="5" y="99"/>
                </a:cxn>
                <a:cxn ang="0">
                  <a:pos x="6" y="99"/>
                </a:cxn>
                <a:cxn ang="0">
                  <a:pos x="8" y="98"/>
                </a:cxn>
                <a:cxn ang="0">
                  <a:pos x="9" y="96"/>
                </a:cxn>
                <a:cxn ang="0">
                  <a:pos x="9" y="96"/>
                </a:cxn>
                <a:cxn ang="0">
                  <a:pos x="13" y="85"/>
                </a:cxn>
                <a:cxn ang="0">
                  <a:pos x="17" y="73"/>
                </a:cxn>
                <a:cxn ang="0">
                  <a:pos x="26" y="51"/>
                </a:cxn>
                <a:cxn ang="0">
                  <a:pos x="30" y="39"/>
                </a:cxn>
                <a:cxn ang="0">
                  <a:pos x="33" y="28"/>
                </a:cxn>
                <a:cxn ang="0">
                  <a:pos x="36" y="16"/>
                </a:cxn>
                <a:cxn ang="0">
                  <a:pos x="37" y="4"/>
                </a:cxn>
                <a:cxn ang="0">
                  <a:pos x="37" y="4"/>
                </a:cxn>
                <a:cxn ang="0">
                  <a:pos x="37" y="2"/>
                </a:cxn>
                <a:cxn ang="0">
                  <a:pos x="36" y="1"/>
                </a:cxn>
                <a:cxn ang="0">
                  <a:pos x="35" y="0"/>
                </a:cxn>
                <a:cxn ang="0">
                  <a:pos x="33" y="0"/>
                </a:cxn>
                <a:cxn ang="0">
                  <a:pos x="31" y="0"/>
                </a:cxn>
                <a:cxn ang="0">
                  <a:pos x="30" y="1"/>
                </a:cxn>
                <a:cxn ang="0">
                  <a:pos x="29" y="2"/>
                </a:cxn>
                <a:cxn ang="0">
                  <a:pos x="28" y="4"/>
                </a:cxn>
                <a:cxn ang="0">
                  <a:pos x="28" y="4"/>
                </a:cxn>
              </a:cxnLst>
              <a:rect l="0" t="0" r="r" b="b"/>
              <a:pathLst>
                <a:path w="37" h="99">
                  <a:moveTo>
                    <a:pt x="28" y="4"/>
                  </a:moveTo>
                  <a:lnTo>
                    <a:pt x="28" y="4"/>
                  </a:lnTo>
                  <a:lnTo>
                    <a:pt x="27" y="14"/>
                  </a:lnTo>
                  <a:lnTo>
                    <a:pt x="24" y="24"/>
                  </a:lnTo>
                  <a:lnTo>
                    <a:pt x="20" y="33"/>
                  </a:lnTo>
                  <a:lnTo>
                    <a:pt x="17" y="42"/>
                  </a:lnTo>
                  <a:lnTo>
                    <a:pt x="17" y="42"/>
                  </a:lnTo>
                  <a:lnTo>
                    <a:pt x="13" y="56"/>
                  </a:lnTo>
                  <a:lnTo>
                    <a:pt x="8" y="68"/>
                  </a:lnTo>
                  <a:lnTo>
                    <a:pt x="4" y="81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95"/>
                  </a:lnTo>
                  <a:lnTo>
                    <a:pt x="0" y="97"/>
                  </a:lnTo>
                  <a:lnTo>
                    <a:pt x="1" y="98"/>
                  </a:lnTo>
                  <a:lnTo>
                    <a:pt x="3" y="99"/>
                  </a:lnTo>
                  <a:lnTo>
                    <a:pt x="5" y="99"/>
                  </a:lnTo>
                  <a:lnTo>
                    <a:pt x="6" y="99"/>
                  </a:lnTo>
                  <a:lnTo>
                    <a:pt x="8" y="98"/>
                  </a:lnTo>
                  <a:lnTo>
                    <a:pt x="9" y="96"/>
                  </a:lnTo>
                  <a:lnTo>
                    <a:pt x="9" y="96"/>
                  </a:lnTo>
                  <a:lnTo>
                    <a:pt x="13" y="85"/>
                  </a:lnTo>
                  <a:lnTo>
                    <a:pt x="17" y="73"/>
                  </a:lnTo>
                  <a:lnTo>
                    <a:pt x="26" y="51"/>
                  </a:lnTo>
                  <a:lnTo>
                    <a:pt x="30" y="39"/>
                  </a:lnTo>
                  <a:lnTo>
                    <a:pt x="33" y="28"/>
                  </a:lnTo>
                  <a:lnTo>
                    <a:pt x="36" y="16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37" y="2"/>
                  </a:lnTo>
                  <a:lnTo>
                    <a:pt x="36" y="1"/>
                  </a:lnTo>
                  <a:lnTo>
                    <a:pt x="35" y="0"/>
                  </a:lnTo>
                  <a:lnTo>
                    <a:pt x="33" y="0"/>
                  </a:lnTo>
                  <a:lnTo>
                    <a:pt x="31" y="0"/>
                  </a:lnTo>
                  <a:lnTo>
                    <a:pt x="30" y="1"/>
                  </a:lnTo>
                  <a:lnTo>
                    <a:pt x="29" y="2"/>
                  </a:lnTo>
                  <a:lnTo>
                    <a:pt x="28" y="4"/>
                  </a:lnTo>
                  <a:lnTo>
                    <a:pt x="28" y="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49" name="Freeform 849">
              <a:extLst>
                <a:ext uri="{FF2B5EF4-FFF2-40B4-BE49-F238E27FC236}">
                  <a16:creationId xmlns:a16="http://schemas.microsoft.com/office/drawing/2014/main" id="{A0533C2E-FC36-4A73-A34C-B5D89FDB1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7163" y="1725613"/>
              <a:ext cx="15875" cy="52388"/>
            </a:xfrm>
            <a:custGeom>
              <a:avLst/>
              <a:gdLst/>
              <a:ahLst/>
              <a:cxnLst>
                <a:cxn ang="0">
                  <a:pos x="15" y="91"/>
                </a:cxn>
                <a:cxn ang="0">
                  <a:pos x="15" y="91"/>
                </a:cxn>
                <a:cxn ang="0">
                  <a:pos x="20" y="82"/>
                </a:cxn>
                <a:cxn ang="0">
                  <a:pos x="24" y="71"/>
                </a:cxn>
                <a:cxn ang="0">
                  <a:pos x="27" y="61"/>
                </a:cxn>
                <a:cxn ang="0">
                  <a:pos x="28" y="50"/>
                </a:cxn>
                <a:cxn ang="0">
                  <a:pos x="29" y="38"/>
                </a:cxn>
                <a:cxn ang="0">
                  <a:pos x="29" y="27"/>
                </a:cxn>
                <a:cxn ang="0">
                  <a:pos x="29" y="5"/>
                </a:cxn>
                <a:cxn ang="0">
                  <a:pos x="29" y="5"/>
                </a:cxn>
                <a:cxn ang="0">
                  <a:pos x="28" y="3"/>
                </a:cxn>
                <a:cxn ang="0">
                  <a:pos x="27" y="1"/>
                </a:cxn>
                <a:cxn ang="0">
                  <a:pos x="26" y="1"/>
                </a:cxn>
                <a:cxn ang="0">
                  <a:pos x="24" y="0"/>
                </a:cxn>
                <a:cxn ang="0">
                  <a:pos x="22" y="1"/>
                </a:cxn>
                <a:cxn ang="0">
                  <a:pos x="21" y="1"/>
                </a:cxn>
                <a:cxn ang="0">
                  <a:pos x="20" y="3"/>
                </a:cxn>
                <a:cxn ang="0">
                  <a:pos x="20" y="5"/>
                </a:cxn>
                <a:cxn ang="0">
                  <a:pos x="20" y="5"/>
                </a:cxn>
                <a:cxn ang="0">
                  <a:pos x="20" y="26"/>
                </a:cxn>
                <a:cxn ang="0">
                  <a:pos x="19" y="47"/>
                </a:cxn>
                <a:cxn ang="0">
                  <a:pos x="18" y="58"/>
                </a:cxn>
                <a:cxn ang="0">
                  <a:pos x="16" y="67"/>
                </a:cxn>
                <a:cxn ang="0">
                  <a:pos x="11" y="76"/>
                </a:cxn>
                <a:cxn ang="0">
                  <a:pos x="6" y="86"/>
                </a:cxn>
                <a:cxn ang="0">
                  <a:pos x="6" y="86"/>
                </a:cxn>
                <a:cxn ang="0">
                  <a:pos x="3" y="87"/>
                </a:cxn>
                <a:cxn ang="0">
                  <a:pos x="2" y="89"/>
                </a:cxn>
                <a:cxn ang="0">
                  <a:pos x="1" y="91"/>
                </a:cxn>
                <a:cxn ang="0">
                  <a:pos x="0" y="95"/>
                </a:cxn>
                <a:cxn ang="0">
                  <a:pos x="0" y="95"/>
                </a:cxn>
                <a:cxn ang="0">
                  <a:pos x="1" y="97"/>
                </a:cxn>
                <a:cxn ang="0">
                  <a:pos x="3" y="99"/>
                </a:cxn>
                <a:cxn ang="0">
                  <a:pos x="6" y="99"/>
                </a:cxn>
                <a:cxn ang="0">
                  <a:pos x="8" y="98"/>
                </a:cxn>
                <a:cxn ang="0">
                  <a:pos x="8" y="98"/>
                </a:cxn>
                <a:cxn ang="0">
                  <a:pos x="11" y="94"/>
                </a:cxn>
                <a:cxn ang="0">
                  <a:pos x="11" y="94"/>
                </a:cxn>
                <a:cxn ang="0">
                  <a:pos x="14" y="93"/>
                </a:cxn>
                <a:cxn ang="0">
                  <a:pos x="15" y="91"/>
                </a:cxn>
                <a:cxn ang="0">
                  <a:pos x="15" y="91"/>
                </a:cxn>
              </a:cxnLst>
              <a:rect l="0" t="0" r="r" b="b"/>
              <a:pathLst>
                <a:path w="29" h="99">
                  <a:moveTo>
                    <a:pt x="15" y="91"/>
                  </a:moveTo>
                  <a:lnTo>
                    <a:pt x="15" y="91"/>
                  </a:lnTo>
                  <a:lnTo>
                    <a:pt x="20" y="82"/>
                  </a:lnTo>
                  <a:lnTo>
                    <a:pt x="24" y="71"/>
                  </a:lnTo>
                  <a:lnTo>
                    <a:pt x="27" y="61"/>
                  </a:lnTo>
                  <a:lnTo>
                    <a:pt x="28" y="50"/>
                  </a:lnTo>
                  <a:lnTo>
                    <a:pt x="29" y="38"/>
                  </a:lnTo>
                  <a:lnTo>
                    <a:pt x="29" y="27"/>
                  </a:lnTo>
                  <a:lnTo>
                    <a:pt x="29" y="5"/>
                  </a:lnTo>
                  <a:lnTo>
                    <a:pt x="29" y="5"/>
                  </a:lnTo>
                  <a:lnTo>
                    <a:pt x="28" y="3"/>
                  </a:lnTo>
                  <a:lnTo>
                    <a:pt x="27" y="1"/>
                  </a:lnTo>
                  <a:lnTo>
                    <a:pt x="26" y="1"/>
                  </a:lnTo>
                  <a:lnTo>
                    <a:pt x="24" y="0"/>
                  </a:lnTo>
                  <a:lnTo>
                    <a:pt x="22" y="1"/>
                  </a:lnTo>
                  <a:lnTo>
                    <a:pt x="21" y="1"/>
                  </a:lnTo>
                  <a:lnTo>
                    <a:pt x="20" y="3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20" y="26"/>
                  </a:lnTo>
                  <a:lnTo>
                    <a:pt x="19" y="47"/>
                  </a:lnTo>
                  <a:lnTo>
                    <a:pt x="18" y="58"/>
                  </a:lnTo>
                  <a:lnTo>
                    <a:pt x="16" y="67"/>
                  </a:lnTo>
                  <a:lnTo>
                    <a:pt x="11" y="76"/>
                  </a:lnTo>
                  <a:lnTo>
                    <a:pt x="6" y="86"/>
                  </a:lnTo>
                  <a:lnTo>
                    <a:pt x="6" y="86"/>
                  </a:lnTo>
                  <a:lnTo>
                    <a:pt x="3" y="87"/>
                  </a:lnTo>
                  <a:lnTo>
                    <a:pt x="2" y="89"/>
                  </a:lnTo>
                  <a:lnTo>
                    <a:pt x="1" y="91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1" y="97"/>
                  </a:lnTo>
                  <a:lnTo>
                    <a:pt x="3" y="99"/>
                  </a:lnTo>
                  <a:lnTo>
                    <a:pt x="6" y="99"/>
                  </a:lnTo>
                  <a:lnTo>
                    <a:pt x="8" y="98"/>
                  </a:lnTo>
                  <a:lnTo>
                    <a:pt x="8" y="98"/>
                  </a:lnTo>
                  <a:lnTo>
                    <a:pt x="11" y="94"/>
                  </a:lnTo>
                  <a:lnTo>
                    <a:pt x="11" y="94"/>
                  </a:lnTo>
                  <a:lnTo>
                    <a:pt x="14" y="93"/>
                  </a:lnTo>
                  <a:lnTo>
                    <a:pt x="15" y="91"/>
                  </a:lnTo>
                  <a:lnTo>
                    <a:pt x="15" y="9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50" name="Freeform 850">
              <a:extLst>
                <a:ext uri="{FF2B5EF4-FFF2-40B4-BE49-F238E27FC236}">
                  <a16:creationId xmlns:a16="http://schemas.microsoft.com/office/drawing/2014/main" id="{47E237F6-0DFD-4CAC-BFD9-9EB28C2F8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2088" y="1708150"/>
              <a:ext cx="11113" cy="53975"/>
            </a:xfrm>
            <a:custGeom>
              <a:avLst/>
              <a:gdLst/>
              <a:ahLst/>
              <a:cxnLst>
                <a:cxn ang="0">
                  <a:pos x="20" y="5"/>
                </a:cxn>
                <a:cxn ang="0">
                  <a:pos x="20" y="5"/>
                </a:cxn>
                <a:cxn ang="0">
                  <a:pos x="19" y="3"/>
                </a:cxn>
                <a:cxn ang="0">
                  <a:pos x="18" y="1"/>
                </a:cxn>
                <a:cxn ang="0">
                  <a:pos x="17" y="0"/>
                </a:cxn>
                <a:cxn ang="0">
                  <a:pos x="15" y="0"/>
                </a:cxn>
                <a:cxn ang="0">
                  <a:pos x="14" y="0"/>
                </a:cxn>
                <a:cxn ang="0">
                  <a:pos x="12" y="1"/>
                </a:cxn>
                <a:cxn ang="0">
                  <a:pos x="11" y="3"/>
                </a:cxn>
                <a:cxn ang="0">
                  <a:pos x="11" y="5"/>
                </a:cxn>
                <a:cxn ang="0">
                  <a:pos x="11" y="5"/>
                </a:cxn>
                <a:cxn ang="0">
                  <a:pos x="12" y="28"/>
                </a:cxn>
                <a:cxn ang="0">
                  <a:pos x="13" y="53"/>
                </a:cxn>
                <a:cxn ang="0">
                  <a:pos x="13" y="64"/>
                </a:cxn>
                <a:cxn ang="0">
                  <a:pos x="11" y="75"/>
                </a:cxn>
                <a:cxn ang="0">
                  <a:pos x="7" y="87"/>
                </a:cxn>
                <a:cxn ang="0">
                  <a:pos x="4" y="92"/>
                </a:cxn>
                <a:cxn ang="0">
                  <a:pos x="1" y="97"/>
                </a:cxn>
                <a:cxn ang="0">
                  <a:pos x="1" y="97"/>
                </a:cxn>
                <a:cxn ang="0">
                  <a:pos x="0" y="99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3" y="103"/>
                </a:cxn>
                <a:cxn ang="0">
                  <a:pos x="6" y="104"/>
                </a:cxn>
                <a:cxn ang="0">
                  <a:pos x="8" y="103"/>
                </a:cxn>
                <a:cxn ang="0">
                  <a:pos x="10" y="102"/>
                </a:cxn>
                <a:cxn ang="0">
                  <a:pos x="10" y="102"/>
                </a:cxn>
                <a:cxn ang="0">
                  <a:pos x="13" y="96"/>
                </a:cxn>
                <a:cxn ang="0">
                  <a:pos x="16" y="91"/>
                </a:cxn>
                <a:cxn ang="0">
                  <a:pos x="20" y="79"/>
                </a:cxn>
                <a:cxn ang="0">
                  <a:pos x="22" y="67"/>
                </a:cxn>
                <a:cxn ang="0">
                  <a:pos x="22" y="55"/>
                </a:cxn>
                <a:cxn ang="0">
                  <a:pos x="22" y="42"/>
                </a:cxn>
                <a:cxn ang="0">
                  <a:pos x="21" y="29"/>
                </a:cxn>
                <a:cxn ang="0">
                  <a:pos x="20" y="5"/>
                </a:cxn>
                <a:cxn ang="0">
                  <a:pos x="20" y="5"/>
                </a:cxn>
              </a:cxnLst>
              <a:rect l="0" t="0" r="r" b="b"/>
              <a:pathLst>
                <a:path w="22" h="104">
                  <a:moveTo>
                    <a:pt x="20" y="5"/>
                  </a:moveTo>
                  <a:lnTo>
                    <a:pt x="20" y="5"/>
                  </a:lnTo>
                  <a:lnTo>
                    <a:pt x="19" y="3"/>
                  </a:lnTo>
                  <a:lnTo>
                    <a:pt x="18" y="1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4" y="0"/>
                  </a:lnTo>
                  <a:lnTo>
                    <a:pt x="12" y="1"/>
                  </a:lnTo>
                  <a:lnTo>
                    <a:pt x="11" y="3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2" y="28"/>
                  </a:lnTo>
                  <a:lnTo>
                    <a:pt x="13" y="53"/>
                  </a:lnTo>
                  <a:lnTo>
                    <a:pt x="13" y="64"/>
                  </a:lnTo>
                  <a:lnTo>
                    <a:pt x="11" y="75"/>
                  </a:lnTo>
                  <a:lnTo>
                    <a:pt x="7" y="87"/>
                  </a:lnTo>
                  <a:lnTo>
                    <a:pt x="4" y="92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99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3" y="103"/>
                  </a:lnTo>
                  <a:lnTo>
                    <a:pt x="6" y="104"/>
                  </a:lnTo>
                  <a:lnTo>
                    <a:pt x="8" y="103"/>
                  </a:lnTo>
                  <a:lnTo>
                    <a:pt x="10" y="102"/>
                  </a:lnTo>
                  <a:lnTo>
                    <a:pt x="10" y="102"/>
                  </a:lnTo>
                  <a:lnTo>
                    <a:pt x="13" y="96"/>
                  </a:lnTo>
                  <a:lnTo>
                    <a:pt x="16" y="91"/>
                  </a:lnTo>
                  <a:lnTo>
                    <a:pt x="20" y="79"/>
                  </a:lnTo>
                  <a:lnTo>
                    <a:pt x="22" y="67"/>
                  </a:lnTo>
                  <a:lnTo>
                    <a:pt x="22" y="55"/>
                  </a:lnTo>
                  <a:lnTo>
                    <a:pt x="22" y="42"/>
                  </a:lnTo>
                  <a:lnTo>
                    <a:pt x="21" y="29"/>
                  </a:lnTo>
                  <a:lnTo>
                    <a:pt x="20" y="5"/>
                  </a:lnTo>
                  <a:lnTo>
                    <a:pt x="20" y="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51" name="Freeform 851">
              <a:extLst>
                <a:ext uri="{FF2B5EF4-FFF2-40B4-BE49-F238E27FC236}">
                  <a16:creationId xmlns:a16="http://schemas.microsoft.com/office/drawing/2014/main" id="{20FC0F63-3430-4B52-A1E4-1314B5678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1674813"/>
              <a:ext cx="7938" cy="55563"/>
            </a:xfrm>
            <a:custGeom>
              <a:avLst/>
              <a:gdLst/>
              <a:ahLst/>
              <a:cxnLst>
                <a:cxn ang="0">
                  <a:pos x="15" y="94"/>
                </a:cxn>
                <a:cxn ang="0">
                  <a:pos x="15" y="94"/>
                </a:cxn>
                <a:cxn ang="0">
                  <a:pos x="14" y="72"/>
                </a:cxn>
                <a:cxn ang="0">
                  <a:pos x="12" y="50"/>
                </a:cxn>
                <a:cxn ang="0">
                  <a:pos x="11" y="27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2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29"/>
                </a:cxn>
                <a:cxn ang="0">
                  <a:pos x="2" y="53"/>
                </a:cxn>
                <a:cxn ang="0">
                  <a:pos x="4" y="76"/>
                </a:cxn>
                <a:cxn ang="0">
                  <a:pos x="5" y="100"/>
                </a:cxn>
                <a:cxn ang="0">
                  <a:pos x="5" y="100"/>
                </a:cxn>
                <a:cxn ang="0">
                  <a:pos x="5" y="102"/>
                </a:cxn>
                <a:cxn ang="0">
                  <a:pos x="6" y="103"/>
                </a:cxn>
                <a:cxn ang="0">
                  <a:pos x="8" y="104"/>
                </a:cxn>
                <a:cxn ang="0">
                  <a:pos x="9" y="104"/>
                </a:cxn>
                <a:cxn ang="0">
                  <a:pos x="12" y="104"/>
                </a:cxn>
                <a:cxn ang="0">
                  <a:pos x="13" y="103"/>
                </a:cxn>
                <a:cxn ang="0">
                  <a:pos x="15" y="102"/>
                </a:cxn>
                <a:cxn ang="0">
                  <a:pos x="15" y="100"/>
                </a:cxn>
                <a:cxn ang="0">
                  <a:pos x="15" y="95"/>
                </a:cxn>
                <a:cxn ang="0">
                  <a:pos x="15" y="95"/>
                </a:cxn>
                <a:cxn ang="0">
                  <a:pos x="15" y="94"/>
                </a:cxn>
                <a:cxn ang="0">
                  <a:pos x="15" y="94"/>
                </a:cxn>
              </a:cxnLst>
              <a:rect l="0" t="0" r="r" b="b"/>
              <a:pathLst>
                <a:path w="15" h="104">
                  <a:moveTo>
                    <a:pt x="15" y="94"/>
                  </a:moveTo>
                  <a:lnTo>
                    <a:pt x="15" y="94"/>
                  </a:lnTo>
                  <a:lnTo>
                    <a:pt x="14" y="72"/>
                  </a:lnTo>
                  <a:lnTo>
                    <a:pt x="12" y="50"/>
                  </a:lnTo>
                  <a:lnTo>
                    <a:pt x="11" y="27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2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29"/>
                  </a:lnTo>
                  <a:lnTo>
                    <a:pt x="2" y="53"/>
                  </a:lnTo>
                  <a:lnTo>
                    <a:pt x="4" y="76"/>
                  </a:lnTo>
                  <a:lnTo>
                    <a:pt x="5" y="100"/>
                  </a:lnTo>
                  <a:lnTo>
                    <a:pt x="5" y="100"/>
                  </a:lnTo>
                  <a:lnTo>
                    <a:pt x="5" y="102"/>
                  </a:lnTo>
                  <a:lnTo>
                    <a:pt x="6" y="103"/>
                  </a:lnTo>
                  <a:lnTo>
                    <a:pt x="8" y="104"/>
                  </a:lnTo>
                  <a:lnTo>
                    <a:pt x="9" y="104"/>
                  </a:lnTo>
                  <a:lnTo>
                    <a:pt x="12" y="104"/>
                  </a:lnTo>
                  <a:lnTo>
                    <a:pt x="13" y="103"/>
                  </a:lnTo>
                  <a:lnTo>
                    <a:pt x="15" y="102"/>
                  </a:lnTo>
                  <a:lnTo>
                    <a:pt x="15" y="100"/>
                  </a:lnTo>
                  <a:lnTo>
                    <a:pt x="15" y="95"/>
                  </a:lnTo>
                  <a:lnTo>
                    <a:pt x="15" y="95"/>
                  </a:lnTo>
                  <a:lnTo>
                    <a:pt x="15" y="94"/>
                  </a:lnTo>
                  <a:lnTo>
                    <a:pt x="15" y="9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52" name="Freeform 852">
              <a:extLst>
                <a:ext uri="{FF2B5EF4-FFF2-40B4-BE49-F238E27FC236}">
                  <a16:creationId xmlns:a16="http://schemas.microsoft.com/office/drawing/2014/main" id="{370F971D-2654-41BC-8DF8-E6C778BCDF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413" y="1638300"/>
              <a:ext cx="7938" cy="53975"/>
            </a:xfrm>
            <a:custGeom>
              <a:avLst/>
              <a:gdLst/>
              <a:ahLst/>
              <a:cxnLst>
                <a:cxn ang="0">
                  <a:pos x="13" y="4"/>
                </a:cxn>
                <a:cxn ang="0">
                  <a:pos x="13" y="4"/>
                </a:cxn>
                <a:cxn ang="0">
                  <a:pos x="13" y="2"/>
                </a:cxn>
                <a:cxn ang="0">
                  <a:pos x="12" y="1"/>
                </a:cxn>
                <a:cxn ang="0">
                  <a:pos x="10" y="0"/>
                </a:cxn>
                <a:cxn ang="0">
                  <a:pos x="9" y="0"/>
                </a:cxn>
                <a:cxn ang="0">
                  <a:pos x="7" y="0"/>
                </a:cxn>
                <a:cxn ang="0">
                  <a:pos x="6" y="1"/>
                </a:cxn>
                <a:cxn ang="0">
                  <a:pos x="5" y="2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5" y="28"/>
                </a:cxn>
                <a:cxn ang="0">
                  <a:pos x="5" y="51"/>
                </a:cxn>
                <a:cxn ang="0">
                  <a:pos x="5" y="63"/>
                </a:cxn>
                <a:cxn ang="0">
                  <a:pos x="4" y="74"/>
                </a:cxn>
                <a:cxn ang="0">
                  <a:pos x="3" y="85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0" y="100"/>
                </a:cxn>
                <a:cxn ang="0">
                  <a:pos x="0" y="101"/>
                </a:cxn>
                <a:cxn ang="0">
                  <a:pos x="1" y="102"/>
                </a:cxn>
                <a:cxn ang="0">
                  <a:pos x="3" y="103"/>
                </a:cxn>
                <a:cxn ang="0">
                  <a:pos x="5" y="103"/>
                </a:cxn>
                <a:cxn ang="0">
                  <a:pos x="6" y="103"/>
                </a:cxn>
                <a:cxn ang="0">
                  <a:pos x="8" y="102"/>
                </a:cxn>
                <a:cxn ang="0">
                  <a:pos x="9" y="100"/>
                </a:cxn>
                <a:cxn ang="0">
                  <a:pos x="9" y="100"/>
                </a:cxn>
                <a:cxn ang="0">
                  <a:pos x="11" y="89"/>
                </a:cxn>
                <a:cxn ang="0">
                  <a:pos x="13" y="76"/>
                </a:cxn>
                <a:cxn ang="0">
                  <a:pos x="14" y="64"/>
                </a:cxn>
                <a:cxn ang="0">
                  <a:pos x="15" y="52"/>
                </a:cxn>
                <a:cxn ang="0">
                  <a:pos x="14" y="28"/>
                </a:cxn>
                <a:cxn ang="0">
                  <a:pos x="13" y="4"/>
                </a:cxn>
                <a:cxn ang="0">
                  <a:pos x="13" y="4"/>
                </a:cxn>
              </a:cxnLst>
              <a:rect l="0" t="0" r="r" b="b"/>
              <a:pathLst>
                <a:path w="15" h="103">
                  <a:moveTo>
                    <a:pt x="13" y="4"/>
                  </a:moveTo>
                  <a:lnTo>
                    <a:pt x="13" y="4"/>
                  </a:lnTo>
                  <a:lnTo>
                    <a:pt x="13" y="2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6" y="1"/>
                  </a:lnTo>
                  <a:lnTo>
                    <a:pt x="5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5" y="28"/>
                  </a:lnTo>
                  <a:lnTo>
                    <a:pt x="5" y="51"/>
                  </a:lnTo>
                  <a:lnTo>
                    <a:pt x="5" y="63"/>
                  </a:lnTo>
                  <a:lnTo>
                    <a:pt x="4" y="74"/>
                  </a:lnTo>
                  <a:lnTo>
                    <a:pt x="3" y="85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0" y="100"/>
                  </a:lnTo>
                  <a:lnTo>
                    <a:pt x="0" y="101"/>
                  </a:lnTo>
                  <a:lnTo>
                    <a:pt x="1" y="102"/>
                  </a:lnTo>
                  <a:lnTo>
                    <a:pt x="3" y="103"/>
                  </a:lnTo>
                  <a:lnTo>
                    <a:pt x="5" y="103"/>
                  </a:lnTo>
                  <a:lnTo>
                    <a:pt x="6" y="103"/>
                  </a:lnTo>
                  <a:lnTo>
                    <a:pt x="8" y="102"/>
                  </a:lnTo>
                  <a:lnTo>
                    <a:pt x="9" y="100"/>
                  </a:lnTo>
                  <a:lnTo>
                    <a:pt x="9" y="100"/>
                  </a:lnTo>
                  <a:lnTo>
                    <a:pt x="11" y="89"/>
                  </a:lnTo>
                  <a:lnTo>
                    <a:pt x="13" y="76"/>
                  </a:lnTo>
                  <a:lnTo>
                    <a:pt x="14" y="64"/>
                  </a:lnTo>
                  <a:lnTo>
                    <a:pt x="15" y="52"/>
                  </a:lnTo>
                  <a:lnTo>
                    <a:pt x="14" y="28"/>
                  </a:lnTo>
                  <a:lnTo>
                    <a:pt x="13" y="4"/>
                  </a:lnTo>
                  <a:lnTo>
                    <a:pt x="13" y="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53" name="Freeform 853">
              <a:extLst>
                <a:ext uri="{FF2B5EF4-FFF2-40B4-BE49-F238E27FC236}">
                  <a16:creationId xmlns:a16="http://schemas.microsoft.com/office/drawing/2014/main" id="{8289B445-1094-4CF0-AB0F-B619E07820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7813" y="1609725"/>
              <a:ext cx="7938" cy="42863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0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2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14"/>
                </a:cxn>
                <a:cxn ang="0">
                  <a:pos x="2" y="24"/>
                </a:cxn>
                <a:cxn ang="0">
                  <a:pos x="3" y="33"/>
                </a:cxn>
                <a:cxn ang="0">
                  <a:pos x="5" y="42"/>
                </a:cxn>
                <a:cxn ang="0">
                  <a:pos x="5" y="42"/>
                </a:cxn>
                <a:cxn ang="0">
                  <a:pos x="5" y="59"/>
                </a:cxn>
                <a:cxn ang="0">
                  <a:pos x="5" y="75"/>
                </a:cxn>
                <a:cxn ang="0">
                  <a:pos x="5" y="75"/>
                </a:cxn>
                <a:cxn ang="0">
                  <a:pos x="6" y="77"/>
                </a:cxn>
                <a:cxn ang="0">
                  <a:pos x="7" y="80"/>
                </a:cxn>
                <a:cxn ang="0">
                  <a:pos x="8" y="81"/>
                </a:cxn>
                <a:cxn ang="0">
                  <a:pos x="10" y="81"/>
                </a:cxn>
                <a:cxn ang="0">
                  <a:pos x="11" y="81"/>
                </a:cxn>
                <a:cxn ang="0">
                  <a:pos x="13" y="80"/>
                </a:cxn>
                <a:cxn ang="0">
                  <a:pos x="14" y="77"/>
                </a:cxn>
                <a:cxn ang="0">
                  <a:pos x="14" y="75"/>
                </a:cxn>
                <a:cxn ang="0">
                  <a:pos x="14" y="42"/>
                </a:cxn>
                <a:cxn ang="0">
                  <a:pos x="14" y="42"/>
                </a:cxn>
                <a:cxn ang="0">
                  <a:pos x="14" y="33"/>
                </a:cxn>
                <a:cxn ang="0">
                  <a:pos x="12" y="24"/>
                </a:cxn>
                <a:cxn ang="0">
                  <a:pos x="11" y="14"/>
                </a:cxn>
                <a:cxn ang="0">
                  <a:pos x="10" y="5"/>
                </a:cxn>
                <a:cxn ang="0">
                  <a:pos x="10" y="5"/>
                </a:cxn>
              </a:cxnLst>
              <a:rect l="0" t="0" r="r" b="b"/>
              <a:pathLst>
                <a:path w="14" h="81">
                  <a:moveTo>
                    <a:pt x="10" y="5"/>
                  </a:moveTo>
                  <a:lnTo>
                    <a:pt x="10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14"/>
                  </a:lnTo>
                  <a:lnTo>
                    <a:pt x="2" y="24"/>
                  </a:lnTo>
                  <a:lnTo>
                    <a:pt x="3" y="33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5" y="59"/>
                  </a:lnTo>
                  <a:lnTo>
                    <a:pt x="5" y="75"/>
                  </a:lnTo>
                  <a:lnTo>
                    <a:pt x="5" y="75"/>
                  </a:lnTo>
                  <a:lnTo>
                    <a:pt x="6" y="77"/>
                  </a:lnTo>
                  <a:lnTo>
                    <a:pt x="7" y="80"/>
                  </a:lnTo>
                  <a:lnTo>
                    <a:pt x="8" y="81"/>
                  </a:lnTo>
                  <a:lnTo>
                    <a:pt x="10" y="81"/>
                  </a:lnTo>
                  <a:lnTo>
                    <a:pt x="11" y="81"/>
                  </a:lnTo>
                  <a:lnTo>
                    <a:pt x="13" y="80"/>
                  </a:lnTo>
                  <a:lnTo>
                    <a:pt x="14" y="77"/>
                  </a:lnTo>
                  <a:lnTo>
                    <a:pt x="14" y="75"/>
                  </a:lnTo>
                  <a:lnTo>
                    <a:pt x="14" y="42"/>
                  </a:lnTo>
                  <a:lnTo>
                    <a:pt x="14" y="42"/>
                  </a:lnTo>
                  <a:lnTo>
                    <a:pt x="14" y="33"/>
                  </a:lnTo>
                  <a:lnTo>
                    <a:pt x="12" y="24"/>
                  </a:lnTo>
                  <a:lnTo>
                    <a:pt x="11" y="14"/>
                  </a:lnTo>
                  <a:lnTo>
                    <a:pt x="10" y="5"/>
                  </a:lnTo>
                  <a:lnTo>
                    <a:pt x="10" y="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54" name="Freeform 854">
              <a:extLst>
                <a:ext uri="{FF2B5EF4-FFF2-40B4-BE49-F238E27FC236}">
                  <a16:creationId xmlns:a16="http://schemas.microsoft.com/office/drawing/2014/main" id="{B2A09586-9100-4786-8DF6-F245A8F72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975" y="1576388"/>
              <a:ext cx="7938" cy="33338"/>
            </a:xfrm>
            <a:custGeom>
              <a:avLst/>
              <a:gdLst/>
              <a:ahLst/>
              <a:cxnLst>
                <a:cxn ang="0">
                  <a:pos x="9" y="5"/>
                </a:cxn>
                <a:cxn ang="0">
                  <a:pos x="9" y="5"/>
                </a:cxn>
                <a:cxn ang="0">
                  <a:pos x="8" y="3"/>
                </a:cxn>
                <a:cxn ang="0">
                  <a:pos x="7" y="2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19"/>
                </a:cxn>
                <a:cxn ang="0">
                  <a:pos x="2" y="31"/>
                </a:cxn>
                <a:cxn ang="0">
                  <a:pos x="3" y="44"/>
                </a:cxn>
                <a:cxn ang="0">
                  <a:pos x="4" y="57"/>
                </a:cxn>
                <a:cxn ang="0">
                  <a:pos x="4" y="57"/>
                </a:cxn>
                <a:cxn ang="0">
                  <a:pos x="5" y="59"/>
                </a:cxn>
                <a:cxn ang="0">
                  <a:pos x="6" y="61"/>
                </a:cxn>
                <a:cxn ang="0">
                  <a:pos x="7" y="62"/>
                </a:cxn>
                <a:cxn ang="0">
                  <a:pos x="9" y="62"/>
                </a:cxn>
                <a:cxn ang="0">
                  <a:pos x="12" y="62"/>
                </a:cxn>
                <a:cxn ang="0">
                  <a:pos x="13" y="61"/>
                </a:cxn>
                <a:cxn ang="0">
                  <a:pos x="14" y="59"/>
                </a:cxn>
                <a:cxn ang="0">
                  <a:pos x="14" y="57"/>
                </a:cxn>
                <a:cxn ang="0">
                  <a:pos x="14" y="57"/>
                </a:cxn>
                <a:cxn ang="0">
                  <a:pos x="14" y="44"/>
                </a:cxn>
                <a:cxn ang="0">
                  <a:pos x="12" y="31"/>
                </a:cxn>
                <a:cxn ang="0">
                  <a:pos x="11" y="19"/>
                </a:cxn>
                <a:cxn ang="0">
                  <a:pos x="9" y="5"/>
                </a:cxn>
                <a:cxn ang="0">
                  <a:pos x="9" y="5"/>
                </a:cxn>
              </a:cxnLst>
              <a:rect l="0" t="0" r="r" b="b"/>
              <a:pathLst>
                <a:path w="14" h="62">
                  <a:moveTo>
                    <a:pt x="9" y="5"/>
                  </a:moveTo>
                  <a:lnTo>
                    <a:pt x="9" y="5"/>
                  </a:lnTo>
                  <a:lnTo>
                    <a:pt x="8" y="3"/>
                  </a:lnTo>
                  <a:lnTo>
                    <a:pt x="7" y="2"/>
                  </a:lnTo>
                  <a:lnTo>
                    <a:pt x="6" y="1"/>
                  </a:lnTo>
                  <a:lnTo>
                    <a:pt x="4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19"/>
                  </a:lnTo>
                  <a:lnTo>
                    <a:pt x="2" y="31"/>
                  </a:lnTo>
                  <a:lnTo>
                    <a:pt x="3" y="44"/>
                  </a:lnTo>
                  <a:lnTo>
                    <a:pt x="4" y="57"/>
                  </a:lnTo>
                  <a:lnTo>
                    <a:pt x="4" y="57"/>
                  </a:lnTo>
                  <a:lnTo>
                    <a:pt x="5" y="59"/>
                  </a:lnTo>
                  <a:lnTo>
                    <a:pt x="6" y="61"/>
                  </a:lnTo>
                  <a:lnTo>
                    <a:pt x="7" y="62"/>
                  </a:lnTo>
                  <a:lnTo>
                    <a:pt x="9" y="62"/>
                  </a:lnTo>
                  <a:lnTo>
                    <a:pt x="12" y="62"/>
                  </a:lnTo>
                  <a:lnTo>
                    <a:pt x="13" y="61"/>
                  </a:lnTo>
                  <a:lnTo>
                    <a:pt x="14" y="59"/>
                  </a:lnTo>
                  <a:lnTo>
                    <a:pt x="14" y="57"/>
                  </a:lnTo>
                  <a:lnTo>
                    <a:pt x="14" y="57"/>
                  </a:lnTo>
                  <a:lnTo>
                    <a:pt x="14" y="44"/>
                  </a:lnTo>
                  <a:lnTo>
                    <a:pt x="12" y="31"/>
                  </a:lnTo>
                  <a:lnTo>
                    <a:pt x="11" y="19"/>
                  </a:lnTo>
                  <a:lnTo>
                    <a:pt x="9" y="5"/>
                  </a:lnTo>
                  <a:lnTo>
                    <a:pt x="9" y="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55" name="Freeform 855">
              <a:extLst>
                <a:ext uri="{FF2B5EF4-FFF2-40B4-BE49-F238E27FC236}">
                  <a16:creationId xmlns:a16="http://schemas.microsoft.com/office/drawing/2014/main" id="{C93DD515-9955-47E2-90A9-7F9661BA65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3338" y="1277938"/>
              <a:ext cx="25400" cy="68263"/>
            </a:xfrm>
            <a:custGeom>
              <a:avLst/>
              <a:gdLst/>
              <a:ahLst/>
              <a:cxnLst>
                <a:cxn ang="0">
                  <a:pos x="38" y="2"/>
                </a:cxn>
                <a:cxn ang="0">
                  <a:pos x="38" y="2"/>
                </a:cxn>
                <a:cxn ang="0">
                  <a:pos x="31" y="17"/>
                </a:cxn>
                <a:cxn ang="0">
                  <a:pos x="24" y="31"/>
                </a:cxn>
                <a:cxn ang="0">
                  <a:pos x="19" y="46"/>
                </a:cxn>
                <a:cxn ang="0">
                  <a:pos x="14" y="60"/>
                </a:cxn>
                <a:cxn ang="0">
                  <a:pos x="14" y="60"/>
                </a:cxn>
                <a:cxn ang="0">
                  <a:pos x="10" y="75"/>
                </a:cxn>
                <a:cxn ang="0">
                  <a:pos x="5" y="92"/>
                </a:cxn>
                <a:cxn ang="0">
                  <a:pos x="2" y="109"/>
                </a:cxn>
                <a:cxn ang="0">
                  <a:pos x="0" y="125"/>
                </a:cxn>
                <a:cxn ang="0">
                  <a:pos x="0" y="125"/>
                </a:cxn>
                <a:cxn ang="0">
                  <a:pos x="0" y="127"/>
                </a:cxn>
                <a:cxn ang="0">
                  <a:pos x="1" y="128"/>
                </a:cxn>
                <a:cxn ang="0">
                  <a:pos x="2" y="129"/>
                </a:cxn>
                <a:cxn ang="0">
                  <a:pos x="4" y="129"/>
                </a:cxn>
                <a:cxn ang="0">
                  <a:pos x="7" y="128"/>
                </a:cxn>
                <a:cxn ang="0">
                  <a:pos x="8" y="127"/>
                </a:cxn>
                <a:cxn ang="0">
                  <a:pos x="9" y="125"/>
                </a:cxn>
                <a:cxn ang="0">
                  <a:pos x="9" y="125"/>
                </a:cxn>
                <a:cxn ang="0">
                  <a:pos x="10" y="119"/>
                </a:cxn>
                <a:cxn ang="0">
                  <a:pos x="11" y="113"/>
                </a:cxn>
                <a:cxn ang="0">
                  <a:pos x="15" y="100"/>
                </a:cxn>
                <a:cxn ang="0">
                  <a:pos x="18" y="88"/>
                </a:cxn>
                <a:cxn ang="0">
                  <a:pos x="20" y="82"/>
                </a:cxn>
                <a:cxn ang="0">
                  <a:pos x="21" y="75"/>
                </a:cxn>
                <a:cxn ang="0">
                  <a:pos x="21" y="75"/>
                </a:cxn>
                <a:cxn ang="0">
                  <a:pos x="22" y="66"/>
                </a:cxn>
                <a:cxn ang="0">
                  <a:pos x="24" y="58"/>
                </a:cxn>
                <a:cxn ang="0">
                  <a:pos x="30" y="40"/>
                </a:cxn>
                <a:cxn ang="0">
                  <a:pos x="38" y="23"/>
                </a:cxn>
                <a:cxn ang="0">
                  <a:pos x="46" y="7"/>
                </a:cxn>
                <a:cxn ang="0">
                  <a:pos x="46" y="7"/>
                </a:cxn>
                <a:cxn ang="0">
                  <a:pos x="47" y="5"/>
                </a:cxn>
                <a:cxn ang="0">
                  <a:pos x="46" y="3"/>
                </a:cxn>
                <a:cxn ang="0">
                  <a:pos x="46" y="2"/>
                </a:cxn>
                <a:cxn ang="0">
                  <a:pos x="44" y="1"/>
                </a:cxn>
                <a:cxn ang="0">
                  <a:pos x="43" y="0"/>
                </a:cxn>
                <a:cxn ang="0">
                  <a:pos x="41" y="0"/>
                </a:cxn>
                <a:cxn ang="0">
                  <a:pos x="39" y="1"/>
                </a:cxn>
                <a:cxn ang="0">
                  <a:pos x="38" y="2"/>
                </a:cxn>
                <a:cxn ang="0">
                  <a:pos x="38" y="2"/>
                </a:cxn>
              </a:cxnLst>
              <a:rect l="0" t="0" r="r" b="b"/>
              <a:pathLst>
                <a:path w="47" h="129">
                  <a:moveTo>
                    <a:pt x="38" y="2"/>
                  </a:moveTo>
                  <a:lnTo>
                    <a:pt x="38" y="2"/>
                  </a:lnTo>
                  <a:lnTo>
                    <a:pt x="31" y="17"/>
                  </a:lnTo>
                  <a:lnTo>
                    <a:pt x="24" y="31"/>
                  </a:lnTo>
                  <a:lnTo>
                    <a:pt x="19" y="46"/>
                  </a:lnTo>
                  <a:lnTo>
                    <a:pt x="14" y="60"/>
                  </a:lnTo>
                  <a:lnTo>
                    <a:pt x="14" y="60"/>
                  </a:lnTo>
                  <a:lnTo>
                    <a:pt x="10" y="75"/>
                  </a:lnTo>
                  <a:lnTo>
                    <a:pt x="5" y="92"/>
                  </a:lnTo>
                  <a:lnTo>
                    <a:pt x="2" y="109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27"/>
                  </a:lnTo>
                  <a:lnTo>
                    <a:pt x="1" y="128"/>
                  </a:lnTo>
                  <a:lnTo>
                    <a:pt x="2" y="129"/>
                  </a:lnTo>
                  <a:lnTo>
                    <a:pt x="4" y="129"/>
                  </a:lnTo>
                  <a:lnTo>
                    <a:pt x="7" y="128"/>
                  </a:lnTo>
                  <a:lnTo>
                    <a:pt x="8" y="127"/>
                  </a:lnTo>
                  <a:lnTo>
                    <a:pt x="9" y="125"/>
                  </a:lnTo>
                  <a:lnTo>
                    <a:pt x="9" y="125"/>
                  </a:lnTo>
                  <a:lnTo>
                    <a:pt x="10" y="119"/>
                  </a:lnTo>
                  <a:lnTo>
                    <a:pt x="11" y="113"/>
                  </a:lnTo>
                  <a:lnTo>
                    <a:pt x="15" y="100"/>
                  </a:lnTo>
                  <a:lnTo>
                    <a:pt x="18" y="88"/>
                  </a:lnTo>
                  <a:lnTo>
                    <a:pt x="20" y="82"/>
                  </a:lnTo>
                  <a:lnTo>
                    <a:pt x="21" y="75"/>
                  </a:lnTo>
                  <a:lnTo>
                    <a:pt x="21" y="75"/>
                  </a:lnTo>
                  <a:lnTo>
                    <a:pt x="22" y="66"/>
                  </a:lnTo>
                  <a:lnTo>
                    <a:pt x="24" y="58"/>
                  </a:lnTo>
                  <a:lnTo>
                    <a:pt x="30" y="40"/>
                  </a:lnTo>
                  <a:lnTo>
                    <a:pt x="38" y="23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7" y="5"/>
                  </a:lnTo>
                  <a:lnTo>
                    <a:pt x="46" y="3"/>
                  </a:lnTo>
                  <a:lnTo>
                    <a:pt x="46" y="2"/>
                  </a:lnTo>
                  <a:lnTo>
                    <a:pt x="44" y="1"/>
                  </a:lnTo>
                  <a:lnTo>
                    <a:pt x="43" y="0"/>
                  </a:lnTo>
                  <a:lnTo>
                    <a:pt x="41" y="0"/>
                  </a:lnTo>
                  <a:lnTo>
                    <a:pt x="39" y="1"/>
                  </a:lnTo>
                  <a:lnTo>
                    <a:pt x="38" y="2"/>
                  </a:lnTo>
                  <a:lnTo>
                    <a:pt x="38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56" name="Freeform 856">
              <a:extLst>
                <a:ext uri="{FF2B5EF4-FFF2-40B4-BE49-F238E27FC236}">
                  <a16:creationId xmlns:a16="http://schemas.microsoft.com/office/drawing/2014/main" id="{E64D5710-D29B-4132-9EC4-41AB349EC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6675" y="1308100"/>
              <a:ext cx="22225" cy="34925"/>
            </a:xfrm>
            <a:custGeom>
              <a:avLst/>
              <a:gdLst/>
              <a:ahLst/>
              <a:cxnLst>
                <a:cxn ang="0">
                  <a:pos x="33" y="1"/>
                </a:cxn>
                <a:cxn ang="0">
                  <a:pos x="33" y="1"/>
                </a:cxn>
                <a:cxn ang="0">
                  <a:pos x="27" y="8"/>
                </a:cxn>
                <a:cxn ang="0">
                  <a:pos x="22" y="14"/>
                </a:cxn>
                <a:cxn ang="0">
                  <a:pos x="13" y="29"/>
                </a:cxn>
                <a:cxn ang="0">
                  <a:pos x="6" y="44"/>
                </a:cxn>
                <a:cxn ang="0">
                  <a:pos x="0" y="61"/>
                </a:cxn>
                <a:cxn ang="0">
                  <a:pos x="0" y="61"/>
                </a:cxn>
                <a:cxn ang="0">
                  <a:pos x="0" y="63"/>
                </a:cxn>
                <a:cxn ang="0">
                  <a:pos x="0" y="64"/>
                </a:cxn>
                <a:cxn ang="0">
                  <a:pos x="2" y="65"/>
                </a:cxn>
                <a:cxn ang="0">
                  <a:pos x="3" y="66"/>
                </a:cxn>
                <a:cxn ang="0">
                  <a:pos x="5" y="66"/>
                </a:cxn>
                <a:cxn ang="0">
                  <a:pos x="6" y="66"/>
                </a:cxn>
                <a:cxn ang="0">
                  <a:pos x="8" y="65"/>
                </a:cxn>
                <a:cxn ang="0">
                  <a:pos x="9" y="63"/>
                </a:cxn>
                <a:cxn ang="0">
                  <a:pos x="9" y="63"/>
                </a:cxn>
                <a:cxn ang="0">
                  <a:pos x="14" y="48"/>
                </a:cxn>
                <a:cxn ang="0">
                  <a:pos x="21" y="34"/>
                </a:cxn>
                <a:cxn ang="0">
                  <a:pos x="30" y="21"/>
                </a:cxn>
                <a:cxn ang="0">
                  <a:pos x="34" y="14"/>
                </a:cxn>
                <a:cxn ang="0">
                  <a:pos x="39" y="8"/>
                </a:cxn>
                <a:cxn ang="0">
                  <a:pos x="39" y="8"/>
                </a:cxn>
                <a:cxn ang="0">
                  <a:pos x="40" y="6"/>
                </a:cxn>
                <a:cxn ang="0">
                  <a:pos x="41" y="5"/>
                </a:cxn>
                <a:cxn ang="0">
                  <a:pos x="40" y="3"/>
                </a:cxn>
                <a:cxn ang="0">
                  <a:pos x="39" y="2"/>
                </a:cxn>
                <a:cxn ang="0">
                  <a:pos x="38" y="1"/>
                </a:cxn>
                <a:cxn ang="0">
                  <a:pos x="36" y="0"/>
                </a:cxn>
                <a:cxn ang="0">
                  <a:pos x="34" y="0"/>
                </a:cxn>
                <a:cxn ang="0">
                  <a:pos x="33" y="1"/>
                </a:cxn>
                <a:cxn ang="0">
                  <a:pos x="33" y="1"/>
                </a:cxn>
              </a:cxnLst>
              <a:rect l="0" t="0" r="r" b="b"/>
              <a:pathLst>
                <a:path w="41" h="66">
                  <a:moveTo>
                    <a:pt x="33" y="1"/>
                  </a:moveTo>
                  <a:lnTo>
                    <a:pt x="33" y="1"/>
                  </a:lnTo>
                  <a:lnTo>
                    <a:pt x="27" y="8"/>
                  </a:lnTo>
                  <a:lnTo>
                    <a:pt x="22" y="14"/>
                  </a:lnTo>
                  <a:lnTo>
                    <a:pt x="13" y="29"/>
                  </a:lnTo>
                  <a:lnTo>
                    <a:pt x="6" y="44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3"/>
                  </a:lnTo>
                  <a:lnTo>
                    <a:pt x="0" y="64"/>
                  </a:lnTo>
                  <a:lnTo>
                    <a:pt x="2" y="65"/>
                  </a:lnTo>
                  <a:lnTo>
                    <a:pt x="3" y="66"/>
                  </a:lnTo>
                  <a:lnTo>
                    <a:pt x="5" y="66"/>
                  </a:lnTo>
                  <a:lnTo>
                    <a:pt x="6" y="66"/>
                  </a:lnTo>
                  <a:lnTo>
                    <a:pt x="8" y="65"/>
                  </a:lnTo>
                  <a:lnTo>
                    <a:pt x="9" y="63"/>
                  </a:lnTo>
                  <a:lnTo>
                    <a:pt x="9" y="63"/>
                  </a:lnTo>
                  <a:lnTo>
                    <a:pt x="14" y="48"/>
                  </a:lnTo>
                  <a:lnTo>
                    <a:pt x="21" y="34"/>
                  </a:lnTo>
                  <a:lnTo>
                    <a:pt x="30" y="21"/>
                  </a:lnTo>
                  <a:lnTo>
                    <a:pt x="34" y="14"/>
                  </a:lnTo>
                  <a:lnTo>
                    <a:pt x="39" y="8"/>
                  </a:lnTo>
                  <a:lnTo>
                    <a:pt x="39" y="8"/>
                  </a:lnTo>
                  <a:lnTo>
                    <a:pt x="40" y="6"/>
                  </a:lnTo>
                  <a:lnTo>
                    <a:pt x="41" y="5"/>
                  </a:lnTo>
                  <a:lnTo>
                    <a:pt x="40" y="3"/>
                  </a:lnTo>
                  <a:lnTo>
                    <a:pt x="39" y="2"/>
                  </a:lnTo>
                  <a:lnTo>
                    <a:pt x="38" y="1"/>
                  </a:lnTo>
                  <a:lnTo>
                    <a:pt x="36" y="0"/>
                  </a:lnTo>
                  <a:lnTo>
                    <a:pt x="34" y="0"/>
                  </a:lnTo>
                  <a:lnTo>
                    <a:pt x="33" y="1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57" name="Freeform 857">
              <a:extLst>
                <a:ext uri="{FF2B5EF4-FFF2-40B4-BE49-F238E27FC236}">
                  <a16:creationId xmlns:a16="http://schemas.microsoft.com/office/drawing/2014/main" id="{21D49A06-F519-4E53-8AB5-31947BC83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6363" y="1443038"/>
              <a:ext cx="19050" cy="41275"/>
            </a:xfrm>
            <a:custGeom>
              <a:avLst/>
              <a:gdLst/>
              <a:ahLst/>
              <a:cxnLst>
                <a:cxn ang="0">
                  <a:pos x="26" y="2"/>
                </a:cxn>
                <a:cxn ang="0">
                  <a:pos x="26" y="2"/>
                </a:cxn>
                <a:cxn ang="0">
                  <a:pos x="18" y="20"/>
                </a:cxn>
                <a:cxn ang="0">
                  <a:pos x="9" y="37"/>
                </a:cxn>
                <a:cxn ang="0">
                  <a:pos x="6" y="45"/>
                </a:cxn>
                <a:cxn ang="0">
                  <a:pos x="3" y="55"/>
                </a:cxn>
                <a:cxn ang="0">
                  <a:pos x="1" y="64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1" y="76"/>
                </a:cxn>
                <a:cxn ang="0">
                  <a:pos x="2" y="77"/>
                </a:cxn>
                <a:cxn ang="0">
                  <a:pos x="3" y="78"/>
                </a:cxn>
                <a:cxn ang="0">
                  <a:pos x="5" y="78"/>
                </a:cxn>
                <a:cxn ang="0">
                  <a:pos x="7" y="78"/>
                </a:cxn>
                <a:cxn ang="0">
                  <a:pos x="8" y="77"/>
                </a:cxn>
                <a:cxn ang="0">
                  <a:pos x="9" y="76"/>
                </a:cxn>
                <a:cxn ang="0">
                  <a:pos x="10" y="74"/>
                </a:cxn>
                <a:cxn ang="0">
                  <a:pos x="10" y="74"/>
                </a:cxn>
                <a:cxn ang="0">
                  <a:pos x="10" y="65"/>
                </a:cxn>
                <a:cxn ang="0">
                  <a:pos x="12" y="56"/>
                </a:cxn>
                <a:cxn ang="0">
                  <a:pos x="16" y="47"/>
                </a:cxn>
                <a:cxn ang="0">
                  <a:pos x="19" y="39"/>
                </a:cxn>
                <a:cxn ang="0">
                  <a:pos x="26" y="23"/>
                </a:cxn>
                <a:cxn ang="0">
                  <a:pos x="34" y="7"/>
                </a:cxn>
                <a:cxn ang="0">
                  <a:pos x="34" y="7"/>
                </a:cxn>
                <a:cxn ang="0">
                  <a:pos x="35" y="5"/>
                </a:cxn>
                <a:cxn ang="0">
                  <a:pos x="35" y="3"/>
                </a:cxn>
                <a:cxn ang="0">
                  <a:pos x="34" y="2"/>
                </a:cxn>
                <a:cxn ang="0">
                  <a:pos x="32" y="1"/>
                </a:cxn>
                <a:cxn ang="0">
                  <a:pos x="31" y="0"/>
                </a:cxn>
                <a:cxn ang="0">
                  <a:pos x="29" y="0"/>
                </a:cxn>
                <a:cxn ang="0">
                  <a:pos x="28" y="1"/>
                </a:cxn>
                <a:cxn ang="0">
                  <a:pos x="26" y="2"/>
                </a:cxn>
                <a:cxn ang="0">
                  <a:pos x="26" y="2"/>
                </a:cxn>
              </a:cxnLst>
              <a:rect l="0" t="0" r="r" b="b"/>
              <a:pathLst>
                <a:path w="35" h="78">
                  <a:moveTo>
                    <a:pt x="26" y="2"/>
                  </a:moveTo>
                  <a:lnTo>
                    <a:pt x="26" y="2"/>
                  </a:lnTo>
                  <a:lnTo>
                    <a:pt x="18" y="20"/>
                  </a:lnTo>
                  <a:lnTo>
                    <a:pt x="9" y="37"/>
                  </a:lnTo>
                  <a:lnTo>
                    <a:pt x="6" y="45"/>
                  </a:lnTo>
                  <a:lnTo>
                    <a:pt x="3" y="55"/>
                  </a:lnTo>
                  <a:lnTo>
                    <a:pt x="1" y="64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1" y="76"/>
                  </a:lnTo>
                  <a:lnTo>
                    <a:pt x="2" y="77"/>
                  </a:lnTo>
                  <a:lnTo>
                    <a:pt x="3" y="78"/>
                  </a:lnTo>
                  <a:lnTo>
                    <a:pt x="5" y="78"/>
                  </a:lnTo>
                  <a:lnTo>
                    <a:pt x="7" y="78"/>
                  </a:lnTo>
                  <a:lnTo>
                    <a:pt x="8" y="77"/>
                  </a:lnTo>
                  <a:lnTo>
                    <a:pt x="9" y="76"/>
                  </a:lnTo>
                  <a:lnTo>
                    <a:pt x="10" y="74"/>
                  </a:lnTo>
                  <a:lnTo>
                    <a:pt x="10" y="74"/>
                  </a:lnTo>
                  <a:lnTo>
                    <a:pt x="10" y="65"/>
                  </a:lnTo>
                  <a:lnTo>
                    <a:pt x="12" y="56"/>
                  </a:lnTo>
                  <a:lnTo>
                    <a:pt x="16" y="47"/>
                  </a:lnTo>
                  <a:lnTo>
                    <a:pt x="19" y="39"/>
                  </a:lnTo>
                  <a:lnTo>
                    <a:pt x="26" y="23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5" y="5"/>
                  </a:lnTo>
                  <a:lnTo>
                    <a:pt x="35" y="3"/>
                  </a:lnTo>
                  <a:lnTo>
                    <a:pt x="34" y="2"/>
                  </a:lnTo>
                  <a:lnTo>
                    <a:pt x="32" y="1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28" y="1"/>
                  </a:lnTo>
                  <a:lnTo>
                    <a:pt x="26" y="2"/>
                  </a:lnTo>
                  <a:lnTo>
                    <a:pt x="26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58" name="Freeform 858">
              <a:extLst>
                <a:ext uri="{FF2B5EF4-FFF2-40B4-BE49-F238E27FC236}">
                  <a16:creationId xmlns:a16="http://schemas.microsoft.com/office/drawing/2014/main" id="{E3B9BFB3-D204-45F3-8823-CF96BC2A31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463" y="1452563"/>
              <a:ext cx="17463" cy="34925"/>
            </a:xfrm>
            <a:custGeom>
              <a:avLst/>
              <a:gdLst/>
              <a:ahLst/>
              <a:cxnLst>
                <a:cxn ang="0">
                  <a:pos x="26" y="2"/>
                </a:cxn>
                <a:cxn ang="0">
                  <a:pos x="26" y="2"/>
                </a:cxn>
                <a:cxn ang="0">
                  <a:pos x="17" y="15"/>
                </a:cxn>
                <a:cxn ang="0">
                  <a:pos x="9" y="30"/>
                </a:cxn>
                <a:cxn ang="0">
                  <a:pos x="5" y="37"/>
                </a:cxn>
                <a:cxn ang="0">
                  <a:pos x="2" y="44"/>
                </a:cxn>
                <a:cxn ang="0">
                  <a:pos x="1" y="52"/>
                </a:cxn>
                <a:cxn ang="0">
                  <a:pos x="0" y="61"/>
                </a:cxn>
                <a:cxn ang="0">
                  <a:pos x="0" y="61"/>
                </a:cxn>
                <a:cxn ang="0">
                  <a:pos x="0" y="63"/>
                </a:cxn>
                <a:cxn ang="0">
                  <a:pos x="1" y="64"/>
                </a:cxn>
                <a:cxn ang="0">
                  <a:pos x="2" y="65"/>
                </a:cxn>
                <a:cxn ang="0">
                  <a:pos x="4" y="65"/>
                </a:cxn>
                <a:cxn ang="0">
                  <a:pos x="7" y="65"/>
                </a:cxn>
                <a:cxn ang="0">
                  <a:pos x="8" y="64"/>
                </a:cxn>
                <a:cxn ang="0">
                  <a:pos x="9" y="63"/>
                </a:cxn>
                <a:cxn ang="0">
                  <a:pos x="10" y="61"/>
                </a:cxn>
                <a:cxn ang="0">
                  <a:pos x="10" y="61"/>
                </a:cxn>
                <a:cxn ang="0">
                  <a:pos x="11" y="53"/>
                </a:cxn>
                <a:cxn ang="0">
                  <a:pos x="12" y="46"/>
                </a:cxn>
                <a:cxn ang="0">
                  <a:pos x="15" y="39"/>
                </a:cxn>
                <a:cxn ang="0">
                  <a:pos x="18" y="32"/>
                </a:cxn>
                <a:cxn ang="0">
                  <a:pos x="26" y="18"/>
                </a:cxn>
                <a:cxn ang="0">
                  <a:pos x="34" y="6"/>
                </a:cxn>
                <a:cxn ang="0">
                  <a:pos x="34" y="6"/>
                </a:cxn>
                <a:cxn ang="0">
                  <a:pos x="34" y="4"/>
                </a:cxn>
                <a:cxn ang="0">
                  <a:pos x="34" y="3"/>
                </a:cxn>
                <a:cxn ang="0">
                  <a:pos x="34" y="1"/>
                </a:cxn>
                <a:cxn ang="0">
                  <a:pos x="32" y="0"/>
                </a:cxn>
                <a:cxn ang="0">
                  <a:pos x="31" y="0"/>
                </a:cxn>
                <a:cxn ang="0">
                  <a:pos x="29" y="0"/>
                </a:cxn>
                <a:cxn ang="0">
                  <a:pos x="27" y="0"/>
                </a:cxn>
                <a:cxn ang="0">
                  <a:pos x="26" y="2"/>
                </a:cxn>
                <a:cxn ang="0">
                  <a:pos x="26" y="2"/>
                </a:cxn>
              </a:cxnLst>
              <a:rect l="0" t="0" r="r" b="b"/>
              <a:pathLst>
                <a:path w="34" h="65">
                  <a:moveTo>
                    <a:pt x="26" y="2"/>
                  </a:moveTo>
                  <a:lnTo>
                    <a:pt x="26" y="2"/>
                  </a:lnTo>
                  <a:lnTo>
                    <a:pt x="17" y="15"/>
                  </a:lnTo>
                  <a:lnTo>
                    <a:pt x="9" y="30"/>
                  </a:lnTo>
                  <a:lnTo>
                    <a:pt x="5" y="37"/>
                  </a:lnTo>
                  <a:lnTo>
                    <a:pt x="2" y="44"/>
                  </a:lnTo>
                  <a:lnTo>
                    <a:pt x="1" y="52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3"/>
                  </a:lnTo>
                  <a:lnTo>
                    <a:pt x="1" y="64"/>
                  </a:lnTo>
                  <a:lnTo>
                    <a:pt x="2" y="65"/>
                  </a:lnTo>
                  <a:lnTo>
                    <a:pt x="4" y="65"/>
                  </a:lnTo>
                  <a:lnTo>
                    <a:pt x="7" y="65"/>
                  </a:lnTo>
                  <a:lnTo>
                    <a:pt x="8" y="64"/>
                  </a:lnTo>
                  <a:lnTo>
                    <a:pt x="9" y="63"/>
                  </a:lnTo>
                  <a:lnTo>
                    <a:pt x="10" y="61"/>
                  </a:lnTo>
                  <a:lnTo>
                    <a:pt x="10" y="61"/>
                  </a:lnTo>
                  <a:lnTo>
                    <a:pt x="11" y="53"/>
                  </a:lnTo>
                  <a:lnTo>
                    <a:pt x="12" y="46"/>
                  </a:lnTo>
                  <a:lnTo>
                    <a:pt x="15" y="39"/>
                  </a:lnTo>
                  <a:lnTo>
                    <a:pt x="18" y="32"/>
                  </a:lnTo>
                  <a:lnTo>
                    <a:pt x="26" y="18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4" y="4"/>
                  </a:lnTo>
                  <a:lnTo>
                    <a:pt x="34" y="3"/>
                  </a:lnTo>
                  <a:lnTo>
                    <a:pt x="34" y="1"/>
                  </a:lnTo>
                  <a:lnTo>
                    <a:pt x="32" y="0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27" y="0"/>
                  </a:lnTo>
                  <a:lnTo>
                    <a:pt x="26" y="2"/>
                  </a:lnTo>
                  <a:lnTo>
                    <a:pt x="26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59" name="Freeform 859">
              <a:extLst>
                <a:ext uri="{FF2B5EF4-FFF2-40B4-BE49-F238E27FC236}">
                  <a16:creationId xmlns:a16="http://schemas.microsoft.com/office/drawing/2014/main" id="{381FB923-1E3A-443B-892E-F45097075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4150" y="1473200"/>
              <a:ext cx="4763" cy="1111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7"/>
                </a:cxn>
                <a:cxn ang="0">
                  <a:pos x="0" y="17"/>
                </a:cxn>
                <a:cxn ang="0">
                  <a:pos x="1" y="19"/>
                </a:cxn>
                <a:cxn ang="0">
                  <a:pos x="2" y="20"/>
                </a:cxn>
                <a:cxn ang="0">
                  <a:pos x="3" y="21"/>
                </a:cxn>
                <a:cxn ang="0">
                  <a:pos x="5" y="21"/>
                </a:cxn>
                <a:cxn ang="0">
                  <a:pos x="6" y="21"/>
                </a:cxn>
                <a:cxn ang="0">
                  <a:pos x="8" y="20"/>
                </a:cxn>
                <a:cxn ang="0">
                  <a:pos x="9" y="19"/>
                </a:cxn>
                <a:cxn ang="0">
                  <a:pos x="9" y="17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21">
                  <a:moveTo>
                    <a:pt x="0" y="5"/>
                  </a:moveTo>
                  <a:lnTo>
                    <a:pt x="0" y="17"/>
                  </a:lnTo>
                  <a:lnTo>
                    <a:pt x="0" y="17"/>
                  </a:lnTo>
                  <a:lnTo>
                    <a:pt x="1" y="19"/>
                  </a:lnTo>
                  <a:lnTo>
                    <a:pt x="2" y="20"/>
                  </a:lnTo>
                  <a:lnTo>
                    <a:pt x="3" y="21"/>
                  </a:lnTo>
                  <a:lnTo>
                    <a:pt x="5" y="21"/>
                  </a:lnTo>
                  <a:lnTo>
                    <a:pt x="6" y="21"/>
                  </a:lnTo>
                  <a:lnTo>
                    <a:pt x="8" y="20"/>
                  </a:lnTo>
                  <a:lnTo>
                    <a:pt x="9" y="19"/>
                  </a:lnTo>
                  <a:lnTo>
                    <a:pt x="9" y="17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60" name="Freeform 860">
              <a:extLst>
                <a:ext uri="{FF2B5EF4-FFF2-40B4-BE49-F238E27FC236}">
                  <a16:creationId xmlns:a16="http://schemas.microsoft.com/office/drawing/2014/main" id="{13BB34EE-6237-4D9A-861F-F4BD23A56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6013" y="1473200"/>
              <a:ext cx="15875" cy="47625"/>
            </a:xfrm>
            <a:custGeom>
              <a:avLst/>
              <a:gdLst/>
              <a:ahLst/>
              <a:cxnLst>
                <a:cxn ang="0">
                  <a:pos x="19" y="5"/>
                </a:cxn>
                <a:cxn ang="0">
                  <a:pos x="19" y="5"/>
                </a:cxn>
                <a:cxn ang="0">
                  <a:pos x="18" y="15"/>
                </a:cxn>
                <a:cxn ang="0">
                  <a:pos x="16" y="26"/>
                </a:cxn>
                <a:cxn ang="0">
                  <a:pos x="10" y="45"/>
                </a:cxn>
                <a:cxn ang="0">
                  <a:pos x="3" y="66"/>
                </a:cxn>
                <a:cxn ang="0">
                  <a:pos x="1" y="76"/>
                </a:cxn>
                <a:cxn ang="0">
                  <a:pos x="0" y="87"/>
                </a:cxn>
                <a:cxn ang="0">
                  <a:pos x="0" y="87"/>
                </a:cxn>
                <a:cxn ang="0">
                  <a:pos x="0" y="89"/>
                </a:cxn>
                <a:cxn ang="0">
                  <a:pos x="1" y="91"/>
                </a:cxn>
                <a:cxn ang="0">
                  <a:pos x="3" y="91"/>
                </a:cxn>
                <a:cxn ang="0">
                  <a:pos x="5" y="92"/>
                </a:cxn>
                <a:cxn ang="0">
                  <a:pos x="7" y="91"/>
                </a:cxn>
                <a:cxn ang="0">
                  <a:pos x="9" y="91"/>
                </a:cxn>
                <a:cxn ang="0">
                  <a:pos x="10" y="89"/>
                </a:cxn>
                <a:cxn ang="0">
                  <a:pos x="10" y="87"/>
                </a:cxn>
                <a:cxn ang="0">
                  <a:pos x="10" y="87"/>
                </a:cxn>
                <a:cxn ang="0">
                  <a:pos x="11" y="76"/>
                </a:cxn>
                <a:cxn ang="0">
                  <a:pos x="13" y="66"/>
                </a:cxn>
                <a:cxn ang="0">
                  <a:pos x="19" y="45"/>
                </a:cxn>
                <a:cxn ang="0">
                  <a:pos x="25" y="26"/>
                </a:cxn>
                <a:cxn ang="0">
                  <a:pos x="27" y="15"/>
                </a:cxn>
                <a:cxn ang="0">
                  <a:pos x="29" y="5"/>
                </a:cxn>
                <a:cxn ang="0">
                  <a:pos x="29" y="5"/>
                </a:cxn>
                <a:cxn ang="0">
                  <a:pos x="28" y="3"/>
                </a:cxn>
                <a:cxn ang="0">
                  <a:pos x="27" y="1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2" y="0"/>
                </a:cxn>
                <a:cxn ang="0">
                  <a:pos x="21" y="1"/>
                </a:cxn>
                <a:cxn ang="0">
                  <a:pos x="20" y="3"/>
                </a:cxn>
                <a:cxn ang="0">
                  <a:pos x="19" y="5"/>
                </a:cxn>
                <a:cxn ang="0">
                  <a:pos x="19" y="5"/>
                </a:cxn>
              </a:cxnLst>
              <a:rect l="0" t="0" r="r" b="b"/>
              <a:pathLst>
                <a:path w="29" h="92">
                  <a:moveTo>
                    <a:pt x="19" y="5"/>
                  </a:moveTo>
                  <a:lnTo>
                    <a:pt x="19" y="5"/>
                  </a:lnTo>
                  <a:lnTo>
                    <a:pt x="18" y="15"/>
                  </a:lnTo>
                  <a:lnTo>
                    <a:pt x="16" y="26"/>
                  </a:lnTo>
                  <a:lnTo>
                    <a:pt x="10" y="45"/>
                  </a:lnTo>
                  <a:lnTo>
                    <a:pt x="3" y="66"/>
                  </a:lnTo>
                  <a:lnTo>
                    <a:pt x="1" y="76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0" y="89"/>
                  </a:lnTo>
                  <a:lnTo>
                    <a:pt x="1" y="91"/>
                  </a:lnTo>
                  <a:lnTo>
                    <a:pt x="3" y="91"/>
                  </a:lnTo>
                  <a:lnTo>
                    <a:pt x="5" y="92"/>
                  </a:lnTo>
                  <a:lnTo>
                    <a:pt x="7" y="91"/>
                  </a:lnTo>
                  <a:lnTo>
                    <a:pt x="9" y="91"/>
                  </a:lnTo>
                  <a:lnTo>
                    <a:pt x="10" y="89"/>
                  </a:lnTo>
                  <a:lnTo>
                    <a:pt x="10" y="87"/>
                  </a:lnTo>
                  <a:lnTo>
                    <a:pt x="10" y="87"/>
                  </a:lnTo>
                  <a:lnTo>
                    <a:pt x="11" y="76"/>
                  </a:lnTo>
                  <a:lnTo>
                    <a:pt x="13" y="66"/>
                  </a:lnTo>
                  <a:lnTo>
                    <a:pt x="19" y="45"/>
                  </a:lnTo>
                  <a:lnTo>
                    <a:pt x="25" y="26"/>
                  </a:lnTo>
                  <a:lnTo>
                    <a:pt x="27" y="15"/>
                  </a:lnTo>
                  <a:lnTo>
                    <a:pt x="29" y="5"/>
                  </a:lnTo>
                  <a:lnTo>
                    <a:pt x="29" y="5"/>
                  </a:lnTo>
                  <a:lnTo>
                    <a:pt x="28" y="3"/>
                  </a:lnTo>
                  <a:lnTo>
                    <a:pt x="27" y="1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1" y="1"/>
                  </a:lnTo>
                  <a:lnTo>
                    <a:pt x="20" y="3"/>
                  </a:lnTo>
                  <a:lnTo>
                    <a:pt x="19" y="5"/>
                  </a:lnTo>
                  <a:lnTo>
                    <a:pt x="19" y="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61" name="Freeform 861">
              <a:extLst>
                <a:ext uri="{FF2B5EF4-FFF2-40B4-BE49-F238E27FC236}">
                  <a16:creationId xmlns:a16="http://schemas.microsoft.com/office/drawing/2014/main" id="{43DEE1FE-0C15-42A0-892A-A52C71C30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2525" y="1492250"/>
              <a:ext cx="12700" cy="31750"/>
            </a:xfrm>
            <a:custGeom>
              <a:avLst/>
              <a:gdLst/>
              <a:ahLst/>
              <a:cxnLst>
                <a:cxn ang="0">
                  <a:pos x="13" y="3"/>
                </a:cxn>
                <a:cxn ang="0">
                  <a:pos x="13" y="3"/>
                </a:cxn>
                <a:cxn ang="0">
                  <a:pos x="5" y="29"/>
                </a:cxn>
                <a:cxn ang="0">
                  <a:pos x="2" y="41"/>
                </a:cxn>
                <a:cxn ang="0">
                  <a:pos x="0" y="55"/>
                </a:cxn>
                <a:cxn ang="0">
                  <a:pos x="0" y="55"/>
                </a:cxn>
                <a:cxn ang="0">
                  <a:pos x="1" y="57"/>
                </a:cxn>
                <a:cxn ang="0">
                  <a:pos x="2" y="59"/>
                </a:cxn>
                <a:cxn ang="0">
                  <a:pos x="3" y="59"/>
                </a:cxn>
                <a:cxn ang="0">
                  <a:pos x="5" y="60"/>
                </a:cxn>
                <a:cxn ang="0">
                  <a:pos x="6" y="59"/>
                </a:cxn>
                <a:cxn ang="0">
                  <a:pos x="8" y="59"/>
                </a:cxn>
                <a:cxn ang="0">
                  <a:pos x="9" y="57"/>
                </a:cxn>
                <a:cxn ang="0">
                  <a:pos x="9" y="55"/>
                </a:cxn>
                <a:cxn ang="0">
                  <a:pos x="9" y="55"/>
                </a:cxn>
                <a:cxn ang="0">
                  <a:pos x="11" y="42"/>
                </a:cxn>
                <a:cxn ang="0">
                  <a:pos x="14" y="30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22" y="4"/>
                </a:cxn>
                <a:cxn ang="0">
                  <a:pos x="21" y="2"/>
                </a:cxn>
                <a:cxn ang="0">
                  <a:pos x="20" y="1"/>
                </a:cxn>
                <a:cxn ang="0">
                  <a:pos x="19" y="0"/>
                </a:cxn>
                <a:cxn ang="0">
                  <a:pos x="17" y="0"/>
                </a:cxn>
                <a:cxn ang="0">
                  <a:pos x="15" y="0"/>
                </a:cxn>
                <a:cxn ang="0">
                  <a:pos x="14" y="1"/>
                </a:cxn>
                <a:cxn ang="0">
                  <a:pos x="13" y="3"/>
                </a:cxn>
                <a:cxn ang="0">
                  <a:pos x="13" y="3"/>
                </a:cxn>
              </a:cxnLst>
              <a:rect l="0" t="0" r="r" b="b"/>
              <a:pathLst>
                <a:path w="22" h="60">
                  <a:moveTo>
                    <a:pt x="13" y="3"/>
                  </a:moveTo>
                  <a:lnTo>
                    <a:pt x="13" y="3"/>
                  </a:lnTo>
                  <a:lnTo>
                    <a:pt x="5" y="29"/>
                  </a:lnTo>
                  <a:lnTo>
                    <a:pt x="2" y="41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1" y="57"/>
                  </a:lnTo>
                  <a:lnTo>
                    <a:pt x="2" y="59"/>
                  </a:lnTo>
                  <a:lnTo>
                    <a:pt x="3" y="59"/>
                  </a:lnTo>
                  <a:lnTo>
                    <a:pt x="5" y="60"/>
                  </a:lnTo>
                  <a:lnTo>
                    <a:pt x="6" y="59"/>
                  </a:lnTo>
                  <a:lnTo>
                    <a:pt x="8" y="59"/>
                  </a:lnTo>
                  <a:lnTo>
                    <a:pt x="9" y="57"/>
                  </a:lnTo>
                  <a:lnTo>
                    <a:pt x="9" y="55"/>
                  </a:lnTo>
                  <a:lnTo>
                    <a:pt x="9" y="55"/>
                  </a:lnTo>
                  <a:lnTo>
                    <a:pt x="11" y="42"/>
                  </a:lnTo>
                  <a:lnTo>
                    <a:pt x="14" y="30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1" y="2"/>
                  </a:lnTo>
                  <a:lnTo>
                    <a:pt x="20" y="1"/>
                  </a:lnTo>
                  <a:lnTo>
                    <a:pt x="19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4" y="1"/>
                  </a:lnTo>
                  <a:lnTo>
                    <a:pt x="13" y="3"/>
                  </a:lnTo>
                  <a:lnTo>
                    <a:pt x="13" y="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62" name="Freeform 862">
              <a:extLst>
                <a:ext uri="{FF2B5EF4-FFF2-40B4-BE49-F238E27FC236}">
                  <a16:creationId xmlns:a16="http://schemas.microsoft.com/office/drawing/2014/main" id="{E8A2B84F-5A18-48CE-BE80-7FE868879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2513" y="1298575"/>
              <a:ext cx="19050" cy="47625"/>
            </a:xfrm>
            <a:custGeom>
              <a:avLst/>
              <a:gdLst/>
              <a:ahLst/>
              <a:cxnLst>
                <a:cxn ang="0">
                  <a:pos x="24" y="4"/>
                </a:cxn>
                <a:cxn ang="0">
                  <a:pos x="24" y="4"/>
                </a:cxn>
                <a:cxn ang="0">
                  <a:pos x="23" y="16"/>
                </a:cxn>
                <a:cxn ang="0">
                  <a:pos x="20" y="26"/>
                </a:cxn>
                <a:cxn ang="0">
                  <a:pos x="16" y="35"/>
                </a:cxn>
                <a:cxn ang="0">
                  <a:pos x="12" y="46"/>
                </a:cxn>
                <a:cxn ang="0">
                  <a:pos x="7" y="55"/>
                </a:cxn>
                <a:cxn ang="0">
                  <a:pos x="4" y="65"/>
                </a:cxn>
                <a:cxn ang="0">
                  <a:pos x="1" y="76"/>
                </a:cxn>
                <a:cxn ang="0">
                  <a:pos x="0" y="87"/>
                </a:cxn>
                <a:cxn ang="0">
                  <a:pos x="0" y="87"/>
                </a:cxn>
                <a:cxn ang="0">
                  <a:pos x="0" y="89"/>
                </a:cxn>
                <a:cxn ang="0">
                  <a:pos x="1" y="90"/>
                </a:cxn>
                <a:cxn ang="0">
                  <a:pos x="2" y="91"/>
                </a:cxn>
                <a:cxn ang="0">
                  <a:pos x="4" y="91"/>
                </a:cxn>
                <a:cxn ang="0">
                  <a:pos x="6" y="91"/>
                </a:cxn>
                <a:cxn ang="0">
                  <a:pos x="7" y="90"/>
                </a:cxn>
                <a:cxn ang="0">
                  <a:pos x="8" y="89"/>
                </a:cxn>
                <a:cxn ang="0">
                  <a:pos x="9" y="87"/>
                </a:cxn>
                <a:cxn ang="0">
                  <a:pos x="9" y="87"/>
                </a:cxn>
                <a:cxn ang="0">
                  <a:pos x="10" y="76"/>
                </a:cxn>
                <a:cxn ang="0">
                  <a:pos x="13" y="65"/>
                </a:cxn>
                <a:cxn ang="0">
                  <a:pos x="17" y="55"/>
                </a:cxn>
                <a:cxn ang="0">
                  <a:pos x="21" y="46"/>
                </a:cxn>
                <a:cxn ang="0">
                  <a:pos x="25" y="35"/>
                </a:cxn>
                <a:cxn ang="0">
                  <a:pos x="30" y="26"/>
                </a:cxn>
                <a:cxn ang="0">
                  <a:pos x="33" y="16"/>
                </a:cxn>
                <a:cxn ang="0">
                  <a:pos x="34" y="4"/>
                </a:cxn>
                <a:cxn ang="0">
                  <a:pos x="34" y="4"/>
                </a:cxn>
                <a:cxn ang="0">
                  <a:pos x="34" y="2"/>
                </a:cxn>
                <a:cxn ang="0">
                  <a:pos x="33" y="1"/>
                </a:cxn>
                <a:cxn ang="0">
                  <a:pos x="32" y="0"/>
                </a:cxn>
                <a:cxn ang="0">
                  <a:pos x="30" y="0"/>
                </a:cxn>
                <a:cxn ang="0">
                  <a:pos x="27" y="0"/>
                </a:cxn>
                <a:cxn ang="0">
                  <a:pos x="26" y="1"/>
                </a:cxn>
                <a:cxn ang="0">
                  <a:pos x="25" y="2"/>
                </a:cxn>
                <a:cxn ang="0">
                  <a:pos x="24" y="4"/>
                </a:cxn>
                <a:cxn ang="0">
                  <a:pos x="24" y="4"/>
                </a:cxn>
              </a:cxnLst>
              <a:rect l="0" t="0" r="r" b="b"/>
              <a:pathLst>
                <a:path w="34" h="91">
                  <a:moveTo>
                    <a:pt x="24" y="4"/>
                  </a:moveTo>
                  <a:lnTo>
                    <a:pt x="24" y="4"/>
                  </a:lnTo>
                  <a:lnTo>
                    <a:pt x="23" y="16"/>
                  </a:lnTo>
                  <a:lnTo>
                    <a:pt x="20" y="26"/>
                  </a:lnTo>
                  <a:lnTo>
                    <a:pt x="16" y="35"/>
                  </a:lnTo>
                  <a:lnTo>
                    <a:pt x="12" y="46"/>
                  </a:lnTo>
                  <a:lnTo>
                    <a:pt x="7" y="55"/>
                  </a:lnTo>
                  <a:lnTo>
                    <a:pt x="4" y="65"/>
                  </a:lnTo>
                  <a:lnTo>
                    <a:pt x="1" y="76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0" y="89"/>
                  </a:lnTo>
                  <a:lnTo>
                    <a:pt x="1" y="90"/>
                  </a:lnTo>
                  <a:lnTo>
                    <a:pt x="2" y="91"/>
                  </a:lnTo>
                  <a:lnTo>
                    <a:pt x="4" y="91"/>
                  </a:lnTo>
                  <a:lnTo>
                    <a:pt x="6" y="91"/>
                  </a:lnTo>
                  <a:lnTo>
                    <a:pt x="7" y="90"/>
                  </a:lnTo>
                  <a:lnTo>
                    <a:pt x="8" y="89"/>
                  </a:lnTo>
                  <a:lnTo>
                    <a:pt x="9" y="87"/>
                  </a:lnTo>
                  <a:lnTo>
                    <a:pt x="9" y="87"/>
                  </a:lnTo>
                  <a:lnTo>
                    <a:pt x="10" y="76"/>
                  </a:lnTo>
                  <a:lnTo>
                    <a:pt x="13" y="65"/>
                  </a:lnTo>
                  <a:lnTo>
                    <a:pt x="17" y="55"/>
                  </a:lnTo>
                  <a:lnTo>
                    <a:pt x="21" y="46"/>
                  </a:lnTo>
                  <a:lnTo>
                    <a:pt x="25" y="35"/>
                  </a:lnTo>
                  <a:lnTo>
                    <a:pt x="30" y="26"/>
                  </a:lnTo>
                  <a:lnTo>
                    <a:pt x="33" y="16"/>
                  </a:lnTo>
                  <a:lnTo>
                    <a:pt x="34" y="4"/>
                  </a:lnTo>
                  <a:lnTo>
                    <a:pt x="34" y="4"/>
                  </a:lnTo>
                  <a:lnTo>
                    <a:pt x="34" y="2"/>
                  </a:lnTo>
                  <a:lnTo>
                    <a:pt x="33" y="1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7" y="0"/>
                  </a:lnTo>
                  <a:lnTo>
                    <a:pt x="26" y="1"/>
                  </a:lnTo>
                  <a:lnTo>
                    <a:pt x="25" y="2"/>
                  </a:lnTo>
                  <a:lnTo>
                    <a:pt x="24" y="4"/>
                  </a:lnTo>
                  <a:lnTo>
                    <a:pt x="24" y="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63" name="Freeform 863">
              <a:extLst>
                <a:ext uri="{FF2B5EF4-FFF2-40B4-BE49-F238E27FC236}">
                  <a16:creationId xmlns:a16="http://schemas.microsoft.com/office/drawing/2014/main" id="{51731F39-E46A-4463-A194-21BD19C44A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5850" y="1304925"/>
              <a:ext cx="22225" cy="34925"/>
            </a:xfrm>
            <a:custGeom>
              <a:avLst/>
              <a:gdLst/>
              <a:ahLst/>
              <a:cxnLst>
                <a:cxn ang="0">
                  <a:pos x="32" y="2"/>
                </a:cxn>
                <a:cxn ang="0">
                  <a:pos x="32" y="2"/>
                </a:cxn>
                <a:cxn ang="0">
                  <a:pos x="21" y="16"/>
                </a:cxn>
                <a:cxn ang="0">
                  <a:pos x="11" y="30"/>
                </a:cxn>
                <a:cxn ang="0">
                  <a:pos x="7" y="37"/>
                </a:cxn>
                <a:cxn ang="0">
                  <a:pos x="4" y="45"/>
                </a:cxn>
                <a:cxn ang="0">
                  <a:pos x="1" y="52"/>
                </a:cxn>
                <a:cxn ang="0">
                  <a:pos x="0" y="62"/>
                </a:cxn>
                <a:cxn ang="0">
                  <a:pos x="0" y="62"/>
                </a:cxn>
                <a:cxn ang="0">
                  <a:pos x="0" y="64"/>
                </a:cxn>
                <a:cxn ang="0">
                  <a:pos x="1" y="65"/>
                </a:cxn>
                <a:cxn ang="0">
                  <a:pos x="3" y="66"/>
                </a:cxn>
                <a:cxn ang="0">
                  <a:pos x="4" y="66"/>
                </a:cxn>
                <a:cxn ang="0">
                  <a:pos x="6" y="66"/>
                </a:cxn>
                <a:cxn ang="0">
                  <a:pos x="7" y="65"/>
                </a:cxn>
                <a:cxn ang="0">
                  <a:pos x="9" y="64"/>
                </a:cxn>
                <a:cxn ang="0">
                  <a:pos x="9" y="62"/>
                </a:cxn>
                <a:cxn ang="0">
                  <a:pos x="9" y="62"/>
                </a:cxn>
                <a:cxn ang="0">
                  <a:pos x="10" y="53"/>
                </a:cxn>
                <a:cxn ang="0">
                  <a:pos x="13" y="46"/>
                </a:cxn>
                <a:cxn ang="0">
                  <a:pos x="16" y="39"/>
                </a:cxn>
                <a:cxn ang="0">
                  <a:pos x="20" y="33"/>
                </a:cxn>
                <a:cxn ang="0">
                  <a:pos x="31" y="19"/>
                </a:cxn>
                <a:cxn ang="0">
                  <a:pos x="40" y="7"/>
                </a:cxn>
                <a:cxn ang="0">
                  <a:pos x="40" y="7"/>
                </a:cxn>
                <a:cxn ang="0">
                  <a:pos x="41" y="5"/>
                </a:cxn>
                <a:cxn ang="0">
                  <a:pos x="41" y="3"/>
                </a:cxn>
                <a:cxn ang="0">
                  <a:pos x="40" y="2"/>
                </a:cxn>
                <a:cxn ang="0">
                  <a:pos x="39" y="1"/>
                </a:cxn>
                <a:cxn ang="0">
                  <a:pos x="37" y="0"/>
                </a:cxn>
                <a:cxn ang="0">
                  <a:pos x="35" y="0"/>
                </a:cxn>
                <a:cxn ang="0">
                  <a:pos x="34" y="1"/>
                </a:cxn>
                <a:cxn ang="0">
                  <a:pos x="32" y="2"/>
                </a:cxn>
                <a:cxn ang="0">
                  <a:pos x="32" y="2"/>
                </a:cxn>
              </a:cxnLst>
              <a:rect l="0" t="0" r="r" b="b"/>
              <a:pathLst>
                <a:path w="41" h="66">
                  <a:moveTo>
                    <a:pt x="32" y="2"/>
                  </a:moveTo>
                  <a:lnTo>
                    <a:pt x="32" y="2"/>
                  </a:lnTo>
                  <a:lnTo>
                    <a:pt x="21" y="16"/>
                  </a:lnTo>
                  <a:lnTo>
                    <a:pt x="11" y="30"/>
                  </a:lnTo>
                  <a:lnTo>
                    <a:pt x="7" y="37"/>
                  </a:lnTo>
                  <a:lnTo>
                    <a:pt x="4" y="45"/>
                  </a:lnTo>
                  <a:lnTo>
                    <a:pt x="1" y="5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1" y="65"/>
                  </a:lnTo>
                  <a:lnTo>
                    <a:pt x="3" y="66"/>
                  </a:lnTo>
                  <a:lnTo>
                    <a:pt x="4" y="66"/>
                  </a:lnTo>
                  <a:lnTo>
                    <a:pt x="6" y="66"/>
                  </a:lnTo>
                  <a:lnTo>
                    <a:pt x="7" y="65"/>
                  </a:lnTo>
                  <a:lnTo>
                    <a:pt x="9" y="64"/>
                  </a:lnTo>
                  <a:lnTo>
                    <a:pt x="9" y="62"/>
                  </a:lnTo>
                  <a:lnTo>
                    <a:pt x="9" y="62"/>
                  </a:lnTo>
                  <a:lnTo>
                    <a:pt x="10" y="53"/>
                  </a:lnTo>
                  <a:lnTo>
                    <a:pt x="13" y="46"/>
                  </a:lnTo>
                  <a:lnTo>
                    <a:pt x="16" y="39"/>
                  </a:lnTo>
                  <a:lnTo>
                    <a:pt x="20" y="33"/>
                  </a:lnTo>
                  <a:lnTo>
                    <a:pt x="31" y="19"/>
                  </a:lnTo>
                  <a:lnTo>
                    <a:pt x="40" y="7"/>
                  </a:lnTo>
                  <a:lnTo>
                    <a:pt x="40" y="7"/>
                  </a:lnTo>
                  <a:lnTo>
                    <a:pt x="41" y="5"/>
                  </a:lnTo>
                  <a:lnTo>
                    <a:pt x="41" y="3"/>
                  </a:lnTo>
                  <a:lnTo>
                    <a:pt x="40" y="2"/>
                  </a:lnTo>
                  <a:lnTo>
                    <a:pt x="39" y="1"/>
                  </a:lnTo>
                  <a:lnTo>
                    <a:pt x="37" y="0"/>
                  </a:lnTo>
                  <a:lnTo>
                    <a:pt x="35" y="0"/>
                  </a:lnTo>
                  <a:lnTo>
                    <a:pt x="34" y="1"/>
                  </a:lnTo>
                  <a:lnTo>
                    <a:pt x="32" y="2"/>
                  </a:lnTo>
                  <a:lnTo>
                    <a:pt x="32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64" name="Freeform 864">
              <a:extLst>
                <a:ext uri="{FF2B5EF4-FFF2-40B4-BE49-F238E27FC236}">
                  <a16:creationId xmlns:a16="http://schemas.microsoft.com/office/drawing/2014/main" id="{47ED84B2-1193-4BC2-953A-B2F893B54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2838" y="1314450"/>
              <a:ext cx="22225" cy="42863"/>
            </a:xfrm>
            <a:custGeom>
              <a:avLst/>
              <a:gdLst/>
              <a:ahLst/>
              <a:cxnLst>
                <a:cxn ang="0">
                  <a:pos x="40" y="4"/>
                </a:cxn>
                <a:cxn ang="0">
                  <a:pos x="40" y="4"/>
                </a:cxn>
                <a:cxn ang="0">
                  <a:pos x="40" y="2"/>
                </a:cxn>
                <a:cxn ang="0">
                  <a:pos x="39" y="1"/>
                </a:cxn>
                <a:cxn ang="0">
                  <a:pos x="37" y="0"/>
                </a:cxn>
                <a:cxn ang="0">
                  <a:pos x="35" y="1"/>
                </a:cxn>
                <a:cxn ang="0">
                  <a:pos x="32" y="3"/>
                </a:cxn>
                <a:cxn ang="0">
                  <a:pos x="32" y="4"/>
                </a:cxn>
                <a:cxn ang="0">
                  <a:pos x="32" y="6"/>
                </a:cxn>
                <a:cxn ang="0">
                  <a:pos x="32" y="6"/>
                </a:cxn>
                <a:cxn ang="0">
                  <a:pos x="32" y="12"/>
                </a:cxn>
                <a:cxn ang="0">
                  <a:pos x="31" y="18"/>
                </a:cxn>
                <a:cxn ang="0">
                  <a:pos x="29" y="22"/>
                </a:cxn>
                <a:cxn ang="0">
                  <a:pos x="27" y="27"/>
                </a:cxn>
                <a:cxn ang="0">
                  <a:pos x="20" y="36"/>
                </a:cxn>
                <a:cxn ang="0">
                  <a:pos x="14" y="45"/>
                </a:cxn>
                <a:cxn ang="0">
                  <a:pos x="14" y="45"/>
                </a:cxn>
                <a:cxn ang="0">
                  <a:pos x="8" y="52"/>
                </a:cxn>
                <a:cxn ang="0">
                  <a:pos x="4" y="59"/>
                </a:cxn>
                <a:cxn ang="0">
                  <a:pos x="1" y="66"/>
                </a:cxn>
                <a:cxn ang="0">
                  <a:pos x="0" y="75"/>
                </a:cxn>
                <a:cxn ang="0">
                  <a:pos x="0" y="75"/>
                </a:cxn>
                <a:cxn ang="0">
                  <a:pos x="0" y="77"/>
                </a:cxn>
                <a:cxn ang="0">
                  <a:pos x="1" y="79"/>
                </a:cxn>
                <a:cxn ang="0">
                  <a:pos x="3" y="79"/>
                </a:cxn>
                <a:cxn ang="0">
                  <a:pos x="4" y="80"/>
                </a:cxn>
                <a:cxn ang="0">
                  <a:pos x="6" y="79"/>
                </a:cxn>
                <a:cxn ang="0">
                  <a:pos x="7" y="79"/>
                </a:cxn>
                <a:cxn ang="0">
                  <a:pos x="9" y="77"/>
                </a:cxn>
                <a:cxn ang="0">
                  <a:pos x="9" y="75"/>
                </a:cxn>
                <a:cxn ang="0">
                  <a:pos x="9" y="75"/>
                </a:cxn>
                <a:cxn ang="0">
                  <a:pos x="11" y="69"/>
                </a:cxn>
                <a:cxn ang="0">
                  <a:pos x="12" y="65"/>
                </a:cxn>
                <a:cxn ang="0">
                  <a:pos x="16" y="56"/>
                </a:cxn>
                <a:cxn ang="0">
                  <a:pos x="22" y="49"/>
                </a:cxn>
                <a:cxn ang="0">
                  <a:pos x="28" y="41"/>
                </a:cxn>
                <a:cxn ang="0">
                  <a:pos x="34" y="32"/>
                </a:cxn>
                <a:cxn ang="0">
                  <a:pos x="38" y="24"/>
                </a:cxn>
                <a:cxn ang="0">
                  <a:pos x="40" y="20"/>
                </a:cxn>
                <a:cxn ang="0">
                  <a:pos x="42" y="15"/>
                </a:cxn>
                <a:cxn ang="0">
                  <a:pos x="42" y="10"/>
                </a:cxn>
                <a:cxn ang="0">
                  <a:pos x="40" y="4"/>
                </a:cxn>
                <a:cxn ang="0">
                  <a:pos x="40" y="4"/>
                </a:cxn>
              </a:cxnLst>
              <a:rect l="0" t="0" r="r" b="b"/>
              <a:pathLst>
                <a:path w="42" h="80">
                  <a:moveTo>
                    <a:pt x="40" y="4"/>
                  </a:moveTo>
                  <a:lnTo>
                    <a:pt x="40" y="4"/>
                  </a:lnTo>
                  <a:lnTo>
                    <a:pt x="40" y="2"/>
                  </a:lnTo>
                  <a:lnTo>
                    <a:pt x="39" y="1"/>
                  </a:lnTo>
                  <a:lnTo>
                    <a:pt x="37" y="0"/>
                  </a:lnTo>
                  <a:lnTo>
                    <a:pt x="35" y="1"/>
                  </a:lnTo>
                  <a:lnTo>
                    <a:pt x="32" y="3"/>
                  </a:lnTo>
                  <a:lnTo>
                    <a:pt x="32" y="4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32" y="12"/>
                  </a:lnTo>
                  <a:lnTo>
                    <a:pt x="31" y="18"/>
                  </a:lnTo>
                  <a:lnTo>
                    <a:pt x="29" y="22"/>
                  </a:lnTo>
                  <a:lnTo>
                    <a:pt x="27" y="27"/>
                  </a:lnTo>
                  <a:lnTo>
                    <a:pt x="20" y="36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8" y="52"/>
                  </a:lnTo>
                  <a:lnTo>
                    <a:pt x="4" y="59"/>
                  </a:lnTo>
                  <a:lnTo>
                    <a:pt x="1" y="66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0" y="77"/>
                  </a:lnTo>
                  <a:lnTo>
                    <a:pt x="1" y="79"/>
                  </a:lnTo>
                  <a:lnTo>
                    <a:pt x="3" y="79"/>
                  </a:lnTo>
                  <a:lnTo>
                    <a:pt x="4" y="80"/>
                  </a:lnTo>
                  <a:lnTo>
                    <a:pt x="6" y="79"/>
                  </a:lnTo>
                  <a:lnTo>
                    <a:pt x="7" y="79"/>
                  </a:lnTo>
                  <a:lnTo>
                    <a:pt x="9" y="77"/>
                  </a:lnTo>
                  <a:lnTo>
                    <a:pt x="9" y="75"/>
                  </a:lnTo>
                  <a:lnTo>
                    <a:pt x="9" y="75"/>
                  </a:lnTo>
                  <a:lnTo>
                    <a:pt x="11" y="69"/>
                  </a:lnTo>
                  <a:lnTo>
                    <a:pt x="12" y="65"/>
                  </a:lnTo>
                  <a:lnTo>
                    <a:pt x="16" y="56"/>
                  </a:lnTo>
                  <a:lnTo>
                    <a:pt x="22" y="49"/>
                  </a:lnTo>
                  <a:lnTo>
                    <a:pt x="28" y="41"/>
                  </a:lnTo>
                  <a:lnTo>
                    <a:pt x="34" y="32"/>
                  </a:lnTo>
                  <a:lnTo>
                    <a:pt x="38" y="24"/>
                  </a:lnTo>
                  <a:lnTo>
                    <a:pt x="40" y="20"/>
                  </a:lnTo>
                  <a:lnTo>
                    <a:pt x="42" y="15"/>
                  </a:lnTo>
                  <a:lnTo>
                    <a:pt x="42" y="10"/>
                  </a:lnTo>
                  <a:lnTo>
                    <a:pt x="40" y="4"/>
                  </a:lnTo>
                  <a:lnTo>
                    <a:pt x="40" y="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65" name="Freeform 865">
              <a:extLst>
                <a:ext uri="{FF2B5EF4-FFF2-40B4-BE49-F238E27FC236}">
                  <a16:creationId xmlns:a16="http://schemas.microsoft.com/office/drawing/2014/main" id="{A8601EC4-A28C-407A-95C5-619D53D25F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59000" y="1141413"/>
              <a:ext cx="739775" cy="723900"/>
            </a:xfrm>
            <a:custGeom>
              <a:avLst/>
              <a:gdLst/>
              <a:ahLst/>
              <a:cxnLst>
                <a:cxn ang="0">
                  <a:pos x="761" y="1352"/>
                </a:cxn>
                <a:cxn ang="0">
                  <a:pos x="683" y="1296"/>
                </a:cxn>
                <a:cxn ang="0">
                  <a:pos x="639" y="1242"/>
                </a:cxn>
                <a:cxn ang="0">
                  <a:pos x="406" y="1019"/>
                </a:cxn>
                <a:cxn ang="0">
                  <a:pos x="260" y="865"/>
                </a:cxn>
                <a:cxn ang="0">
                  <a:pos x="75" y="672"/>
                </a:cxn>
                <a:cxn ang="0">
                  <a:pos x="27" y="609"/>
                </a:cxn>
                <a:cxn ang="0">
                  <a:pos x="0" y="518"/>
                </a:cxn>
                <a:cxn ang="0">
                  <a:pos x="17" y="455"/>
                </a:cxn>
                <a:cxn ang="0">
                  <a:pos x="61" y="408"/>
                </a:cxn>
                <a:cxn ang="0">
                  <a:pos x="168" y="302"/>
                </a:cxn>
                <a:cxn ang="0">
                  <a:pos x="410" y="87"/>
                </a:cxn>
                <a:cxn ang="0">
                  <a:pos x="502" y="26"/>
                </a:cxn>
                <a:cxn ang="0">
                  <a:pos x="539" y="10"/>
                </a:cxn>
                <a:cxn ang="0">
                  <a:pos x="629" y="2"/>
                </a:cxn>
                <a:cxn ang="0">
                  <a:pos x="689" y="28"/>
                </a:cxn>
                <a:cxn ang="0">
                  <a:pos x="702" y="36"/>
                </a:cxn>
                <a:cxn ang="0">
                  <a:pos x="755" y="111"/>
                </a:cxn>
                <a:cxn ang="0">
                  <a:pos x="937" y="297"/>
                </a:cxn>
                <a:cxn ang="0">
                  <a:pos x="1223" y="573"/>
                </a:cxn>
                <a:cxn ang="0">
                  <a:pos x="1358" y="690"/>
                </a:cxn>
                <a:cxn ang="0">
                  <a:pos x="1386" y="724"/>
                </a:cxn>
                <a:cxn ang="0">
                  <a:pos x="1395" y="808"/>
                </a:cxn>
                <a:cxn ang="0">
                  <a:pos x="1359" y="882"/>
                </a:cxn>
                <a:cxn ang="0">
                  <a:pos x="1337" y="913"/>
                </a:cxn>
                <a:cxn ang="0">
                  <a:pos x="1217" y="1073"/>
                </a:cxn>
                <a:cxn ang="0">
                  <a:pos x="1134" y="1163"/>
                </a:cxn>
                <a:cxn ang="0">
                  <a:pos x="1026" y="1243"/>
                </a:cxn>
                <a:cxn ang="0">
                  <a:pos x="1018" y="1257"/>
                </a:cxn>
                <a:cxn ang="0">
                  <a:pos x="997" y="1285"/>
                </a:cxn>
                <a:cxn ang="0">
                  <a:pos x="980" y="1304"/>
                </a:cxn>
                <a:cxn ang="0">
                  <a:pos x="937" y="1331"/>
                </a:cxn>
                <a:cxn ang="0">
                  <a:pos x="850" y="1366"/>
                </a:cxn>
                <a:cxn ang="0">
                  <a:pos x="601" y="41"/>
                </a:cxn>
                <a:cxn ang="0">
                  <a:pos x="532" y="57"/>
                </a:cxn>
                <a:cxn ang="0">
                  <a:pos x="355" y="185"/>
                </a:cxn>
                <a:cxn ang="0">
                  <a:pos x="95" y="433"/>
                </a:cxn>
                <a:cxn ang="0">
                  <a:pos x="82" y="444"/>
                </a:cxn>
                <a:cxn ang="0">
                  <a:pos x="49" y="479"/>
                </a:cxn>
                <a:cxn ang="0">
                  <a:pos x="41" y="529"/>
                </a:cxn>
                <a:cxn ang="0">
                  <a:pos x="66" y="595"/>
                </a:cxn>
                <a:cxn ang="0">
                  <a:pos x="127" y="658"/>
                </a:cxn>
                <a:cxn ang="0">
                  <a:pos x="136" y="677"/>
                </a:cxn>
                <a:cxn ang="0">
                  <a:pos x="390" y="944"/>
                </a:cxn>
                <a:cxn ang="0">
                  <a:pos x="574" y="1119"/>
                </a:cxn>
                <a:cxn ang="0">
                  <a:pos x="714" y="1263"/>
                </a:cxn>
                <a:cxn ang="0">
                  <a:pos x="748" y="1294"/>
                </a:cxn>
                <a:cxn ang="0">
                  <a:pos x="829" y="1321"/>
                </a:cxn>
                <a:cxn ang="0">
                  <a:pos x="918" y="1290"/>
                </a:cxn>
                <a:cxn ang="0">
                  <a:pos x="991" y="1224"/>
                </a:cxn>
                <a:cxn ang="0">
                  <a:pos x="1081" y="1153"/>
                </a:cxn>
                <a:cxn ang="0">
                  <a:pos x="1195" y="1033"/>
                </a:cxn>
                <a:cxn ang="0">
                  <a:pos x="1286" y="908"/>
                </a:cxn>
                <a:cxn ang="0">
                  <a:pos x="1295" y="888"/>
                </a:cxn>
                <a:cxn ang="0">
                  <a:pos x="1336" y="843"/>
                </a:cxn>
                <a:cxn ang="0">
                  <a:pos x="1358" y="782"/>
                </a:cxn>
                <a:cxn ang="0">
                  <a:pos x="1344" y="735"/>
                </a:cxn>
                <a:cxn ang="0">
                  <a:pos x="1233" y="639"/>
                </a:cxn>
                <a:cxn ang="0">
                  <a:pos x="949" y="365"/>
                </a:cxn>
                <a:cxn ang="0">
                  <a:pos x="782" y="204"/>
                </a:cxn>
                <a:cxn ang="0">
                  <a:pos x="676" y="75"/>
                </a:cxn>
                <a:cxn ang="0">
                  <a:pos x="649" y="52"/>
                </a:cxn>
                <a:cxn ang="0">
                  <a:pos x="601" y="41"/>
                </a:cxn>
              </a:cxnLst>
              <a:rect l="0" t="0" r="r" b="b"/>
              <a:pathLst>
                <a:path w="1398" h="1368">
                  <a:moveTo>
                    <a:pt x="829" y="1368"/>
                  </a:moveTo>
                  <a:lnTo>
                    <a:pt x="829" y="1368"/>
                  </a:lnTo>
                  <a:lnTo>
                    <a:pt x="813" y="1367"/>
                  </a:lnTo>
                  <a:lnTo>
                    <a:pt x="796" y="1364"/>
                  </a:lnTo>
                  <a:lnTo>
                    <a:pt x="779" y="1359"/>
                  </a:lnTo>
                  <a:lnTo>
                    <a:pt x="761" y="1352"/>
                  </a:lnTo>
                  <a:lnTo>
                    <a:pt x="743" y="1343"/>
                  </a:lnTo>
                  <a:lnTo>
                    <a:pt x="726" y="1330"/>
                  </a:lnTo>
                  <a:lnTo>
                    <a:pt x="707" y="1317"/>
                  </a:lnTo>
                  <a:lnTo>
                    <a:pt x="688" y="1300"/>
                  </a:lnTo>
                  <a:lnTo>
                    <a:pt x="688" y="1300"/>
                  </a:lnTo>
                  <a:lnTo>
                    <a:pt x="683" y="1296"/>
                  </a:lnTo>
                  <a:lnTo>
                    <a:pt x="681" y="1291"/>
                  </a:lnTo>
                  <a:lnTo>
                    <a:pt x="681" y="1288"/>
                  </a:lnTo>
                  <a:lnTo>
                    <a:pt x="679" y="1286"/>
                  </a:lnTo>
                  <a:lnTo>
                    <a:pt x="679" y="1286"/>
                  </a:lnTo>
                  <a:lnTo>
                    <a:pt x="659" y="1264"/>
                  </a:lnTo>
                  <a:lnTo>
                    <a:pt x="639" y="1242"/>
                  </a:lnTo>
                  <a:lnTo>
                    <a:pt x="597" y="1201"/>
                  </a:lnTo>
                  <a:lnTo>
                    <a:pt x="554" y="1161"/>
                  </a:lnTo>
                  <a:lnTo>
                    <a:pt x="512" y="1122"/>
                  </a:lnTo>
                  <a:lnTo>
                    <a:pt x="512" y="1122"/>
                  </a:lnTo>
                  <a:lnTo>
                    <a:pt x="441" y="1054"/>
                  </a:lnTo>
                  <a:lnTo>
                    <a:pt x="406" y="1019"/>
                  </a:lnTo>
                  <a:lnTo>
                    <a:pt x="372" y="984"/>
                  </a:lnTo>
                  <a:lnTo>
                    <a:pt x="372" y="984"/>
                  </a:lnTo>
                  <a:lnTo>
                    <a:pt x="322" y="930"/>
                  </a:lnTo>
                  <a:lnTo>
                    <a:pt x="318" y="926"/>
                  </a:lnTo>
                  <a:lnTo>
                    <a:pt x="318" y="926"/>
                  </a:lnTo>
                  <a:lnTo>
                    <a:pt x="260" y="865"/>
                  </a:lnTo>
                  <a:lnTo>
                    <a:pt x="201" y="803"/>
                  </a:lnTo>
                  <a:lnTo>
                    <a:pt x="142" y="742"/>
                  </a:lnTo>
                  <a:lnTo>
                    <a:pt x="81" y="683"/>
                  </a:lnTo>
                  <a:lnTo>
                    <a:pt x="81" y="683"/>
                  </a:lnTo>
                  <a:lnTo>
                    <a:pt x="77" y="677"/>
                  </a:lnTo>
                  <a:lnTo>
                    <a:pt x="75" y="672"/>
                  </a:lnTo>
                  <a:lnTo>
                    <a:pt x="74" y="669"/>
                  </a:lnTo>
                  <a:lnTo>
                    <a:pt x="72" y="666"/>
                  </a:lnTo>
                  <a:lnTo>
                    <a:pt x="72" y="666"/>
                  </a:lnTo>
                  <a:lnTo>
                    <a:pt x="54" y="647"/>
                  </a:lnTo>
                  <a:lnTo>
                    <a:pt x="40" y="629"/>
                  </a:lnTo>
                  <a:lnTo>
                    <a:pt x="27" y="609"/>
                  </a:lnTo>
                  <a:lnTo>
                    <a:pt x="16" y="589"/>
                  </a:lnTo>
                  <a:lnTo>
                    <a:pt x="9" y="569"/>
                  </a:lnTo>
                  <a:lnTo>
                    <a:pt x="3" y="548"/>
                  </a:lnTo>
                  <a:lnTo>
                    <a:pt x="2" y="538"/>
                  </a:lnTo>
                  <a:lnTo>
                    <a:pt x="1" y="528"/>
                  </a:lnTo>
                  <a:lnTo>
                    <a:pt x="0" y="518"/>
                  </a:lnTo>
                  <a:lnTo>
                    <a:pt x="1" y="508"/>
                  </a:lnTo>
                  <a:lnTo>
                    <a:pt x="1" y="508"/>
                  </a:lnTo>
                  <a:lnTo>
                    <a:pt x="2" y="495"/>
                  </a:lnTo>
                  <a:lnTo>
                    <a:pt x="6" y="480"/>
                  </a:lnTo>
                  <a:lnTo>
                    <a:pt x="10" y="468"/>
                  </a:lnTo>
                  <a:lnTo>
                    <a:pt x="17" y="455"/>
                  </a:lnTo>
                  <a:lnTo>
                    <a:pt x="24" y="443"/>
                  </a:lnTo>
                  <a:lnTo>
                    <a:pt x="34" y="432"/>
                  </a:lnTo>
                  <a:lnTo>
                    <a:pt x="45" y="421"/>
                  </a:lnTo>
                  <a:lnTo>
                    <a:pt x="58" y="411"/>
                  </a:lnTo>
                  <a:lnTo>
                    <a:pt x="60" y="410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5" y="403"/>
                  </a:lnTo>
                  <a:lnTo>
                    <a:pt x="65" y="403"/>
                  </a:lnTo>
                  <a:lnTo>
                    <a:pt x="116" y="353"/>
                  </a:lnTo>
                  <a:lnTo>
                    <a:pt x="168" y="303"/>
                  </a:lnTo>
                  <a:lnTo>
                    <a:pt x="168" y="302"/>
                  </a:lnTo>
                  <a:lnTo>
                    <a:pt x="168" y="302"/>
                  </a:lnTo>
                  <a:lnTo>
                    <a:pt x="246" y="228"/>
                  </a:lnTo>
                  <a:lnTo>
                    <a:pt x="286" y="191"/>
                  </a:lnTo>
                  <a:lnTo>
                    <a:pt x="326" y="155"/>
                  </a:lnTo>
                  <a:lnTo>
                    <a:pt x="367" y="120"/>
                  </a:lnTo>
                  <a:lnTo>
                    <a:pt x="410" y="87"/>
                  </a:lnTo>
                  <a:lnTo>
                    <a:pt x="432" y="71"/>
                  </a:lnTo>
                  <a:lnTo>
                    <a:pt x="454" y="56"/>
                  </a:lnTo>
                  <a:lnTo>
                    <a:pt x="477" y="40"/>
                  </a:lnTo>
                  <a:lnTo>
                    <a:pt x="500" y="27"/>
                  </a:lnTo>
                  <a:lnTo>
                    <a:pt x="501" y="26"/>
                  </a:lnTo>
                  <a:lnTo>
                    <a:pt x="502" y="26"/>
                  </a:lnTo>
                  <a:lnTo>
                    <a:pt x="502" y="26"/>
                  </a:lnTo>
                  <a:lnTo>
                    <a:pt x="508" y="21"/>
                  </a:lnTo>
                  <a:lnTo>
                    <a:pt x="508" y="21"/>
                  </a:lnTo>
                  <a:lnTo>
                    <a:pt x="515" y="18"/>
                  </a:lnTo>
                  <a:lnTo>
                    <a:pt x="515" y="18"/>
                  </a:lnTo>
                  <a:lnTo>
                    <a:pt x="539" y="10"/>
                  </a:lnTo>
                  <a:lnTo>
                    <a:pt x="562" y="5"/>
                  </a:lnTo>
                  <a:lnTo>
                    <a:pt x="583" y="1"/>
                  </a:lnTo>
                  <a:lnTo>
                    <a:pt x="605" y="0"/>
                  </a:lnTo>
                  <a:lnTo>
                    <a:pt x="605" y="0"/>
                  </a:lnTo>
                  <a:lnTo>
                    <a:pt x="617" y="0"/>
                  </a:lnTo>
                  <a:lnTo>
                    <a:pt x="629" y="2"/>
                  </a:lnTo>
                  <a:lnTo>
                    <a:pt x="640" y="4"/>
                  </a:lnTo>
                  <a:lnTo>
                    <a:pt x="650" y="7"/>
                  </a:lnTo>
                  <a:lnTo>
                    <a:pt x="661" y="11"/>
                  </a:lnTo>
                  <a:lnTo>
                    <a:pt x="671" y="15"/>
                  </a:lnTo>
                  <a:lnTo>
                    <a:pt x="679" y="21"/>
                  </a:lnTo>
                  <a:lnTo>
                    <a:pt x="689" y="28"/>
                  </a:lnTo>
                  <a:lnTo>
                    <a:pt x="691" y="30"/>
                  </a:lnTo>
                  <a:lnTo>
                    <a:pt x="693" y="31"/>
                  </a:lnTo>
                  <a:lnTo>
                    <a:pt x="693" y="31"/>
                  </a:lnTo>
                  <a:lnTo>
                    <a:pt x="697" y="32"/>
                  </a:lnTo>
                  <a:lnTo>
                    <a:pt x="700" y="34"/>
                  </a:lnTo>
                  <a:lnTo>
                    <a:pt x="702" y="36"/>
                  </a:lnTo>
                  <a:lnTo>
                    <a:pt x="705" y="40"/>
                  </a:lnTo>
                  <a:lnTo>
                    <a:pt x="705" y="40"/>
                  </a:lnTo>
                  <a:lnTo>
                    <a:pt x="717" y="58"/>
                  </a:lnTo>
                  <a:lnTo>
                    <a:pt x="729" y="76"/>
                  </a:lnTo>
                  <a:lnTo>
                    <a:pt x="741" y="94"/>
                  </a:lnTo>
                  <a:lnTo>
                    <a:pt x="755" y="111"/>
                  </a:lnTo>
                  <a:lnTo>
                    <a:pt x="783" y="144"/>
                  </a:lnTo>
                  <a:lnTo>
                    <a:pt x="812" y="176"/>
                  </a:lnTo>
                  <a:lnTo>
                    <a:pt x="842" y="208"/>
                  </a:lnTo>
                  <a:lnTo>
                    <a:pt x="874" y="238"/>
                  </a:lnTo>
                  <a:lnTo>
                    <a:pt x="937" y="297"/>
                  </a:lnTo>
                  <a:lnTo>
                    <a:pt x="937" y="297"/>
                  </a:lnTo>
                  <a:lnTo>
                    <a:pt x="983" y="341"/>
                  </a:lnTo>
                  <a:lnTo>
                    <a:pt x="1030" y="385"/>
                  </a:lnTo>
                  <a:lnTo>
                    <a:pt x="1030" y="385"/>
                  </a:lnTo>
                  <a:lnTo>
                    <a:pt x="1103" y="458"/>
                  </a:lnTo>
                  <a:lnTo>
                    <a:pt x="1182" y="535"/>
                  </a:lnTo>
                  <a:lnTo>
                    <a:pt x="1223" y="573"/>
                  </a:lnTo>
                  <a:lnTo>
                    <a:pt x="1265" y="612"/>
                  </a:lnTo>
                  <a:lnTo>
                    <a:pt x="1307" y="650"/>
                  </a:lnTo>
                  <a:lnTo>
                    <a:pt x="1351" y="688"/>
                  </a:lnTo>
                  <a:lnTo>
                    <a:pt x="1354" y="690"/>
                  </a:lnTo>
                  <a:lnTo>
                    <a:pt x="1358" y="690"/>
                  </a:lnTo>
                  <a:lnTo>
                    <a:pt x="1358" y="690"/>
                  </a:lnTo>
                  <a:lnTo>
                    <a:pt x="1361" y="691"/>
                  </a:lnTo>
                  <a:lnTo>
                    <a:pt x="1363" y="692"/>
                  </a:lnTo>
                  <a:lnTo>
                    <a:pt x="1368" y="697"/>
                  </a:lnTo>
                  <a:lnTo>
                    <a:pt x="1368" y="697"/>
                  </a:lnTo>
                  <a:lnTo>
                    <a:pt x="1379" y="710"/>
                  </a:lnTo>
                  <a:lnTo>
                    <a:pt x="1386" y="724"/>
                  </a:lnTo>
                  <a:lnTo>
                    <a:pt x="1392" y="738"/>
                  </a:lnTo>
                  <a:lnTo>
                    <a:pt x="1395" y="752"/>
                  </a:lnTo>
                  <a:lnTo>
                    <a:pt x="1398" y="766"/>
                  </a:lnTo>
                  <a:lnTo>
                    <a:pt x="1398" y="780"/>
                  </a:lnTo>
                  <a:lnTo>
                    <a:pt x="1397" y="794"/>
                  </a:lnTo>
                  <a:lnTo>
                    <a:pt x="1395" y="808"/>
                  </a:lnTo>
                  <a:lnTo>
                    <a:pt x="1391" y="821"/>
                  </a:lnTo>
                  <a:lnTo>
                    <a:pt x="1387" y="833"/>
                  </a:lnTo>
                  <a:lnTo>
                    <a:pt x="1381" y="847"/>
                  </a:lnTo>
                  <a:lnTo>
                    <a:pt x="1375" y="859"/>
                  </a:lnTo>
                  <a:lnTo>
                    <a:pt x="1367" y="871"/>
                  </a:lnTo>
                  <a:lnTo>
                    <a:pt x="1359" y="882"/>
                  </a:lnTo>
                  <a:lnTo>
                    <a:pt x="1351" y="892"/>
                  </a:lnTo>
                  <a:lnTo>
                    <a:pt x="1341" y="902"/>
                  </a:lnTo>
                  <a:lnTo>
                    <a:pt x="1339" y="905"/>
                  </a:lnTo>
                  <a:lnTo>
                    <a:pt x="1338" y="909"/>
                  </a:lnTo>
                  <a:lnTo>
                    <a:pt x="1338" y="909"/>
                  </a:lnTo>
                  <a:lnTo>
                    <a:pt x="1337" y="913"/>
                  </a:lnTo>
                  <a:lnTo>
                    <a:pt x="1334" y="917"/>
                  </a:lnTo>
                  <a:lnTo>
                    <a:pt x="1334" y="917"/>
                  </a:lnTo>
                  <a:lnTo>
                    <a:pt x="1287" y="981"/>
                  </a:lnTo>
                  <a:lnTo>
                    <a:pt x="1287" y="981"/>
                  </a:lnTo>
                  <a:lnTo>
                    <a:pt x="1253" y="1028"/>
                  </a:lnTo>
                  <a:lnTo>
                    <a:pt x="1217" y="1073"/>
                  </a:lnTo>
                  <a:lnTo>
                    <a:pt x="1200" y="1095"/>
                  </a:lnTo>
                  <a:lnTo>
                    <a:pt x="1181" y="1115"/>
                  </a:lnTo>
                  <a:lnTo>
                    <a:pt x="1162" y="1136"/>
                  </a:lnTo>
                  <a:lnTo>
                    <a:pt x="1141" y="1156"/>
                  </a:lnTo>
                  <a:lnTo>
                    <a:pt x="1141" y="1156"/>
                  </a:lnTo>
                  <a:lnTo>
                    <a:pt x="1134" y="1163"/>
                  </a:lnTo>
                  <a:lnTo>
                    <a:pt x="1122" y="1171"/>
                  </a:lnTo>
                  <a:lnTo>
                    <a:pt x="1096" y="1191"/>
                  </a:lnTo>
                  <a:lnTo>
                    <a:pt x="1096" y="1191"/>
                  </a:lnTo>
                  <a:lnTo>
                    <a:pt x="1059" y="1217"/>
                  </a:lnTo>
                  <a:lnTo>
                    <a:pt x="1042" y="1231"/>
                  </a:lnTo>
                  <a:lnTo>
                    <a:pt x="1026" y="1243"/>
                  </a:lnTo>
                  <a:lnTo>
                    <a:pt x="1024" y="1246"/>
                  </a:lnTo>
                  <a:lnTo>
                    <a:pt x="1023" y="1249"/>
                  </a:lnTo>
                  <a:lnTo>
                    <a:pt x="1023" y="1249"/>
                  </a:lnTo>
                  <a:lnTo>
                    <a:pt x="1021" y="1253"/>
                  </a:lnTo>
                  <a:lnTo>
                    <a:pt x="1018" y="1257"/>
                  </a:lnTo>
                  <a:lnTo>
                    <a:pt x="1018" y="1257"/>
                  </a:lnTo>
                  <a:lnTo>
                    <a:pt x="1002" y="1275"/>
                  </a:lnTo>
                  <a:lnTo>
                    <a:pt x="999" y="1278"/>
                  </a:lnTo>
                  <a:lnTo>
                    <a:pt x="999" y="1281"/>
                  </a:lnTo>
                  <a:lnTo>
                    <a:pt x="999" y="1281"/>
                  </a:lnTo>
                  <a:lnTo>
                    <a:pt x="997" y="1285"/>
                  </a:lnTo>
                  <a:lnTo>
                    <a:pt x="997" y="1285"/>
                  </a:lnTo>
                  <a:lnTo>
                    <a:pt x="996" y="1290"/>
                  </a:lnTo>
                  <a:lnTo>
                    <a:pt x="994" y="1295"/>
                  </a:lnTo>
                  <a:lnTo>
                    <a:pt x="991" y="1298"/>
                  </a:lnTo>
                  <a:lnTo>
                    <a:pt x="988" y="1301"/>
                  </a:lnTo>
                  <a:lnTo>
                    <a:pt x="984" y="1303"/>
                  </a:lnTo>
                  <a:lnTo>
                    <a:pt x="980" y="1304"/>
                  </a:lnTo>
                  <a:lnTo>
                    <a:pt x="974" y="1305"/>
                  </a:lnTo>
                  <a:lnTo>
                    <a:pt x="969" y="1305"/>
                  </a:lnTo>
                  <a:lnTo>
                    <a:pt x="965" y="1309"/>
                  </a:lnTo>
                  <a:lnTo>
                    <a:pt x="965" y="1309"/>
                  </a:lnTo>
                  <a:lnTo>
                    <a:pt x="951" y="1321"/>
                  </a:lnTo>
                  <a:lnTo>
                    <a:pt x="937" y="1331"/>
                  </a:lnTo>
                  <a:lnTo>
                    <a:pt x="922" y="1341"/>
                  </a:lnTo>
                  <a:lnTo>
                    <a:pt x="908" y="1348"/>
                  </a:lnTo>
                  <a:lnTo>
                    <a:pt x="893" y="1355"/>
                  </a:lnTo>
                  <a:lnTo>
                    <a:pt x="879" y="1360"/>
                  </a:lnTo>
                  <a:lnTo>
                    <a:pt x="864" y="1364"/>
                  </a:lnTo>
                  <a:lnTo>
                    <a:pt x="850" y="1366"/>
                  </a:lnTo>
                  <a:lnTo>
                    <a:pt x="850" y="1366"/>
                  </a:lnTo>
                  <a:lnTo>
                    <a:pt x="839" y="1367"/>
                  </a:lnTo>
                  <a:lnTo>
                    <a:pt x="829" y="1368"/>
                  </a:lnTo>
                  <a:lnTo>
                    <a:pt x="829" y="1368"/>
                  </a:lnTo>
                  <a:close/>
                  <a:moveTo>
                    <a:pt x="601" y="41"/>
                  </a:moveTo>
                  <a:lnTo>
                    <a:pt x="601" y="41"/>
                  </a:lnTo>
                  <a:lnTo>
                    <a:pt x="591" y="41"/>
                  </a:lnTo>
                  <a:lnTo>
                    <a:pt x="581" y="42"/>
                  </a:lnTo>
                  <a:lnTo>
                    <a:pt x="563" y="46"/>
                  </a:lnTo>
                  <a:lnTo>
                    <a:pt x="545" y="51"/>
                  </a:lnTo>
                  <a:lnTo>
                    <a:pt x="532" y="57"/>
                  </a:lnTo>
                  <a:lnTo>
                    <a:pt x="532" y="57"/>
                  </a:lnTo>
                  <a:lnTo>
                    <a:pt x="508" y="71"/>
                  </a:lnTo>
                  <a:lnTo>
                    <a:pt x="485" y="86"/>
                  </a:lnTo>
                  <a:lnTo>
                    <a:pt x="462" y="101"/>
                  </a:lnTo>
                  <a:lnTo>
                    <a:pt x="440" y="117"/>
                  </a:lnTo>
                  <a:lnTo>
                    <a:pt x="396" y="150"/>
                  </a:lnTo>
                  <a:lnTo>
                    <a:pt x="355" y="185"/>
                  </a:lnTo>
                  <a:lnTo>
                    <a:pt x="315" y="221"/>
                  </a:lnTo>
                  <a:lnTo>
                    <a:pt x="275" y="258"/>
                  </a:lnTo>
                  <a:lnTo>
                    <a:pt x="198" y="332"/>
                  </a:lnTo>
                  <a:lnTo>
                    <a:pt x="198" y="332"/>
                  </a:lnTo>
                  <a:lnTo>
                    <a:pt x="147" y="383"/>
                  </a:lnTo>
                  <a:lnTo>
                    <a:pt x="95" y="433"/>
                  </a:lnTo>
                  <a:lnTo>
                    <a:pt x="95" y="433"/>
                  </a:lnTo>
                  <a:lnTo>
                    <a:pt x="90" y="436"/>
                  </a:lnTo>
                  <a:lnTo>
                    <a:pt x="86" y="438"/>
                  </a:lnTo>
                  <a:lnTo>
                    <a:pt x="84" y="441"/>
                  </a:lnTo>
                  <a:lnTo>
                    <a:pt x="84" y="441"/>
                  </a:lnTo>
                  <a:lnTo>
                    <a:pt x="82" y="444"/>
                  </a:lnTo>
                  <a:lnTo>
                    <a:pt x="78" y="447"/>
                  </a:lnTo>
                  <a:lnTo>
                    <a:pt x="78" y="447"/>
                  </a:lnTo>
                  <a:lnTo>
                    <a:pt x="69" y="454"/>
                  </a:lnTo>
                  <a:lnTo>
                    <a:pt x="62" y="463"/>
                  </a:lnTo>
                  <a:lnTo>
                    <a:pt x="55" y="471"/>
                  </a:lnTo>
                  <a:lnTo>
                    <a:pt x="49" y="479"/>
                  </a:lnTo>
                  <a:lnTo>
                    <a:pt x="45" y="488"/>
                  </a:lnTo>
                  <a:lnTo>
                    <a:pt x="42" y="498"/>
                  </a:lnTo>
                  <a:lnTo>
                    <a:pt x="41" y="508"/>
                  </a:lnTo>
                  <a:lnTo>
                    <a:pt x="40" y="519"/>
                  </a:lnTo>
                  <a:lnTo>
                    <a:pt x="40" y="519"/>
                  </a:lnTo>
                  <a:lnTo>
                    <a:pt x="41" y="529"/>
                  </a:lnTo>
                  <a:lnTo>
                    <a:pt x="42" y="538"/>
                  </a:lnTo>
                  <a:lnTo>
                    <a:pt x="44" y="548"/>
                  </a:lnTo>
                  <a:lnTo>
                    <a:pt x="47" y="558"/>
                  </a:lnTo>
                  <a:lnTo>
                    <a:pt x="51" y="567"/>
                  </a:lnTo>
                  <a:lnTo>
                    <a:pt x="55" y="576"/>
                  </a:lnTo>
                  <a:lnTo>
                    <a:pt x="66" y="595"/>
                  </a:lnTo>
                  <a:lnTo>
                    <a:pt x="78" y="612"/>
                  </a:lnTo>
                  <a:lnTo>
                    <a:pt x="93" y="629"/>
                  </a:lnTo>
                  <a:lnTo>
                    <a:pt x="107" y="642"/>
                  </a:lnTo>
                  <a:lnTo>
                    <a:pt x="123" y="655"/>
                  </a:lnTo>
                  <a:lnTo>
                    <a:pt x="123" y="655"/>
                  </a:lnTo>
                  <a:lnTo>
                    <a:pt x="127" y="658"/>
                  </a:lnTo>
                  <a:lnTo>
                    <a:pt x="129" y="662"/>
                  </a:lnTo>
                  <a:lnTo>
                    <a:pt x="131" y="666"/>
                  </a:lnTo>
                  <a:lnTo>
                    <a:pt x="132" y="670"/>
                  </a:lnTo>
                  <a:lnTo>
                    <a:pt x="133" y="674"/>
                  </a:lnTo>
                  <a:lnTo>
                    <a:pt x="136" y="677"/>
                  </a:lnTo>
                  <a:lnTo>
                    <a:pt x="136" y="677"/>
                  </a:lnTo>
                  <a:lnTo>
                    <a:pt x="172" y="715"/>
                  </a:lnTo>
                  <a:lnTo>
                    <a:pt x="207" y="752"/>
                  </a:lnTo>
                  <a:lnTo>
                    <a:pt x="278" y="825"/>
                  </a:lnTo>
                  <a:lnTo>
                    <a:pt x="278" y="825"/>
                  </a:lnTo>
                  <a:lnTo>
                    <a:pt x="352" y="905"/>
                  </a:lnTo>
                  <a:lnTo>
                    <a:pt x="390" y="944"/>
                  </a:lnTo>
                  <a:lnTo>
                    <a:pt x="428" y="982"/>
                  </a:lnTo>
                  <a:lnTo>
                    <a:pt x="428" y="982"/>
                  </a:lnTo>
                  <a:lnTo>
                    <a:pt x="478" y="1030"/>
                  </a:lnTo>
                  <a:lnTo>
                    <a:pt x="526" y="1075"/>
                  </a:lnTo>
                  <a:lnTo>
                    <a:pt x="526" y="1075"/>
                  </a:lnTo>
                  <a:lnTo>
                    <a:pt x="574" y="1119"/>
                  </a:lnTo>
                  <a:lnTo>
                    <a:pt x="622" y="1165"/>
                  </a:lnTo>
                  <a:lnTo>
                    <a:pt x="668" y="1211"/>
                  </a:lnTo>
                  <a:lnTo>
                    <a:pt x="690" y="1235"/>
                  </a:lnTo>
                  <a:lnTo>
                    <a:pt x="712" y="1259"/>
                  </a:lnTo>
                  <a:lnTo>
                    <a:pt x="712" y="1259"/>
                  </a:lnTo>
                  <a:lnTo>
                    <a:pt x="714" y="1263"/>
                  </a:lnTo>
                  <a:lnTo>
                    <a:pt x="717" y="1267"/>
                  </a:lnTo>
                  <a:lnTo>
                    <a:pt x="718" y="1271"/>
                  </a:lnTo>
                  <a:lnTo>
                    <a:pt x="721" y="1273"/>
                  </a:lnTo>
                  <a:lnTo>
                    <a:pt x="721" y="1273"/>
                  </a:lnTo>
                  <a:lnTo>
                    <a:pt x="734" y="1285"/>
                  </a:lnTo>
                  <a:lnTo>
                    <a:pt x="748" y="1294"/>
                  </a:lnTo>
                  <a:lnTo>
                    <a:pt x="761" y="1302"/>
                  </a:lnTo>
                  <a:lnTo>
                    <a:pt x="774" y="1310"/>
                  </a:lnTo>
                  <a:lnTo>
                    <a:pt x="789" y="1315"/>
                  </a:lnTo>
                  <a:lnTo>
                    <a:pt x="802" y="1318"/>
                  </a:lnTo>
                  <a:lnTo>
                    <a:pt x="816" y="1320"/>
                  </a:lnTo>
                  <a:lnTo>
                    <a:pt x="829" y="1321"/>
                  </a:lnTo>
                  <a:lnTo>
                    <a:pt x="829" y="1321"/>
                  </a:lnTo>
                  <a:lnTo>
                    <a:pt x="847" y="1320"/>
                  </a:lnTo>
                  <a:lnTo>
                    <a:pt x="864" y="1316"/>
                  </a:lnTo>
                  <a:lnTo>
                    <a:pt x="882" y="1310"/>
                  </a:lnTo>
                  <a:lnTo>
                    <a:pt x="899" y="1301"/>
                  </a:lnTo>
                  <a:lnTo>
                    <a:pt x="918" y="1290"/>
                  </a:lnTo>
                  <a:lnTo>
                    <a:pt x="937" y="1277"/>
                  </a:lnTo>
                  <a:lnTo>
                    <a:pt x="955" y="1260"/>
                  </a:lnTo>
                  <a:lnTo>
                    <a:pt x="975" y="1241"/>
                  </a:lnTo>
                  <a:lnTo>
                    <a:pt x="975" y="1241"/>
                  </a:lnTo>
                  <a:lnTo>
                    <a:pt x="983" y="1232"/>
                  </a:lnTo>
                  <a:lnTo>
                    <a:pt x="991" y="1224"/>
                  </a:lnTo>
                  <a:lnTo>
                    <a:pt x="1010" y="1207"/>
                  </a:lnTo>
                  <a:lnTo>
                    <a:pt x="1030" y="1192"/>
                  </a:lnTo>
                  <a:lnTo>
                    <a:pt x="1049" y="1176"/>
                  </a:lnTo>
                  <a:lnTo>
                    <a:pt x="1049" y="1176"/>
                  </a:lnTo>
                  <a:lnTo>
                    <a:pt x="1067" y="1164"/>
                  </a:lnTo>
                  <a:lnTo>
                    <a:pt x="1081" y="1153"/>
                  </a:lnTo>
                  <a:lnTo>
                    <a:pt x="1081" y="1153"/>
                  </a:lnTo>
                  <a:lnTo>
                    <a:pt x="1107" y="1130"/>
                  </a:lnTo>
                  <a:lnTo>
                    <a:pt x="1131" y="1107"/>
                  </a:lnTo>
                  <a:lnTo>
                    <a:pt x="1153" y="1083"/>
                  </a:lnTo>
                  <a:lnTo>
                    <a:pt x="1174" y="1059"/>
                  </a:lnTo>
                  <a:lnTo>
                    <a:pt x="1195" y="1033"/>
                  </a:lnTo>
                  <a:lnTo>
                    <a:pt x="1215" y="1007"/>
                  </a:lnTo>
                  <a:lnTo>
                    <a:pt x="1254" y="955"/>
                  </a:lnTo>
                  <a:lnTo>
                    <a:pt x="1254" y="955"/>
                  </a:lnTo>
                  <a:lnTo>
                    <a:pt x="1284" y="916"/>
                  </a:lnTo>
                  <a:lnTo>
                    <a:pt x="1286" y="912"/>
                  </a:lnTo>
                  <a:lnTo>
                    <a:pt x="1286" y="908"/>
                  </a:lnTo>
                  <a:lnTo>
                    <a:pt x="1286" y="908"/>
                  </a:lnTo>
                  <a:lnTo>
                    <a:pt x="1286" y="903"/>
                  </a:lnTo>
                  <a:lnTo>
                    <a:pt x="1288" y="897"/>
                  </a:lnTo>
                  <a:lnTo>
                    <a:pt x="1291" y="892"/>
                  </a:lnTo>
                  <a:lnTo>
                    <a:pt x="1295" y="888"/>
                  </a:lnTo>
                  <a:lnTo>
                    <a:pt x="1295" y="888"/>
                  </a:lnTo>
                  <a:lnTo>
                    <a:pt x="1302" y="883"/>
                  </a:lnTo>
                  <a:lnTo>
                    <a:pt x="1309" y="876"/>
                  </a:lnTo>
                  <a:lnTo>
                    <a:pt x="1317" y="868"/>
                  </a:lnTo>
                  <a:lnTo>
                    <a:pt x="1324" y="860"/>
                  </a:lnTo>
                  <a:lnTo>
                    <a:pt x="1330" y="852"/>
                  </a:lnTo>
                  <a:lnTo>
                    <a:pt x="1336" y="843"/>
                  </a:lnTo>
                  <a:lnTo>
                    <a:pt x="1341" y="833"/>
                  </a:lnTo>
                  <a:lnTo>
                    <a:pt x="1347" y="823"/>
                  </a:lnTo>
                  <a:lnTo>
                    <a:pt x="1351" y="813"/>
                  </a:lnTo>
                  <a:lnTo>
                    <a:pt x="1354" y="802"/>
                  </a:lnTo>
                  <a:lnTo>
                    <a:pt x="1356" y="792"/>
                  </a:lnTo>
                  <a:lnTo>
                    <a:pt x="1358" y="782"/>
                  </a:lnTo>
                  <a:lnTo>
                    <a:pt x="1357" y="771"/>
                  </a:lnTo>
                  <a:lnTo>
                    <a:pt x="1356" y="760"/>
                  </a:lnTo>
                  <a:lnTo>
                    <a:pt x="1353" y="751"/>
                  </a:lnTo>
                  <a:lnTo>
                    <a:pt x="1349" y="740"/>
                  </a:lnTo>
                  <a:lnTo>
                    <a:pt x="1347" y="737"/>
                  </a:lnTo>
                  <a:lnTo>
                    <a:pt x="1344" y="735"/>
                  </a:lnTo>
                  <a:lnTo>
                    <a:pt x="1344" y="735"/>
                  </a:lnTo>
                  <a:lnTo>
                    <a:pt x="1338" y="732"/>
                  </a:lnTo>
                  <a:lnTo>
                    <a:pt x="1338" y="732"/>
                  </a:lnTo>
                  <a:lnTo>
                    <a:pt x="1303" y="702"/>
                  </a:lnTo>
                  <a:lnTo>
                    <a:pt x="1268" y="671"/>
                  </a:lnTo>
                  <a:lnTo>
                    <a:pt x="1233" y="639"/>
                  </a:lnTo>
                  <a:lnTo>
                    <a:pt x="1199" y="607"/>
                  </a:lnTo>
                  <a:lnTo>
                    <a:pt x="1131" y="542"/>
                  </a:lnTo>
                  <a:lnTo>
                    <a:pt x="1065" y="478"/>
                  </a:lnTo>
                  <a:lnTo>
                    <a:pt x="1065" y="478"/>
                  </a:lnTo>
                  <a:lnTo>
                    <a:pt x="1008" y="421"/>
                  </a:lnTo>
                  <a:lnTo>
                    <a:pt x="949" y="365"/>
                  </a:lnTo>
                  <a:lnTo>
                    <a:pt x="949" y="365"/>
                  </a:lnTo>
                  <a:lnTo>
                    <a:pt x="898" y="318"/>
                  </a:lnTo>
                  <a:lnTo>
                    <a:pt x="898" y="318"/>
                  </a:lnTo>
                  <a:lnTo>
                    <a:pt x="839" y="262"/>
                  </a:lnTo>
                  <a:lnTo>
                    <a:pt x="811" y="234"/>
                  </a:lnTo>
                  <a:lnTo>
                    <a:pt x="782" y="204"/>
                  </a:lnTo>
                  <a:lnTo>
                    <a:pt x="755" y="174"/>
                  </a:lnTo>
                  <a:lnTo>
                    <a:pt x="728" y="144"/>
                  </a:lnTo>
                  <a:lnTo>
                    <a:pt x="703" y="112"/>
                  </a:lnTo>
                  <a:lnTo>
                    <a:pt x="680" y="78"/>
                  </a:lnTo>
                  <a:lnTo>
                    <a:pt x="678" y="76"/>
                  </a:lnTo>
                  <a:lnTo>
                    <a:pt x="676" y="75"/>
                  </a:lnTo>
                  <a:lnTo>
                    <a:pt x="676" y="75"/>
                  </a:lnTo>
                  <a:lnTo>
                    <a:pt x="672" y="71"/>
                  </a:lnTo>
                  <a:lnTo>
                    <a:pt x="672" y="71"/>
                  </a:lnTo>
                  <a:lnTo>
                    <a:pt x="665" y="64"/>
                  </a:lnTo>
                  <a:lnTo>
                    <a:pt x="658" y="58"/>
                  </a:lnTo>
                  <a:lnTo>
                    <a:pt x="649" y="52"/>
                  </a:lnTo>
                  <a:lnTo>
                    <a:pt x="641" y="48"/>
                  </a:lnTo>
                  <a:lnTo>
                    <a:pt x="632" y="45"/>
                  </a:lnTo>
                  <a:lnTo>
                    <a:pt x="623" y="43"/>
                  </a:lnTo>
                  <a:lnTo>
                    <a:pt x="612" y="41"/>
                  </a:lnTo>
                  <a:lnTo>
                    <a:pt x="601" y="41"/>
                  </a:lnTo>
                  <a:lnTo>
                    <a:pt x="601" y="4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66" name="Freeform 866">
              <a:extLst>
                <a:ext uri="{FF2B5EF4-FFF2-40B4-BE49-F238E27FC236}">
                  <a16:creationId xmlns:a16="http://schemas.microsoft.com/office/drawing/2014/main" id="{08B59807-4315-4436-9BDD-1B4F9390C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9488" y="1181100"/>
              <a:ext cx="595313" cy="604838"/>
            </a:xfrm>
            <a:custGeom>
              <a:avLst/>
              <a:gdLst/>
              <a:ahLst/>
              <a:cxnLst>
                <a:cxn ang="0">
                  <a:pos x="672" y="1142"/>
                </a:cxn>
                <a:cxn ang="0">
                  <a:pos x="660" y="1136"/>
                </a:cxn>
                <a:cxn ang="0">
                  <a:pos x="657" y="1130"/>
                </a:cxn>
                <a:cxn ang="0">
                  <a:pos x="656" y="1122"/>
                </a:cxn>
                <a:cxn ang="0">
                  <a:pos x="654" y="1020"/>
                </a:cxn>
                <a:cxn ang="0">
                  <a:pos x="641" y="850"/>
                </a:cxn>
                <a:cxn ang="0">
                  <a:pos x="629" y="701"/>
                </a:cxn>
                <a:cxn ang="0">
                  <a:pos x="568" y="686"/>
                </a:cxn>
                <a:cxn ang="0">
                  <a:pos x="451" y="680"/>
                </a:cxn>
                <a:cxn ang="0">
                  <a:pos x="439" y="675"/>
                </a:cxn>
                <a:cxn ang="0">
                  <a:pos x="434" y="663"/>
                </a:cxn>
                <a:cxn ang="0">
                  <a:pos x="429" y="586"/>
                </a:cxn>
                <a:cxn ang="0">
                  <a:pos x="406" y="496"/>
                </a:cxn>
                <a:cxn ang="0">
                  <a:pos x="399" y="497"/>
                </a:cxn>
                <a:cxn ang="0">
                  <a:pos x="316" y="494"/>
                </a:cxn>
                <a:cxn ang="0">
                  <a:pos x="144" y="483"/>
                </a:cxn>
                <a:cxn ang="0">
                  <a:pos x="52" y="481"/>
                </a:cxn>
                <a:cxn ang="0">
                  <a:pos x="19" y="481"/>
                </a:cxn>
                <a:cxn ang="0">
                  <a:pos x="6" y="476"/>
                </a:cxn>
                <a:cxn ang="0">
                  <a:pos x="1" y="468"/>
                </a:cxn>
                <a:cxn ang="0">
                  <a:pos x="1" y="454"/>
                </a:cxn>
                <a:cxn ang="0">
                  <a:pos x="6" y="443"/>
                </a:cxn>
                <a:cxn ang="0">
                  <a:pos x="21" y="438"/>
                </a:cxn>
                <a:cxn ang="0">
                  <a:pos x="53" y="438"/>
                </a:cxn>
                <a:cxn ang="0">
                  <a:pos x="234" y="446"/>
                </a:cxn>
                <a:cxn ang="0">
                  <a:pos x="357" y="454"/>
                </a:cxn>
                <a:cxn ang="0">
                  <a:pos x="403" y="456"/>
                </a:cxn>
                <a:cxn ang="0">
                  <a:pos x="418" y="442"/>
                </a:cxn>
                <a:cxn ang="0">
                  <a:pos x="406" y="231"/>
                </a:cxn>
                <a:cxn ang="0">
                  <a:pos x="404" y="72"/>
                </a:cxn>
                <a:cxn ang="0">
                  <a:pos x="406" y="15"/>
                </a:cxn>
                <a:cxn ang="0">
                  <a:pos x="413" y="4"/>
                </a:cxn>
                <a:cxn ang="0">
                  <a:pos x="428" y="0"/>
                </a:cxn>
                <a:cxn ang="0">
                  <a:pos x="436" y="1"/>
                </a:cxn>
                <a:cxn ang="0">
                  <a:pos x="443" y="5"/>
                </a:cxn>
                <a:cxn ang="0">
                  <a:pos x="447" y="15"/>
                </a:cxn>
                <a:cxn ang="0">
                  <a:pos x="445" y="78"/>
                </a:cxn>
                <a:cxn ang="0">
                  <a:pos x="448" y="255"/>
                </a:cxn>
                <a:cxn ang="0">
                  <a:pos x="464" y="488"/>
                </a:cxn>
                <a:cxn ang="0">
                  <a:pos x="474" y="640"/>
                </a:cxn>
                <a:cxn ang="0">
                  <a:pos x="564" y="644"/>
                </a:cxn>
                <a:cxn ang="0">
                  <a:pos x="834" y="658"/>
                </a:cxn>
                <a:cxn ang="0">
                  <a:pos x="1036" y="676"/>
                </a:cxn>
                <a:cxn ang="0">
                  <a:pos x="1110" y="684"/>
                </a:cxn>
                <a:cxn ang="0">
                  <a:pos x="1120" y="693"/>
                </a:cxn>
                <a:cxn ang="0">
                  <a:pos x="1125" y="706"/>
                </a:cxn>
                <a:cxn ang="0">
                  <a:pos x="1124" y="715"/>
                </a:cxn>
                <a:cxn ang="0">
                  <a:pos x="1118" y="724"/>
                </a:cxn>
                <a:cxn ang="0">
                  <a:pos x="1111" y="725"/>
                </a:cxn>
                <a:cxn ang="0">
                  <a:pos x="1053" y="719"/>
                </a:cxn>
                <a:cxn ang="0">
                  <a:pos x="786" y="697"/>
                </a:cxn>
                <a:cxn ang="0">
                  <a:pos x="672" y="705"/>
                </a:cxn>
                <a:cxn ang="0">
                  <a:pos x="683" y="852"/>
                </a:cxn>
                <a:cxn ang="0">
                  <a:pos x="694" y="987"/>
                </a:cxn>
                <a:cxn ang="0">
                  <a:pos x="698" y="1088"/>
                </a:cxn>
                <a:cxn ang="0">
                  <a:pos x="697" y="1127"/>
                </a:cxn>
                <a:cxn ang="0">
                  <a:pos x="690" y="1137"/>
                </a:cxn>
                <a:cxn ang="0">
                  <a:pos x="676" y="1142"/>
                </a:cxn>
              </a:cxnLst>
              <a:rect l="0" t="0" r="r" b="b"/>
              <a:pathLst>
                <a:path w="1125" h="1142">
                  <a:moveTo>
                    <a:pt x="676" y="1142"/>
                  </a:moveTo>
                  <a:lnTo>
                    <a:pt x="676" y="1142"/>
                  </a:lnTo>
                  <a:lnTo>
                    <a:pt x="672" y="1142"/>
                  </a:lnTo>
                  <a:lnTo>
                    <a:pt x="667" y="1141"/>
                  </a:lnTo>
                  <a:lnTo>
                    <a:pt x="663" y="1138"/>
                  </a:lnTo>
                  <a:lnTo>
                    <a:pt x="660" y="1136"/>
                  </a:lnTo>
                  <a:lnTo>
                    <a:pt x="660" y="1136"/>
                  </a:lnTo>
                  <a:lnTo>
                    <a:pt x="658" y="1133"/>
                  </a:lnTo>
                  <a:lnTo>
                    <a:pt x="657" y="1130"/>
                  </a:lnTo>
                  <a:lnTo>
                    <a:pt x="656" y="1126"/>
                  </a:lnTo>
                  <a:lnTo>
                    <a:pt x="656" y="1122"/>
                  </a:lnTo>
                  <a:lnTo>
                    <a:pt x="656" y="1122"/>
                  </a:lnTo>
                  <a:lnTo>
                    <a:pt x="656" y="1088"/>
                  </a:lnTo>
                  <a:lnTo>
                    <a:pt x="656" y="1054"/>
                  </a:lnTo>
                  <a:lnTo>
                    <a:pt x="654" y="1020"/>
                  </a:lnTo>
                  <a:lnTo>
                    <a:pt x="652" y="986"/>
                  </a:lnTo>
                  <a:lnTo>
                    <a:pt x="647" y="917"/>
                  </a:lnTo>
                  <a:lnTo>
                    <a:pt x="641" y="850"/>
                  </a:lnTo>
                  <a:lnTo>
                    <a:pt x="641" y="850"/>
                  </a:lnTo>
                  <a:lnTo>
                    <a:pt x="634" y="775"/>
                  </a:lnTo>
                  <a:lnTo>
                    <a:pt x="629" y="701"/>
                  </a:lnTo>
                  <a:lnTo>
                    <a:pt x="628" y="689"/>
                  </a:lnTo>
                  <a:lnTo>
                    <a:pt x="568" y="686"/>
                  </a:lnTo>
                  <a:lnTo>
                    <a:pt x="568" y="686"/>
                  </a:lnTo>
                  <a:lnTo>
                    <a:pt x="455" y="681"/>
                  </a:lnTo>
                  <a:lnTo>
                    <a:pt x="455" y="681"/>
                  </a:lnTo>
                  <a:lnTo>
                    <a:pt x="451" y="680"/>
                  </a:lnTo>
                  <a:lnTo>
                    <a:pt x="446" y="679"/>
                  </a:lnTo>
                  <a:lnTo>
                    <a:pt x="442" y="677"/>
                  </a:lnTo>
                  <a:lnTo>
                    <a:pt x="439" y="675"/>
                  </a:lnTo>
                  <a:lnTo>
                    <a:pt x="437" y="672"/>
                  </a:lnTo>
                  <a:lnTo>
                    <a:pt x="435" y="667"/>
                  </a:lnTo>
                  <a:lnTo>
                    <a:pt x="434" y="663"/>
                  </a:lnTo>
                  <a:lnTo>
                    <a:pt x="433" y="659"/>
                  </a:lnTo>
                  <a:lnTo>
                    <a:pt x="433" y="659"/>
                  </a:lnTo>
                  <a:lnTo>
                    <a:pt x="429" y="586"/>
                  </a:lnTo>
                  <a:lnTo>
                    <a:pt x="423" y="506"/>
                  </a:lnTo>
                  <a:lnTo>
                    <a:pt x="422" y="491"/>
                  </a:lnTo>
                  <a:lnTo>
                    <a:pt x="406" y="496"/>
                  </a:lnTo>
                  <a:lnTo>
                    <a:pt x="406" y="496"/>
                  </a:lnTo>
                  <a:lnTo>
                    <a:pt x="403" y="497"/>
                  </a:lnTo>
                  <a:lnTo>
                    <a:pt x="399" y="497"/>
                  </a:lnTo>
                  <a:lnTo>
                    <a:pt x="399" y="497"/>
                  </a:lnTo>
                  <a:lnTo>
                    <a:pt x="358" y="496"/>
                  </a:lnTo>
                  <a:lnTo>
                    <a:pt x="316" y="494"/>
                  </a:lnTo>
                  <a:lnTo>
                    <a:pt x="236" y="489"/>
                  </a:lnTo>
                  <a:lnTo>
                    <a:pt x="236" y="489"/>
                  </a:lnTo>
                  <a:lnTo>
                    <a:pt x="144" y="483"/>
                  </a:lnTo>
                  <a:lnTo>
                    <a:pt x="98" y="481"/>
                  </a:lnTo>
                  <a:lnTo>
                    <a:pt x="52" y="481"/>
                  </a:lnTo>
                  <a:lnTo>
                    <a:pt x="52" y="481"/>
                  </a:lnTo>
                  <a:lnTo>
                    <a:pt x="20" y="481"/>
                  </a:lnTo>
                  <a:lnTo>
                    <a:pt x="19" y="481"/>
                  </a:lnTo>
                  <a:lnTo>
                    <a:pt x="19" y="481"/>
                  </a:lnTo>
                  <a:lnTo>
                    <a:pt x="14" y="481"/>
                  </a:lnTo>
                  <a:lnTo>
                    <a:pt x="10" y="478"/>
                  </a:lnTo>
                  <a:lnTo>
                    <a:pt x="6" y="476"/>
                  </a:lnTo>
                  <a:lnTo>
                    <a:pt x="4" y="474"/>
                  </a:lnTo>
                  <a:lnTo>
                    <a:pt x="2" y="471"/>
                  </a:lnTo>
                  <a:lnTo>
                    <a:pt x="1" y="468"/>
                  </a:lnTo>
                  <a:lnTo>
                    <a:pt x="0" y="461"/>
                  </a:lnTo>
                  <a:lnTo>
                    <a:pt x="0" y="461"/>
                  </a:lnTo>
                  <a:lnTo>
                    <a:pt x="1" y="454"/>
                  </a:lnTo>
                  <a:lnTo>
                    <a:pt x="2" y="451"/>
                  </a:lnTo>
                  <a:lnTo>
                    <a:pt x="4" y="446"/>
                  </a:lnTo>
                  <a:lnTo>
                    <a:pt x="6" y="443"/>
                  </a:lnTo>
                  <a:lnTo>
                    <a:pt x="10" y="441"/>
                  </a:lnTo>
                  <a:lnTo>
                    <a:pt x="15" y="439"/>
                  </a:lnTo>
                  <a:lnTo>
                    <a:pt x="21" y="438"/>
                  </a:lnTo>
                  <a:lnTo>
                    <a:pt x="21" y="438"/>
                  </a:lnTo>
                  <a:lnTo>
                    <a:pt x="53" y="438"/>
                  </a:lnTo>
                  <a:lnTo>
                    <a:pt x="53" y="438"/>
                  </a:lnTo>
                  <a:lnTo>
                    <a:pt x="98" y="439"/>
                  </a:lnTo>
                  <a:lnTo>
                    <a:pt x="144" y="440"/>
                  </a:lnTo>
                  <a:lnTo>
                    <a:pt x="234" y="446"/>
                  </a:lnTo>
                  <a:lnTo>
                    <a:pt x="234" y="446"/>
                  </a:lnTo>
                  <a:lnTo>
                    <a:pt x="315" y="452"/>
                  </a:lnTo>
                  <a:lnTo>
                    <a:pt x="357" y="454"/>
                  </a:lnTo>
                  <a:lnTo>
                    <a:pt x="399" y="455"/>
                  </a:lnTo>
                  <a:lnTo>
                    <a:pt x="399" y="455"/>
                  </a:lnTo>
                  <a:lnTo>
                    <a:pt x="403" y="456"/>
                  </a:lnTo>
                  <a:lnTo>
                    <a:pt x="420" y="459"/>
                  </a:lnTo>
                  <a:lnTo>
                    <a:pt x="418" y="442"/>
                  </a:lnTo>
                  <a:lnTo>
                    <a:pt x="418" y="442"/>
                  </a:lnTo>
                  <a:lnTo>
                    <a:pt x="411" y="337"/>
                  </a:lnTo>
                  <a:lnTo>
                    <a:pt x="408" y="283"/>
                  </a:lnTo>
                  <a:lnTo>
                    <a:pt x="406" y="231"/>
                  </a:lnTo>
                  <a:lnTo>
                    <a:pt x="404" y="178"/>
                  </a:lnTo>
                  <a:lnTo>
                    <a:pt x="403" y="125"/>
                  </a:lnTo>
                  <a:lnTo>
                    <a:pt x="404" y="72"/>
                  </a:lnTo>
                  <a:lnTo>
                    <a:pt x="405" y="20"/>
                  </a:lnTo>
                  <a:lnTo>
                    <a:pt x="405" y="20"/>
                  </a:lnTo>
                  <a:lnTo>
                    <a:pt x="406" y="15"/>
                  </a:lnTo>
                  <a:lnTo>
                    <a:pt x="408" y="11"/>
                  </a:lnTo>
                  <a:lnTo>
                    <a:pt x="410" y="6"/>
                  </a:lnTo>
                  <a:lnTo>
                    <a:pt x="413" y="4"/>
                  </a:lnTo>
                  <a:lnTo>
                    <a:pt x="417" y="2"/>
                  </a:lnTo>
                  <a:lnTo>
                    <a:pt x="421" y="0"/>
                  </a:lnTo>
                  <a:lnTo>
                    <a:pt x="428" y="0"/>
                  </a:lnTo>
                  <a:lnTo>
                    <a:pt x="428" y="0"/>
                  </a:lnTo>
                  <a:lnTo>
                    <a:pt x="432" y="0"/>
                  </a:lnTo>
                  <a:lnTo>
                    <a:pt x="436" y="1"/>
                  </a:lnTo>
                  <a:lnTo>
                    <a:pt x="440" y="3"/>
                  </a:lnTo>
                  <a:lnTo>
                    <a:pt x="443" y="5"/>
                  </a:lnTo>
                  <a:lnTo>
                    <a:pt x="443" y="5"/>
                  </a:lnTo>
                  <a:lnTo>
                    <a:pt x="445" y="8"/>
                  </a:lnTo>
                  <a:lnTo>
                    <a:pt x="446" y="12"/>
                  </a:lnTo>
                  <a:lnTo>
                    <a:pt x="447" y="15"/>
                  </a:lnTo>
                  <a:lnTo>
                    <a:pt x="447" y="19"/>
                  </a:lnTo>
                  <a:lnTo>
                    <a:pt x="447" y="19"/>
                  </a:lnTo>
                  <a:lnTo>
                    <a:pt x="445" y="78"/>
                  </a:lnTo>
                  <a:lnTo>
                    <a:pt x="445" y="137"/>
                  </a:lnTo>
                  <a:lnTo>
                    <a:pt x="446" y="196"/>
                  </a:lnTo>
                  <a:lnTo>
                    <a:pt x="448" y="255"/>
                  </a:lnTo>
                  <a:lnTo>
                    <a:pt x="452" y="313"/>
                  </a:lnTo>
                  <a:lnTo>
                    <a:pt x="456" y="372"/>
                  </a:lnTo>
                  <a:lnTo>
                    <a:pt x="464" y="488"/>
                  </a:lnTo>
                  <a:lnTo>
                    <a:pt x="464" y="488"/>
                  </a:lnTo>
                  <a:lnTo>
                    <a:pt x="473" y="629"/>
                  </a:lnTo>
                  <a:lnTo>
                    <a:pt x="474" y="640"/>
                  </a:lnTo>
                  <a:lnTo>
                    <a:pt x="485" y="641"/>
                  </a:lnTo>
                  <a:lnTo>
                    <a:pt x="485" y="641"/>
                  </a:lnTo>
                  <a:lnTo>
                    <a:pt x="564" y="644"/>
                  </a:lnTo>
                  <a:lnTo>
                    <a:pt x="564" y="644"/>
                  </a:lnTo>
                  <a:lnTo>
                    <a:pt x="698" y="651"/>
                  </a:lnTo>
                  <a:lnTo>
                    <a:pt x="834" y="658"/>
                  </a:lnTo>
                  <a:lnTo>
                    <a:pt x="901" y="663"/>
                  </a:lnTo>
                  <a:lnTo>
                    <a:pt x="969" y="669"/>
                  </a:lnTo>
                  <a:lnTo>
                    <a:pt x="1036" y="676"/>
                  </a:lnTo>
                  <a:lnTo>
                    <a:pt x="1104" y="683"/>
                  </a:lnTo>
                  <a:lnTo>
                    <a:pt x="1104" y="683"/>
                  </a:lnTo>
                  <a:lnTo>
                    <a:pt x="1110" y="684"/>
                  </a:lnTo>
                  <a:lnTo>
                    <a:pt x="1114" y="686"/>
                  </a:lnTo>
                  <a:lnTo>
                    <a:pt x="1118" y="689"/>
                  </a:lnTo>
                  <a:lnTo>
                    <a:pt x="1120" y="693"/>
                  </a:lnTo>
                  <a:lnTo>
                    <a:pt x="1123" y="696"/>
                  </a:lnTo>
                  <a:lnTo>
                    <a:pt x="1124" y="702"/>
                  </a:lnTo>
                  <a:lnTo>
                    <a:pt x="1125" y="706"/>
                  </a:lnTo>
                  <a:lnTo>
                    <a:pt x="1125" y="710"/>
                  </a:lnTo>
                  <a:lnTo>
                    <a:pt x="1125" y="710"/>
                  </a:lnTo>
                  <a:lnTo>
                    <a:pt x="1124" y="715"/>
                  </a:lnTo>
                  <a:lnTo>
                    <a:pt x="1122" y="720"/>
                  </a:lnTo>
                  <a:lnTo>
                    <a:pt x="1120" y="722"/>
                  </a:lnTo>
                  <a:lnTo>
                    <a:pt x="1118" y="724"/>
                  </a:lnTo>
                  <a:lnTo>
                    <a:pt x="1115" y="725"/>
                  </a:lnTo>
                  <a:lnTo>
                    <a:pt x="1111" y="725"/>
                  </a:lnTo>
                  <a:lnTo>
                    <a:pt x="1111" y="725"/>
                  </a:lnTo>
                  <a:lnTo>
                    <a:pt x="1107" y="725"/>
                  </a:lnTo>
                  <a:lnTo>
                    <a:pt x="1107" y="725"/>
                  </a:lnTo>
                  <a:lnTo>
                    <a:pt x="1053" y="719"/>
                  </a:lnTo>
                  <a:lnTo>
                    <a:pt x="998" y="714"/>
                  </a:lnTo>
                  <a:lnTo>
                    <a:pt x="892" y="705"/>
                  </a:lnTo>
                  <a:lnTo>
                    <a:pt x="786" y="697"/>
                  </a:lnTo>
                  <a:lnTo>
                    <a:pt x="684" y="692"/>
                  </a:lnTo>
                  <a:lnTo>
                    <a:pt x="671" y="691"/>
                  </a:lnTo>
                  <a:lnTo>
                    <a:pt x="672" y="705"/>
                  </a:lnTo>
                  <a:lnTo>
                    <a:pt x="672" y="705"/>
                  </a:lnTo>
                  <a:lnTo>
                    <a:pt x="677" y="779"/>
                  </a:lnTo>
                  <a:lnTo>
                    <a:pt x="683" y="852"/>
                  </a:lnTo>
                  <a:lnTo>
                    <a:pt x="683" y="852"/>
                  </a:lnTo>
                  <a:lnTo>
                    <a:pt x="689" y="918"/>
                  </a:lnTo>
                  <a:lnTo>
                    <a:pt x="694" y="987"/>
                  </a:lnTo>
                  <a:lnTo>
                    <a:pt x="696" y="1020"/>
                  </a:lnTo>
                  <a:lnTo>
                    <a:pt x="697" y="1054"/>
                  </a:lnTo>
                  <a:lnTo>
                    <a:pt x="698" y="1088"/>
                  </a:lnTo>
                  <a:lnTo>
                    <a:pt x="698" y="1122"/>
                  </a:lnTo>
                  <a:lnTo>
                    <a:pt x="698" y="1122"/>
                  </a:lnTo>
                  <a:lnTo>
                    <a:pt x="697" y="1127"/>
                  </a:lnTo>
                  <a:lnTo>
                    <a:pt x="695" y="1131"/>
                  </a:lnTo>
                  <a:lnTo>
                    <a:pt x="693" y="1135"/>
                  </a:lnTo>
                  <a:lnTo>
                    <a:pt x="690" y="1137"/>
                  </a:lnTo>
                  <a:lnTo>
                    <a:pt x="686" y="1140"/>
                  </a:lnTo>
                  <a:lnTo>
                    <a:pt x="683" y="1141"/>
                  </a:lnTo>
                  <a:lnTo>
                    <a:pt x="676" y="1142"/>
                  </a:lnTo>
                  <a:lnTo>
                    <a:pt x="676" y="114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267" name="组合 266">
            <a:extLst>
              <a:ext uri="{FF2B5EF4-FFF2-40B4-BE49-F238E27FC236}">
                <a16:creationId xmlns:a16="http://schemas.microsoft.com/office/drawing/2014/main" id="{B27A2F35-EB7A-42BA-8CCA-E6EE4C7BEDBB}"/>
              </a:ext>
            </a:extLst>
          </p:cNvPr>
          <p:cNvGrpSpPr/>
          <p:nvPr/>
        </p:nvGrpSpPr>
        <p:grpSpPr>
          <a:xfrm>
            <a:off x="8669877" y="4767696"/>
            <a:ext cx="1030817" cy="999067"/>
            <a:chOff x="4140201" y="4081463"/>
            <a:chExt cx="773113" cy="749300"/>
          </a:xfrm>
        </p:grpSpPr>
        <p:sp>
          <p:nvSpPr>
            <p:cNvPr id="268" name="Freeform 58">
              <a:extLst>
                <a:ext uri="{FF2B5EF4-FFF2-40B4-BE49-F238E27FC236}">
                  <a16:creationId xmlns:a16="http://schemas.microsoft.com/office/drawing/2014/main" id="{F171423D-A8B2-4B44-A7B6-30A3FFE62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4488" y="4110038"/>
              <a:ext cx="300038" cy="355600"/>
            </a:xfrm>
            <a:custGeom>
              <a:avLst/>
              <a:gdLst/>
              <a:ahLst/>
              <a:cxnLst>
                <a:cxn ang="0">
                  <a:pos x="559" y="1"/>
                </a:cxn>
                <a:cxn ang="0">
                  <a:pos x="442" y="117"/>
                </a:cxn>
                <a:cxn ang="0">
                  <a:pos x="403" y="157"/>
                </a:cxn>
                <a:cxn ang="0">
                  <a:pos x="292" y="277"/>
                </a:cxn>
                <a:cxn ang="0">
                  <a:pos x="256" y="318"/>
                </a:cxn>
                <a:cxn ang="0">
                  <a:pos x="239" y="340"/>
                </a:cxn>
                <a:cxn ang="0">
                  <a:pos x="183" y="402"/>
                </a:cxn>
                <a:cxn ang="0">
                  <a:pos x="146" y="445"/>
                </a:cxn>
                <a:cxn ang="0">
                  <a:pos x="113" y="490"/>
                </a:cxn>
                <a:cxn ang="0">
                  <a:pos x="99" y="511"/>
                </a:cxn>
                <a:cxn ang="0">
                  <a:pos x="71" y="558"/>
                </a:cxn>
                <a:cxn ang="0">
                  <a:pos x="60" y="582"/>
                </a:cxn>
                <a:cxn ang="0">
                  <a:pos x="55" y="594"/>
                </a:cxn>
                <a:cxn ang="0">
                  <a:pos x="43" y="616"/>
                </a:cxn>
                <a:cxn ang="0">
                  <a:pos x="28" y="636"/>
                </a:cxn>
                <a:cxn ang="0">
                  <a:pos x="2" y="663"/>
                </a:cxn>
                <a:cxn ang="0">
                  <a:pos x="1" y="665"/>
                </a:cxn>
                <a:cxn ang="0">
                  <a:pos x="1" y="668"/>
                </a:cxn>
                <a:cxn ang="0">
                  <a:pos x="3" y="670"/>
                </a:cxn>
                <a:cxn ang="0">
                  <a:pos x="8" y="671"/>
                </a:cxn>
                <a:cxn ang="0">
                  <a:pos x="9" y="669"/>
                </a:cxn>
                <a:cxn ang="0">
                  <a:pos x="36" y="642"/>
                </a:cxn>
                <a:cxn ang="0">
                  <a:pos x="53" y="620"/>
                </a:cxn>
                <a:cxn ang="0">
                  <a:pos x="57" y="612"/>
                </a:cxn>
                <a:cxn ang="0">
                  <a:pos x="67" y="591"/>
                </a:cxn>
                <a:cxn ang="0">
                  <a:pos x="76" y="570"/>
                </a:cxn>
                <a:cxn ang="0">
                  <a:pos x="108" y="517"/>
                </a:cxn>
                <a:cxn ang="0">
                  <a:pos x="124" y="492"/>
                </a:cxn>
                <a:cxn ang="0">
                  <a:pos x="160" y="445"/>
                </a:cxn>
                <a:cxn ang="0">
                  <a:pos x="219" y="378"/>
                </a:cxn>
                <a:cxn ang="0">
                  <a:pos x="257" y="333"/>
                </a:cxn>
                <a:cxn ang="0">
                  <a:pos x="293" y="288"/>
                </a:cxn>
                <a:cxn ang="0">
                  <a:pos x="331" y="245"/>
                </a:cxn>
                <a:cxn ang="0">
                  <a:pos x="368" y="209"/>
                </a:cxn>
                <a:cxn ang="0">
                  <a:pos x="405" y="170"/>
                </a:cxn>
                <a:cxn ang="0">
                  <a:pos x="444" y="128"/>
                </a:cxn>
                <a:cxn ang="0">
                  <a:pos x="525" y="47"/>
                </a:cxn>
                <a:cxn ang="0">
                  <a:pos x="565" y="8"/>
                </a:cxn>
                <a:cxn ang="0">
                  <a:pos x="567" y="4"/>
                </a:cxn>
                <a:cxn ang="0">
                  <a:pos x="565" y="1"/>
                </a:cxn>
                <a:cxn ang="0">
                  <a:pos x="562" y="0"/>
                </a:cxn>
                <a:cxn ang="0">
                  <a:pos x="559" y="1"/>
                </a:cxn>
              </a:cxnLst>
              <a:rect l="0" t="0" r="r" b="b"/>
              <a:pathLst>
                <a:path w="567" h="671">
                  <a:moveTo>
                    <a:pt x="559" y="1"/>
                  </a:moveTo>
                  <a:lnTo>
                    <a:pt x="559" y="1"/>
                  </a:lnTo>
                  <a:lnTo>
                    <a:pt x="480" y="78"/>
                  </a:lnTo>
                  <a:lnTo>
                    <a:pt x="442" y="117"/>
                  </a:lnTo>
                  <a:lnTo>
                    <a:pt x="403" y="157"/>
                  </a:lnTo>
                  <a:lnTo>
                    <a:pt x="403" y="157"/>
                  </a:lnTo>
                  <a:lnTo>
                    <a:pt x="329" y="237"/>
                  </a:lnTo>
                  <a:lnTo>
                    <a:pt x="292" y="277"/>
                  </a:lnTo>
                  <a:lnTo>
                    <a:pt x="274" y="298"/>
                  </a:lnTo>
                  <a:lnTo>
                    <a:pt x="256" y="318"/>
                  </a:lnTo>
                  <a:lnTo>
                    <a:pt x="256" y="318"/>
                  </a:lnTo>
                  <a:lnTo>
                    <a:pt x="239" y="340"/>
                  </a:lnTo>
                  <a:lnTo>
                    <a:pt x="220" y="361"/>
                  </a:lnTo>
                  <a:lnTo>
                    <a:pt x="183" y="402"/>
                  </a:lnTo>
                  <a:lnTo>
                    <a:pt x="164" y="423"/>
                  </a:lnTo>
                  <a:lnTo>
                    <a:pt x="146" y="445"/>
                  </a:lnTo>
                  <a:lnTo>
                    <a:pt x="130" y="467"/>
                  </a:lnTo>
                  <a:lnTo>
                    <a:pt x="113" y="490"/>
                  </a:lnTo>
                  <a:lnTo>
                    <a:pt x="113" y="490"/>
                  </a:lnTo>
                  <a:lnTo>
                    <a:pt x="99" y="511"/>
                  </a:lnTo>
                  <a:lnTo>
                    <a:pt x="84" y="534"/>
                  </a:lnTo>
                  <a:lnTo>
                    <a:pt x="71" y="558"/>
                  </a:lnTo>
                  <a:lnTo>
                    <a:pt x="65" y="570"/>
                  </a:lnTo>
                  <a:lnTo>
                    <a:pt x="60" y="582"/>
                  </a:lnTo>
                  <a:lnTo>
                    <a:pt x="60" y="582"/>
                  </a:lnTo>
                  <a:lnTo>
                    <a:pt x="55" y="594"/>
                  </a:lnTo>
                  <a:lnTo>
                    <a:pt x="50" y="606"/>
                  </a:lnTo>
                  <a:lnTo>
                    <a:pt x="43" y="616"/>
                  </a:lnTo>
                  <a:lnTo>
                    <a:pt x="37" y="625"/>
                  </a:lnTo>
                  <a:lnTo>
                    <a:pt x="28" y="636"/>
                  </a:lnTo>
                  <a:lnTo>
                    <a:pt x="20" y="644"/>
                  </a:lnTo>
                  <a:lnTo>
                    <a:pt x="2" y="663"/>
                  </a:lnTo>
                  <a:lnTo>
                    <a:pt x="2" y="663"/>
                  </a:lnTo>
                  <a:lnTo>
                    <a:pt x="1" y="665"/>
                  </a:lnTo>
                  <a:lnTo>
                    <a:pt x="0" y="666"/>
                  </a:lnTo>
                  <a:lnTo>
                    <a:pt x="1" y="668"/>
                  </a:lnTo>
                  <a:lnTo>
                    <a:pt x="2" y="669"/>
                  </a:lnTo>
                  <a:lnTo>
                    <a:pt x="3" y="670"/>
                  </a:lnTo>
                  <a:lnTo>
                    <a:pt x="6" y="671"/>
                  </a:lnTo>
                  <a:lnTo>
                    <a:pt x="8" y="671"/>
                  </a:lnTo>
                  <a:lnTo>
                    <a:pt x="9" y="669"/>
                  </a:lnTo>
                  <a:lnTo>
                    <a:pt x="9" y="669"/>
                  </a:lnTo>
                  <a:lnTo>
                    <a:pt x="22" y="656"/>
                  </a:lnTo>
                  <a:lnTo>
                    <a:pt x="36" y="642"/>
                  </a:lnTo>
                  <a:lnTo>
                    <a:pt x="47" y="627"/>
                  </a:lnTo>
                  <a:lnTo>
                    <a:pt x="53" y="620"/>
                  </a:lnTo>
                  <a:lnTo>
                    <a:pt x="57" y="612"/>
                  </a:lnTo>
                  <a:lnTo>
                    <a:pt x="57" y="612"/>
                  </a:lnTo>
                  <a:lnTo>
                    <a:pt x="63" y="601"/>
                  </a:lnTo>
                  <a:lnTo>
                    <a:pt x="67" y="591"/>
                  </a:lnTo>
                  <a:lnTo>
                    <a:pt x="71" y="581"/>
                  </a:lnTo>
                  <a:lnTo>
                    <a:pt x="76" y="570"/>
                  </a:lnTo>
                  <a:lnTo>
                    <a:pt x="76" y="570"/>
                  </a:lnTo>
                  <a:lnTo>
                    <a:pt x="108" y="517"/>
                  </a:lnTo>
                  <a:lnTo>
                    <a:pt x="108" y="517"/>
                  </a:lnTo>
                  <a:lnTo>
                    <a:pt x="124" y="492"/>
                  </a:lnTo>
                  <a:lnTo>
                    <a:pt x="141" y="468"/>
                  </a:lnTo>
                  <a:lnTo>
                    <a:pt x="160" y="445"/>
                  </a:lnTo>
                  <a:lnTo>
                    <a:pt x="180" y="422"/>
                  </a:lnTo>
                  <a:lnTo>
                    <a:pt x="219" y="378"/>
                  </a:lnTo>
                  <a:lnTo>
                    <a:pt x="238" y="356"/>
                  </a:lnTo>
                  <a:lnTo>
                    <a:pt x="257" y="333"/>
                  </a:lnTo>
                  <a:lnTo>
                    <a:pt x="257" y="333"/>
                  </a:lnTo>
                  <a:lnTo>
                    <a:pt x="293" y="288"/>
                  </a:lnTo>
                  <a:lnTo>
                    <a:pt x="311" y="267"/>
                  </a:lnTo>
                  <a:lnTo>
                    <a:pt x="331" y="245"/>
                  </a:lnTo>
                  <a:lnTo>
                    <a:pt x="331" y="245"/>
                  </a:lnTo>
                  <a:lnTo>
                    <a:pt x="368" y="209"/>
                  </a:lnTo>
                  <a:lnTo>
                    <a:pt x="387" y="189"/>
                  </a:lnTo>
                  <a:lnTo>
                    <a:pt x="405" y="170"/>
                  </a:lnTo>
                  <a:lnTo>
                    <a:pt x="405" y="170"/>
                  </a:lnTo>
                  <a:lnTo>
                    <a:pt x="444" y="128"/>
                  </a:lnTo>
                  <a:lnTo>
                    <a:pt x="483" y="87"/>
                  </a:lnTo>
                  <a:lnTo>
                    <a:pt x="525" y="47"/>
                  </a:lnTo>
                  <a:lnTo>
                    <a:pt x="565" y="8"/>
                  </a:lnTo>
                  <a:lnTo>
                    <a:pt x="565" y="8"/>
                  </a:lnTo>
                  <a:lnTo>
                    <a:pt x="566" y="7"/>
                  </a:lnTo>
                  <a:lnTo>
                    <a:pt x="567" y="4"/>
                  </a:lnTo>
                  <a:lnTo>
                    <a:pt x="566" y="3"/>
                  </a:lnTo>
                  <a:lnTo>
                    <a:pt x="565" y="1"/>
                  </a:lnTo>
                  <a:lnTo>
                    <a:pt x="564" y="0"/>
                  </a:lnTo>
                  <a:lnTo>
                    <a:pt x="562" y="0"/>
                  </a:lnTo>
                  <a:lnTo>
                    <a:pt x="561" y="0"/>
                  </a:lnTo>
                  <a:lnTo>
                    <a:pt x="559" y="1"/>
                  </a:lnTo>
                  <a:lnTo>
                    <a:pt x="559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69" name="Freeform 59">
              <a:extLst>
                <a:ext uri="{FF2B5EF4-FFF2-40B4-BE49-F238E27FC236}">
                  <a16:creationId xmlns:a16="http://schemas.microsoft.com/office/drawing/2014/main" id="{3D26A836-3285-4834-AFFC-F1BC4BA97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5600" y="4100513"/>
              <a:ext cx="334963" cy="400050"/>
            </a:xfrm>
            <a:custGeom>
              <a:avLst/>
              <a:gdLst/>
              <a:ahLst/>
              <a:cxnLst>
                <a:cxn ang="0">
                  <a:pos x="625" y="1"/>
                </a:cxn>
                <a:cxn ang="0">
                  <a:pos x="614" y="10"/>
                </a:cxn>
                <a:cxn ang="0">
                  <a:pos x="603" y="22"/>
                </a:cxn>
                <a:cxn ang="0">
                  <a:pos x="593" y="36"/>
                </a:cxn>
                <a:cxn ang="0">
                  <a:pos x="558" y="72"/>
                </a:cxn>
                <a:cxn ang="0">
                  <a:pos x="509" y="122"/>
                </a:cxn>
                <a:cxn ang="0">
                  <a:pos x="461" y="173"/>
                </a:cxn>
                <a:cxn ang="0">
                  <a:pos x="418" y="220"/>
                </a:cxn>
                <a:cxn ang="0">
                  <a:pos x="330" y="315"/>
                </a:cxn>
                <a:cxn ang="0">
                  <a:pos x="287" y="362"/>
                </a:cxn>
                <a:cxn ang="0">
                  <a:pos x="247" y="412"/>
                </a:cxn>
                <a:cxn ang="0">
                  <a:pos x="169" y="514"/>
                </a:cxn>
                <a:cxn ang="0">
                  <a:pos x="132" y="566"/>
                </a:cxn>
                <a:cxn ang="0">
                  <a:pos x="69" y="654"/>
                </a:cxn>
                <a:cxn ang="0">
                  <a:pos x="48" y="682"/>
                </a:cxn>
                <a:cxn ang="0">
                  <a:pos x="20" y="719"/>
                </a:cxn>
                <a:cxn ang="0">
                  <a:pos x="8" y="733"/>
                </a:cxn>
                <a:cxn ang="0">
                  <a:pos x="1" y="746"/>
                </a:cxn>
                <a:cxn ang="0">
                  <a:pos x="0" y="750"/>
                </a:cxn>
                <a:cxn ang="0">
                  <a:pos x="1" y="754"/>
                </a:cxn>
                <a:cxn ang="0">
                  <a:pos x="5" y="756"/>
                </a:cxn>
                <a:cxn ang="0">
                  <a:pos x="8" y="755"/>
                </a:cxn>
                <a:cxn ang="0">
                  <a:pos x="9" y="753"/>
                </a:cxn>
                <a:cxn ang="0">
                  <a:pos x="12" y="744"/>
                </a:cxn>
                <a:cxn ang="0">
                  <a:pos x="30" y="719"/>
                </a:cxn>
                <a:cxn ang="0">
                  <a:pos x="40" y="706"/>
                </a:cxn>
                <a:cxn ang="0">
                  <a:pos x="72" y="667"/>
                </a:cxn>
                <a:cxn ang="0">
                  <a:pos x="89" y="643"/>
                </a:cxn>
                <a:cxn ang="0">
                  <a:pos x="140" y="571"/>
                </a:cxn>
                <a:cxn ang="0">
                  <a:pos x="178" y="517"/>
                </a:cxn>
                <a:cxn ang="0">
                  <a:pos x="258" y="413"/>
                </a:cxn>
                <a:cxn ang="0">
                  <a:pos x="300" y="362"/>
                </a:cxn>
                <a:cxn ang="0">
                  <a:pos x="340" y="318"/>
                </a:cxn>
                <a:cxn ang="0">
                  <a:pos x="422" y="231"/>
                </a:cxn>
                <a:cxn ang="0">
                  <a:pos x="462" y="186"/>
                </a:cxn>
                <a:cxn ang="0">
                  <a:pos x="506" y="138"/>
                </a:cxn>
                <a:cxn ang="0">
                  <a:pos x="551" y="93"/>
                </a:cxn>
                <a:cxn ang="0">
                  <a:pos x="598" y="46"/>
                </a:cxn>
                <a:cxn ang="0">
                  <a:pos x="610" y="30"/>
                </a:cxn>
                <a:cxn ang="0">
                  <a:pos x="623" y="14"/>
                </a:cxn>
                <a:cxn ang="0">
                  <a:pos x="625" y="14"/>
                </a:cxn>
                <a:cxn ang="0">
                  <a:pos x="631" y="8"/>
                </a:cxn>
                <a:cxn ang="0">
                  <a:pos x="632" y="7"/>
                </a:cxn>
                <a:cxn ang="0">
                  <a:pos x="631" y="2"/>
                </a:cxn>
                <a:cxn ang="0">
                  <a:pos x="627" y="0"/>
                </a:cxn>
                <a:cxn ang="0">
                  <a:pos x="625" y="1"/>
                </a:cxn>
              </a:cxnLst>
              <a:rect l="0" t="0" r="r" b="b"/>
              <a:pathLst>
                <a:path w="632" h="756">
                  <a:moveTo>
                    <a:pt x="625" y="1"/>
                  </a:moveTo>
                  <a:lnTo>
                    <a:pt x="625" y="1"/>
                  </a:lnTo>
                  <a:lnTo>
                    <a:pt x="619" y="5"/>
                  </a:lnTo>
                  <a:lnTo>
                    <a:pt x="614" y="10"/>
                  </a:lnTo>
                  <a:lnTo>
                    <a:pt x="608" y="16"/>
                  </a:lnTo>
                  <a:lnTo>
                    <a:pt x="603" y="22"/>
                  </a:lnTo>
                  <a:lnTo>
                    <a:pt x="603" y="22"/>
                  </a:lnTo>
                  <a:lnTo>
                    <a:pt x="593" y="36"/>
                  </a:lnTo>
                  <a:lnTo>
                    <a:pt x="581" y="48"/>
                  </a:lnTo>
                  <a:lnTo>
                    <a:pt x="558" y="72"/>
                  </a:lnTo>
                  <a:lnTo>
                    <a:pt x="558" y="72"/>
                  </a:lnTo>
                  <a:lnTo>
                    <a:pt x="509" y="122"/>
                  </a:lnTo>
                  <a:lnTo>
                    <a:pt x="485" y="147"/>
                  </a:lnTo>
                  <a:lnTo>
                    <a:pt x="461" y="173"/>
                  </a:lnTo>
                  <a:lnTo>
                    <a:pt x="461" y="173"/>
                  </a:lnTo>
                  <a:lnTo>
                    <a:pt x="418" y="220"/>
                  </a:lnTo>
                  <a:lnTo>
                    <a:pt x="374" y="267"/>
                  </a:lnTo>
                  <a:lnTo>
                    <a:pt x="330" y="315"/>
                  </a:lnTo>
                  <a:lnTo>
                    <a:pt x="309" y="339"/>
                  </a:lnTo>
                  <a:lnTo>
                    <a:pt x="287" y="362"/>
                  </a:lnTo>
                  <a:lnTo>
                    <a:pt x="287" y="362"/>
                  </a:lnTo>
                  <a:lnTo>
                    <a:pt x="247" y="412"/>
                  </a:lnTo>
                  <a:lnTo>
                    <a:pt x="207" y="462"/>
                  </a:lnTo>
                  <a:lnTo>
                    <a:pt x="169" y="514"/>
                  </a:lnTo>
                  <a:lnTo>
                    <a:pt x="132" y="566"/>
                  </a:lnTo>
                  <a:lnTo>
                    <a:pt x="132" y="566"/>
                  </a:lnTo>
                  <a:lnTo>
                    <a:pt x="91" y="625"/>
                  </a:lnTo>
                  <a:lnTo>
                    <a:pt x="69" y="654"/>
                  </a:lnTo>
                  <a:lnTo>
                    <a:pt x="48" y="682"/>
                  </a:lnTo>
                  <a:lnTo>
                    <a:pt x="48" y="682"/>
                  </a:lnTo>
                  <a:lnTo>
                    <a:pt x="33" y="700"/>
                  </a:lnTo>
                  <a:lnTo>
                    <a:pt x="20" y="719"/>
                  </a:lnTo>
                  <a:lnTo>
                    <a:pt x="20" y="719"/>
                  </a:lnTo>
                  <a:lnTo>
                    <a:pt x="8" y="733"/>
                  </a:lnTo>
                  <a:lnTo>
                    <a:pt x="3" y="742"/>
                  </a:lnTo>
                  <a:lnTo>
                    <a:pt x="1" y="746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752"/>
                  </a:lnTo>
                  <a:lnTo>
                    <a:pt x="1" y="754"/>
                  </a:lnTo>
                  <a:lnTo>
                    <a:pt x="4" y="756"/>
                  </a:lnTo>
                  <a:lnTo>
                    <a:pt x="5" y="756"/>
                  </a:lnTo>
                  <a:lnTo>
                    <a:pt x="7" y="756"/>
                  </a:lnTo>
                  <a:lnTo>
                    <a:pt x="8" y="755"/>
                  </a:lnTo>
                  <a:lnTo>
                    <a:pt x="9" y="753"/>
                  </a:lnTo>
                  <a:lnTo>
                    <a:pt x="9" y="753"/>
                  </a:lnTo>
                  <a:lnTo>
                    <a:pt x="10" y="748"/>
                  </a:lnTo>
                  <a:lnTo>
                    <a:pt x="12" y="744"/>
                  </a:lnTo>
                  <a:lnTo>
                    <a:pt x="18" y="735"/>
                  </a:lnTo>
                  <a:lnTo>
                    <a:pt x="30" y="719"/>
                  </a:lnTo>
                  <a:lnTo>
                    <a:pt x="30" y="719"/>
                  </a:lnTo>
                  <a:lnTo>
                    <a:pt x="40" y="706"/>
                  </a:lnTo>
                  <a:lnTo>
                    <a:pt x="51" y="693"/>
                  </a:lnTo>
                  <a:lnTo>
                    <a:pt x="72" y="667"/>
                  </a:lnTo>
                  <a:lnTo>
                    <a:pt x="72" y="667"/>
                  </a:lnTo>
                  <a:lnTo>
                    <a:pt x="89" y="643"/>
                  </a:lnTo>
                  <a:lnTo>
                    <a:pt x="107" y="619"/>
                  </a:lnTo>
                  <a:lnTo>
                    <a:pt x="140" y="571"/>
                  </a:lnTo>
                  <a:lnTo>
                    <a:pt x="140" y="571"/>
                  </a:lnTo>
                  <a:lnTo>
                    <a:pt x="178" y="517"/>
                  </a:lnTo>
                  <a:lnTo>
                    <a:pt x="218" y="464"/>
                  </a:lnTo>
                  <a:lnTo>
                    <a:pt x="258" y="413"/>
                  </a:lnTo>
                  <a:lnTo>
                    <a:pt x="300" y="362"/>
                  </a:lnTo>
                  <a:lnTo>
                    <a:pt x="300" y="362"/>
                  </a:lnTo>
                  <a:lnTo>
                    <a:pt x="319" y="340"/>
                  </a:lnTo>
                  <a:lnTo>
                    <a:pt x="340" y="318"/>
                  </a:lnTo>
                  <a:lnTo>
                    <a:pt x="380" y="274"/>
                  </a:lnTo>
                  <a:lnTo>
                    <a:pt x="422" y="231"/>
                  </a:lnTo>
                  <a:lnTo>
                    <a:pt x="462" y="186"/>
                  </a:lnTo>
                  <a:lnTo>
                    <a:pt x="462" y="186"/>
                  </a:lnTo>
                  <a:lnTo>
                    <a:pt x="484" y="162"/>
                  </a:lnTo>
                  <a:lnTo>
                    <a:pt x="506" y="138"/>
                  </a:lnTo>
                  <a:lnTo>
                    <a:pt x="551" y="93"/>
                  </a:lnTo>
                  <a:lnTo>
                    <a:pt x="551" y="93"/>
                  </a:lnTo>
                  <a:lnTo>
                    <a:pt x="598" y="46"/>
                  </a:lnTo>
                  <a:lnTo>
                    <a:pt x="598" y="46"/>
                  </a:lnTo>
                  <a:lnTo>
                    <a:pt x="604" y="38"/>
                  </a:lnTo>
                  <a:lnTo>
                    <a:pt x="610" y="30"/>
                  </a:lnTo>
                  <a:lnTo>
                    <a:pt x="616" y="21"/>
                  </a:lnTo>
                  <a:lnTo>
                    <a:pt x="623" y="14"/>
                  </a:lnTo>
                  <a:lnTo>
                    <a:pt x="623" y="14"/>
                  </a:lnTo>
                  <a:lnTo>
                    <a:pt x="625" y="14"/>
                  </a:lnTo>
                  <a:lnTo>
                    <a:pt x="626" y="13"/>
                  </a:lnTo>
                  <a:lnTo>
                    <a:pt x="631" y="8"/>
                  </a:lnTo>
                  <a:lnTo>
                    <a:pt x="631" y="8"/>
                  </a:lnTo>
                  <a:lnTo>
                    <a:pt x="632" y="7"/>
                  </a:lnTo>
                  <a:lnTo>
                    <a:pt x="632" y="5"/>
                  </a:lnTo>
                  <a:lnTo>
                    <a:pt x="631" y="2"/>
                  </a:lnTo>
                  <a:lnTo>
                    <a:pt x="629" y="1"/>
                  </a:lnTo>
                  <a:lnTo>
                    <a:pt x="627" y="0"/>
                  </a:lnTo>
                  <a:lnTo>
                    <a:pt x="625" y="1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70" name="Freeform 60">
              <a:extLst>
                <a:ext uri="{FF2B5EF4-FFF2-40B4-BE49-F238E27FC236}">
                  <a16:creationId xmlns:a16="http://schemas.microsoft.com/office/drawing/2014/main" id="{3D325F92-E381-4757-B63B-070E4303C2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7188" y="4375150"/>
              <a:ext cx="128588" cy="163513"/>
            </a:xfrm>
            <a:custGeom>
              <a:avLst/>
              <a:gdLst/>
              <a:ahLst/>
              <a:cxnLst>
                <a:cxn ang="0">
                  <a:pos x="239" y="0"/>
                </a:cxn>
                <a:cxn ang="0">
                  <a:pos x="225" y="4"/>
                </a:cxn>
                <a:cxn ang="0">
                  <a:pos x="215" y="12"/>
                </a:cxn>
                <a:cxn ang="0">
                  <a:pos x="197" y="34"/>
                </a:cxn>
                <a:cxn ang="0">
                  <a:pos x="188" y="45"/>
                </a:cxn>
                <a:cxn ang="0">
                  <a:pos x="163" y="82"/>
                </a:cxn>
                <a:cxn ang="0">
                  <a:pos x="139" y="118"/>
                </a:cxn>
                <a:cxn ang="0">
                  <a:pos x="131" y="129"/>
                </a:cxn>
                <a:cxn ang="0">
                  <a:pos x="98" y="173"/>
                </a:cxn>
                <a:cxn ang="0">
                  <a:pos x="65" y="218"/>
                </a:cxn>
                <a:cxn ang="0">
                  <a:pos x="32" y="259"/>
                </a:cxn>
                <a:cxn ang="0">
                  <a:pos x="1" y="301"/>
                </a:cxn>
                <a:cxn ang="0">
                  <a:pos x="0" y="304"/>
                </a:cxn>
                <a:cxn ang="0">
                  <a:pos x="1" y="307"/>
                </a:cxn>
                <a:cxn ang="0">
                  <a:pos x="4" y="309"/>
                </a:cxn>
                <a:cxn ang="0">
                  <a:pos x="8" y="308"/>
                </a:cxn>
                <a:cxn ang="0">
                  <a:pos x="9" y="307"/>
                </a:cxn>
                <a:cxn ang="0">
                  <a:pos x="33" y="276"/>
                </a:cxn>
                <a:cxn ang="0">
                  <a:pos x="57" y="244"/>
                </a:cxn>
                <a:cxn ang="0">
                  <a:pos x="86" y="204"/>
                </a:cxn>
                <a:cxn ang="0">
                  <a:pos x="116" y="165"/>
                </a:cxn>
                <a:cxn ang="0">
                  <a:pos x="160" y="106"/>
                </a:cxn>
                <a:cxn ang="0">
                  <a:pos x="173" y="86"/>
                </a:cxn>
                <a:cxn ang="0">
                  <a:pos x="198" y="49"/>
                </a:cxn>
                <a:cxn ang="0">
                  <a:pos x="206" y="37"/>
                </a:cxn>
                <a:cxn ang="0">
                  <a:pos x="220" y="20"/>
                </a:cxn>
                <a:cxn ang="0">
                  <a:pos x="228" y="12"/>
                </a:cxn>
                <a:cxn ang="0">
                  <a:pos x="239" y="9"/>
                </a:cxn>
                <a:cxn ang="0">
                  <a:pos x="241" y="8"/>
                </a:cxn>
                <a:cxn ang="0">
                  <a:pos x="243" y="4"/>
                </a:cxn>
                <a:cxn ang="0">
                  <a:pos x="242" y="1"/>
                </a:cxn>
                <a:cxn ang="0">
                  <a:pos x="239" y="0"/>
                </a:cxn>
              </a:cxnLst>
              <a:rect l="0" t="0" r="r" b="b"/>
              <a:pathLst>
                <a:path w="243" h="309">
                  <a:moveTo>
                    <a:pt x="239" y="0"/>
                  </a:moveTo>
                  <a:lnTo>
                    <a:pt x="239" y="0"/>
                  </a:lnTo>
                  <a:lnTo>
                    <a:pt x="231" y="1"/>
                  </a:lnTo>
                  <a:lnTo>
                    <a:pt x="225" y="4"/>
                  </a:lnTo>
                  <a:lnTo>
                    <a:pt x="220" y="8"/>
                  </a:lnTo>
                  <a:lnTo>
                    <a:pt x="215" y="12"/>
                  </a:lnTo>
                  <a:lnTo>
                    <a:pt x="206" y="23"/>
                  </a:lnTo>
                  <a:lnTo>
                    <a:pt x="197" y="34"/>
                  </a:lnTo>
                  <a:lnTo>
                    <a:pt x="197" y="34"/>
                  </a:lnTo>
                  <a:lnTo>
                    <a:pt x="188" y="45"/>
                  </a:lnTo>
                  <a:lnTo>
                    <a:pt x="179" y="57"/>
                  </a:lnTo>
                  <a:lnTo>
                    <a:pt x="163" y="82"/>
                  </a:lnTo>
                  <a:lnTo>
                    <a:pt x="147" y="106"/>
                  </a:lnTo>
                  <a:lnTo>
                    <a:pt x="139" y="118"/>
                  </a:lnTo>
                  <a:lnTo>
                    <a:pt x="131" y="129"/>
                  </a:lnTo>
                  <a:lnTo>
                    <a:pt x="131" y="129"/>
                  </a:lnTo>
                  <a:lnTo>
                    <a:pt x="114" y="151"/>
                  </a:lnTo>
                  <a:lnTo>
                    <a:pt x="98" y="173"/>
                  </a:lnTo>
                  <a:lnTo>
                    <a:pt x="65" y="218"/>
                  </a:lnTo>
                  <a:lnTo>
                    <a:pt x="65" y="218"/>
                  </a:lnTo>
                  <a:lnTo>
                    <a:pt x="49" y="238"/>
                  </a:lnTo>
                  <a:lnTo>
                    <a:pt x="32" y="259"/>
                  </a:lnTo>
                  <a:lnTo>
                    <a:pt x="17" y="280"/>
                  </a:lnTo>
                  <a:lnTo>
                    <a:pt x="1" y="301"/>
                  </a:lnTo>
                  <a:lnTo>
                    <a:pt x="1" y="301"/>
                  </a:lnTo>
                  <a:lnTo>
                    <a:pt x="0" y="304"/>
                  </a:lnTo>
                  <a:lnTo>
                    <a:pt x="0" y="306"/>
                  </a:lnTo>
                  <a:lnTo>
                    <a:pt x="1" y="307"/>
                  </a:lnTo>
                  <a:lnTo>
                    <a:pt x="3" y="308"/>
                  </a:lnTo>
                  <a:lnTo>
                    <a:pt x="4" y="309"/>
                  </a:lnTo>
                  <a:lnTo>
                    <a:pt x="6" y="309"/>
                  </a:lnTo>
                  <a:lnTo>
                    <a:pt x="8" y="308"/>
                  </a:lnTo>
                  <a:lnTo>
                    <a:pt x="9" y="307"/>
                  </a:lnTo>
                  <a:lnTo>
                    <a:pt x="9" y="307"/>
                  </a:lnTo>
                  <a:lnTo>
                    <a:pt x="21" y="290"/>
                  </a:lnTo>
                  <a:lnTo>
                    <a:pt x="33" y="276"/>
                  </a:lnTo>
                  <a:lnTo>
                    <a:pt x="46" y="260"/>
                  </a:lnTo>
                  <a:lnTo>
                    <a:pt x="57" y="244"/>
                  </a:lnTo>
                  <a:lnTo>
                    <a:pt x="57" y="244"/>
                  </a:lnTo>
                  <a:lnTo>
                    <a:pt x="86" y="204"/>
                  </a:lnTo>
                  <a:lnTo>
                    <a:pt x="116" y="165"/>
                  </a:lnTo>
                  <a:lnTo>
                    <a:pt x="116" y="165"/>
                  </a:lnTo>
                  <a:lnTo>
                    <a:pt x="145" y="125"/>
                  </a:lnTo>
                  <a:lnTo>
                    <a:pt x="160" y="106"/>
                  </a:lnTo>
                  <a:lnTo>
                    <a:pt x="173" y="86"/>
                  </a:lnTo>
                  <a:lnTo>
                    <a:pt x="173" y="86"/>
                  </a:lnTo>
                  <a:lnTo>
                    <a:pt x="190" y="61"/>
                  </a:lnTo>
                  <a:lnTo>
                    <a:pt x="198" y="49"/>
                  </a:lnTo>
                  <a:lnTo>
                    <a:pt x="206" y="37"/>
                  </a:lnTo>
                  <a:lnTo>
                    <a:pt x="206" y="37"/>
                  </a:lnTo>
                  <a:lnTo>
                    <a:pt x="214" y="29"/>
                  </a:lnTo>
                  <a:lnTo>
                    <a:pt x="220" y="20"/>
                  </a:lnTo>
                  <a:lnTo>
                    <a:pt x="223" y="16"/>
                  </a:lnTo>
                  <a:lnTo>
                    <a:pt x="228" y="12"/>
                  </a:lnTo>
                  <a:lnTo>
                    <a:pt x="232" y="10"/>
                  </a:lnTo>
                  <a:lnTo>
                    <a:pt x="239" y="9"/>
                  </a:lnTo>
                  <a:lnTo>
                    <a:pt x="239" y="9"/>
                  </a:lnTo>
                  <a:lnTo>
                    <a:pt x="241" y="8"/>
                  </a:lnTo>
                  <a:lnTo>
                    <a:pt x="242" y="7"/>
                  </a:lnTo>
                  <a:lnTo>
                    <a:pt x="243" y="4"/>
                  </a:lnTo>
                  <a:lnTo>
                    <a:pt x="243" y="2"/>
                  </a:lnTo>
                  <a:lnTo>
                    <a:pt x="242" y="1"/>
                  </a:lnTo>
                  <a:lnTo>
                    <a:pt x="241" y="0"/>
                  </a:lnTo>
                  <a:lnTo>
                    <a:pt x="239" y="0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71" name="Freeform 61">
              <a:extLst>
                <a:ext uri="{FF2B5EF4-FFF2-40B4-BE49-F238E27FC236}">
                  <a16:creationId xmlns:a16="http://schemas.microsoft.com/office/drawing/2014/main" id="{63EB350F-0BEF-4C04-AF63-253B2A00B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3063" y="4457700"/>
              <a:ext cx="88900" cy="112713"/>
            </a:xfrm>
            <a:custGeom>
              <a:avLst/>
              <a:gdLst/>
              <a:ahLst/>
              <a:cxnLst>
                <a:cxn ang="0">
                  <a:pos x="159" y="1"/>
                </a:cxn>
                <a:cxn ang="0">
                  <a:pos x="159" y="1"/>
                </a:cxn>
                <a:cxn ang="0">
                  <a:pos x="139" y="22"/>
                </a:cxn>
                <a:cxn ang="0">
                  <a:pos x="119" y="42"/>
                </a:cxn>
                <a:cxn ang="0">
                  <a:pos x="119" y="42"/>
                </a:cxn>
                <a:cxn ang="0">
                  <a:pos x="108" y="55"/>
                </a:cxn>
                <a:cxn ang="0">
                  <a:pos x="98" y="70"/>
                </a:cxn>
                <a:cxn ang="0">
                  <a:pos x="87" y="83"/>
                </a:cxn>
                <a:cxn ang="0">
                  <a:pos x="77" y="97"/>
                </a:cxn>
                <a:cxn ang="0">
                  <a:pos x="77" y="97"/>
                </a:cxn>
                <a:cxn ang="0">
                  <a:pos x="57" y="120"/>
                </a:cxn>
                <a:cxn ang="0">
                  <a:pos x="39" y="143"/>
                </a:cxn>
                <a:cxn ang="0">
                  <a:pos x="39" y="143"/>
                </a:cxn>
                <a:cxn ang="0">
                  <a:pos x="29" y="159"/>
                </a:cxn>
                <a:cxn ang="0">
                  <a:pos x="20" y="176"/>
                </a:cxn>
                <a:cxn ang="0">
                  <a:pos x="11" y="191"/>
                </a:cxn>
                <a:cxn ang="0">
                  <a:pos x="1" y="208"/>
                </a:cxn>
                <a:cxn ang="0">
                  <a:pos x="1" y="208"/>
                </a:cxn>
                <a:cxn ang="0">
                  <a:pos x="0" y="209"/>
                </a:cxn>
                <a:cxn ang="0">
                  <a:pos x="0" y="211"/>
                </a:cxn>
                <a:cxn ang="0">
                  <a:pos x="1" y="213"/>
                </a:cxn>
                <a:cxn ang="0">
                  <a:pos x="2" y="214"/>
                </a:cxn>
                <a:cxn ang="0">
                  <a:pos x="5" y="214"/>
                </a:cxn>
                <a:cxn ang="0">
                  <a:pos x="7" y="214"/>
                </a:cxn>
                <a:cxn ang="0">
                  <a:pos x="10" y="212"/>
                </a:cxn>
                <a:cxn ang="0">
                  <a:pos x="10" y="212"/>
                </a:cxn>
                <a:cxn ang="0">
                  <a:pos x="18" y="198"/>
                </a:cxn>
                <a:cxn ang="0">
                  <a:pos x="27" y="184"/>
                </a:cxn>
                <a:cxn ang="0">
                  <a:pos x="43" y="155"/>
                </a:cxn>
                <a:cxn ang="0">
                  <a:pos x="43" y="155"/>
                </a:cxn>
                <a:cxn ang="0">
                  <a:pos x="47" y="148"/>
                </a:cxn>
                <a:cxn ang="0">
                  <a:pos x="52" y="139"/>
                </a:cxn>
                <a:cxn ang="0">
                  <a:pos x="63" y="125"/>
                </a:cxn>
                <a:cxn ang="0">
                  <a:pos x="88" y="98"/>
                </a:cxn>
                <a:cxn ang="0">
                  <a:pos x="88" y="98"/>
                </a:cxn>
                <a:cxn ang="0">
                  <a:pos x="98" y="85"/>
                </a:cxn>
                <a:cxn ang="0">
                  <a:pos x="107" y="73"/>
                </a:cxn>
                <a:cxn ang="0">
                  <a:pos x="116" y="60"/>
                </a:cxn>
                <a:cxn ang="0">
                  <a:pos x="126" y="49"/>
                </a:cxn>
                <a:cxn ang="0">
                  <a:pos x="126" y="49"/>
                </a:cxn>
                <a:cxn ang="0">
                  <a:pos x="145" y="28"/>
                </a:cxn>
                <a:cxn ang="0">
                  <a:pos x="165" y="9"/>
                </a:cxn>
                <a:cxn ang="0">
                  <a:pos x="165" y="9"/>
                </a:cxn>
                <a:cxn ang="0">
                  <a:pos x="166" y="7"/>
                </a:cxn>
                <a:cxn ang="0">
                  <a:pos x="167" y="6"/>
                </a:cxn>
                <a:cxn ang="0">
                  <a:pos x="166" y="3"/>
                </a:cxn>
                <a:cxn ang="0">
                  <a:pos x="165" y="2"/>
                </a:cxn>
                <a:cxn ang="0">
                  <a:pos x="164" y="1"/>
                </a:cxn>
                <a:cxn ang="0">
                  <a:pos x="162" y="0"/>
                </a:cxn>
                <a:cxn ang="0">
                  <a:pos x="160" y="0"/>
                </a:cxn>
                <a:cxn ang="0">
                  <a:pos x="159" y="1"/>
                </a:cxn>
                <a:cxn ang="0">
                  <a:pos x="159" y="1"/>
                </a:cxn>
              </a:cxnLst>
              <a:rect l="0" t="0" r="r" b="b"/>
              <a:pathLst>
                <a:path w="167" h="214">
                  <a:moveTo>
                    <a:pt x="159" y="1"/>
                  </a:moveTo>
                  <a:lnTo>
                    <a:pt x="159" y="1"/>
                  </a:lnTo>
                  <a:lnTo>
                    <a:pt x="139" y="22"/>
                  </a:lnTo>
                  <a:lnTo>
                    <a:pt x="119" y="42"/>
                  </a:lnTo>
                  <a:lnTo>
                    <a:pt x="119" y="42"/>
                  </a:lnTo>
                  <a:lnTo>
                    <a:pt x="108" y="55"/>
                  </a:lnTo>
                  <a:lnTo>
                    <a:pt x="98" y="70"/>
                  </a:lnTo>
                  <a:lnTo>
                    <a:pt x="87" y="83"/>
                  </a:lnTo>
                  <a:lnTo>
                    <a:pt x="77" y="97"/>
                  </a:lnTo>
                  <a:lnTo>
                    <a:pt x="77" y="97"/>
                  </a:lnTo>
                  <a:lnTo>
                    <a:pt x="57" y="120"/>
                  </a:lnTo>
                  <a:lnTo>
                    <a:pt x="39" y="143"/>
                  </a:lnTo>
                  <a:lnTo>
                    <a:pt x="39" y="143"/>
                  </a:lnTo>
                  <a:lnTo>
                    <a:pt x="29" y="159"/>
                  </a:lnTo>
                  <a:lnTo>
                    <a:pt x="20" y="176"/>
                  </a:lnTo>
                  <a:lnTo>
                    <a:pt x="11" y="191"/>
                  </a:lnTo>
                  <a:lnTo>
                    <a:pt x="1" y="208"/>
                  </a:lnTo>
                  <a:lnTo>
                    <a:pt x="1" y="208"/>
                  </a:lnTo>
                  <a:lnTo>
                    <a:pt x="0" y="209"/>
                  </a:lnTo>
                  <a:lnTo>
                    <a:pt x="0" y="211"/>
                  </a:lnTo>
                  <a:lnTo>
                    <a:pt x="1" y="213"/>
                  </a:lnTo>
                  <a:lnTo>
                    <a:pt x="2" y="214"/>
                  </a:lnTo>
                  <a:lnTo>
                    <a:pt x="5" y="214"/>
                  </a:lnTo>
                  <a:lnTo>
                    <a:pt x="7" y="214"/>
                  </a:lnTo>
                  <a:lnTo>
                    <a:pt x="10" y="212"/>
                  </a:lnTo>
                  <a:lnTo>
                    <a:pt x="10" y="212"/>
                  </a:lnTo>
                  <a:lnTo>
                    <a:pt x="18" y="198"/>
                  </a:lnTo>
                  <a:lnTo>
                    <a:pt x="27" y="184"/>
                  </a:lnTo>
                  <a:lnTo>
                    <a:pt x="43" y="155"/>
                  </a:lnTo>
                  <a:lnTo>
                    <a:pt x="43" y="155"/>
                  </a:lnTo>
                  <a:lnTo>
                    <a:pt x="47" y="148"/>
                  </a:lnTo>
                  <a:lnTo>
                    <a:pt x="52" y="139"/>
                  </a:lnTo>
                  <a:lnTo>
                    <a:pt x="63" y="125"/>
                  </a:lnTo>
                  <a:lnTo>
                    <a:pt x="88" y="98"/>
                  </a:lnTo>
                  <a:lnTo>
                    <a:pt x="88" y="98"/>
                  </a:lnTo>
                  <a:lnTo>
                    <a:pt x="98" y="85"/>
                  </a:lnTo>
                  <a:lnTo>
                    <a:pt x="107" y="73"/>
                  </a:lnTo>
                  <a:lnTo>
                    <a:pt x="116" y="60"/>
                  </a:lnTo>
                  <a:lnTo>
                    <a:pt x="126" y="49"/>
                  </a:lnTo>
                  <a:lnTo>
                    <a:pt x="126" y="49"/>
                  </a:lnTo>
                  <a:lnTo>
                    <a:pt x="145" y="28"/>
                  </a:lnTo>
                  <a:lnTo>
                    <a:pt x="165" y="9"/>
                  </a:lnTo>
                  <a:lnTo>
                    <a:pt x="165" y="9"/>
                  </a:lnTo>
                  <a:lnTo>
                    <a:pt x="166" y="7"/>
                  </a:lnTo>
                  <a:lnTo>
                    <a:pt x="167" y="6"/>
                  </a:lnTo>
                  <a:lnTo>
                    <a:pt x="166" y="3"/>
                  </a:lnTo>
                  <a:lnTo>
                    <a:pt x="165" y="2"/>
                  </a:lnTo>
                  <a:lnTo>
                    <a:pt x="164" y="1"/>
                  </a:lnTo>
                  <a:lnTo>
                    <a:pt x="162" y="0"/>
                  </a:lnTo>
                  <a:lnTo>
                    <a:pt x="160" y="0"/>
                  </a:lnTo>
                  <a:lnTo>
                    <a:pt x="159" y="1"/>
                  </a:lnTo>
                  <a:lnTo>
                    <a:pt x="159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72" name="Freeform 62">
              <a:extLst>
                <a:ext uri="{FF2B5EF4-FFF2-40B4-BE49-F238E27FC236}">
                  <a16:creationId xmlns:a16="http://schemas.microsoft.com/office/drawing/2014/main" id="{12CA22EC-6294-4F61-9EB6-0D7CE15B6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7350" y="4487863"/>
              <a:ext cx="88900" cy="120650"/>
            </a:xfrm>
            <a:custGeom>
              <a:avLst/>
              <a:gdLst/>
              <a:ahLst/>
              <a:cxnLst>
                <a:cxn ang="0">
                  <a:pos x="159" y="1"/>
                </a:cxn>
                <a:cxn ang="0">
                  <a:pos x="159" y="1"/>
                </a:cxn>
                <a:cxn ang="0">
                  <a:pos x="147" y="15"/>
                </a:cxn>
                <a:cxn ang="0">
                  <a:pos x="136" y="28"/>
                </a:cxn>
                <a:cxn ang="0">
                  <a:pos x="116" y="57"/>
                </a:cxn>
                <a:cxn ang="0">
                  <a:pos x="96" y="86"/>
                </a:cxn>
                <a:cxn ang="0">
                  <a:pos x="75" y="115"/>
                </a:cxn>
                <a:cxn ang="0">
                  <a:pos x="75" y="115"/>
                </a:cxn>
                <a:cxn ang="0">
                  <a:pos x="54" y="140"/>
                </a:cxn>
                <a:cxn ang="0">
                  <a:pos x="33" y="166"/>
                </a:cxn>
                <a:cxn ang="0">
                  <a:pos x="24" y="180"/>
                </a:cxn>
                <a:cxn ang="0">
                  <a:pos x="15" y="193"/>
                </a:cxn>
                <a:cxn ang="0">
                  <a:pos x="7" y="208"/>
                </a:cxn>
                <a:cxn ang="0">
                  <a:pos x="1" y="223"/>
                </a:cxn>
                <a:cxn ang="0">
                  <a:pos x="1" y="223"/>
                </a:cxn>
                <a:cxn ang="0">
                  <a:pos x="0" y="225"/>
                </a:cxn>
                <a:cxn ang="0">
                  <a:pos x="1" y="226"/>
                </a:cxn>
                <a:cxn ang="0">
                  <a:pos x="2" y="227"/>
                </a:cxn>
                <a:cxn ang="0">
                  <a:pos x="4" y="228"/>
                </a:cxn>
                <a:cxn ang="0">
                  <a:pos x="7" y="228"/>
                </a:cxn>
                <a:cxn ang="0">
                  <a:pos x="8" y="227"/>
                </a:cxn>
                <a:cxn ang="0">
                  <a:pos x="11" y="225"/>
                </a:cxn>
                <a:cxn ang="0">
                  <a:pos x="11" y="225"/>
                </a:cxn>
                <a:cxn ang="0">
                  <a:pos x="17" y="210"/>
                </a:cxn>
                <a:cxn ang="0">
                  <a:pos x="25" y="195"/>
                </a:cxn>
                <a:cxn ang="0">
                  <a:pos x="34" y="182"/>
                </a:cxn>
                <a:cxn ang="0">
                  <a:pos x="45" y="167"/>
                </a:cxn>
                <a:cxn ang="0">
                  <a:pos x="66" y="140"/>
                </a:cxn>
                <a:cxn ang="0">
                  <a:pos x="87" y="114"/>
                </a:cxn>
                <a:cxn ang="0">
                  <a:pos x="87" y="114"/>
                </a:cxn>
                <a:cxn ang="0">
                  <a:pos x="107" y="88"/>
                </a:cxn>
                <a:cxn ang="0">
                  <a:pos x="126" y="60"/>
                </a:cxn>
                <a:cxn ang="0">
                  <a:pos x="144" y="34"/>
                </a:cxn>
                <a:cxn ang="0">
                  <a:pos x="155" y="21"/>
                </a:cxn>
                <a:cxn ang="0">
                  <a:pos x="166" y="9"/>
                </a:cxn>
                <a:cxn ang="0">
                  <a:pos x="166" y="9"/>
                </a:cxn>
                <a:cxn ang="0">
                  <a:pos x="167" y="7"/>
                </a:cxn>
                <a:cxn ang="0">
                  <a:pos x="167" y="6"/>
                </a:cxn>
                <a:cxn ang="0">
                  <a:pos x="167" y="3"/>
                </a:cxn>
                <a:cxn ang="0">
                  <a:pos x="166" y="2"/>
                </a:cxn>
                <a:cxn ang="0">
                  <a:pos x="164" y="1"/>
                </a:cxn>
                <a:cxn ang="0">
                  <a:pos x="163" y="0"/>
                </a:cxn>
                <a:cxn ang="0">
                  <a:pos x="161" y="0"/>
                </a:cxn>
                <a:cxn ang="0">
                  <a:pos x="159" y="1"/>
                </a:cxn>
                <a:cxn ang="0">
                  <a:pos x="159" y="1"/>
                </a:cxn>
              </a:cxnLst>
              <a:rect l="0" t="0" r="r" b="b"/>
              <a:pathLst>
                <a:path w="167" h="228">
                  <a:moveTo>
                    <a:pt x="159" y="1"/>
                  </a:moveTo>
                  <a:lnTo>
                    <a:pt x="159" y="1"/>
                  </a:lnTo>
                  <a:lnTo>
                    <a:pt x="147" y="15"/>
                  </a:lnTo>
                  <a:lnTo>
                    <a:pt x="136" y="28"/>
                  </a:lnTo>
                  <a:lnTo>
                    <a:pt x="116" y="57"/>
                  </a:lnTo>
                  <a:lnTo>
                    <a:pt x="96" y="86"/>
                  </a:lnTo>
                  <a:lnTo>
                    <a:pt x="75" y="115"/>
                  </a:lnTo>
                  <a:lnTo>
                    <a:pt x="75" y="115"/>
                  </a:lnTo>
                  <a:lnTo>
                    <a:pt x="54" y="140"/>
                  </a:lnTo>
                  <a:lnTo>
                    <a:pt x="33" y="166"/>
                  </a:lnTo>
                  <a:lnTo>
                    <a:pt x="24" y="180"/>
                  </a:lnTo>
                  <a:lnTo>
                    <a:pt x="15" y="193"/>
                  </a:lnTo>
                  <a:lnTo>
                    <a:pt x="7" y="208"/>
                  </a:lnTo>
                  <a:lnTo>
                    <a:pt x="1" y="223"/>
                  </a:lnTo>
                  <a:lnTo>
                    <a:pt x="1" y="223"/>
                  </a:lnTo>
                  <a:lnTo>
                    <a:pt x="0" y="225"/>
                  </a:lnTo>
                  <a:lnTo>
                    <a:pt x="1" y="226"/>
                  </a:lnTo>
                  <a:lnTo>
                    <a:pt x="2" y="227"/>
                  </a:lnTo>
                  <a:lnTo>
                    <a:pt x="4" y="228"/>
                  </a:lnTo>
                  <a:lnTo>
                    <a:pt x="7" y="228"/>
                  </a:lnTo>
                  <a:lnTo>
                    <a:pt x="8" y="227"/>
                  </a:lnTo>
                  <a:lnTo>
                    <a:pt x="11" y="225"/>
                  </a:lnTo>
                  <a:lnTo>
                    <a:pt x="11" y="225"/>
                  </a:lnTo>
                  <a:lnTo>
                    <a:pt x="17" y="210"/>
                  </a:lnTo>
                  <a:lnTo>
                    <a:pt x="25" y="195"/>
                  </a:lnTo>
                  <a:lnTo>
                    <a:pt x="34" y="182"/>
                  </a:lnTo>
                  <a:lnTo>
                    <a:pt x="45" y="167"/>
                  </a:lnTo>
                  <a:lnTo>
                    <a:pt x="66" y="140"/>
                  </a:lnTo>
                  <a:lnTo>
                    <a:pt x="87" y="114"/>
                  </a:lnTo>
                  <a:lnTo>
                    <a:pt x="87" y="114"/>
                  </a:lnTo>
                  <a:lnTo>
                    <a:pt x="107" y="88"/>
                  </a:lnTo>
                  <a:lnTo>
                    <a:pt x="126" y="60"/>
                  </a:lnTo>
                  <a:lnTo>
                    <a:pt x="144" y="34"/>
                  </a:lnTo>
                  <a:lnTo>
                    <a:pt x="155" y="21"/>
                  </a:lnTo>
                  <a:lnTo>
                    <a:pt x="166" y="9"/>
                  </a:lnTo>
                  <a:lnTo>
                    <a:pt x="166" y="9"/>
                  </a:lnTo>
                  <a:lnTo>
                    <a:pt x="167" y="7"/>
                  </a:lnTo>
                  <a:lnTo>
                    <a:pt x="167" y="6"/>
                  </a:lnTo>
                  <a:lnTo>
                    <a:pt x="167" y="3"/>
                  </a:lnTo>
                  <a:lnTo>
                    <a:pt x="166" y="2"/>
                  </a:lnTo>
                  <a:lnTo>
                    <a:pt x="164" y="1"/>
                  </a:lnTo>
                  <a:lnTo>
                    <a:pt x="163" y="0"/>
                  </a:lnTo>
                  <a:lnTo>
                    <a:pt x="161" y="0"/>
                  </a:lnTo>
                  <a:lnTo>
                    <a:pt x="159" y="1"/>
                  </a:lnTo>
                  <a:lnTo>
                    <a:pt x="159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73" name="Freeform 63">
              <a:extLst>
                <a:ext uri="{FF2B5EF4-FFF2-40B4-BE49-F238E27FC236}">
                  <a16:creationId xmlns:a16="http://schemas.microsoft.com/office/drawing/2014/main" id="{D69B391D-3F71-4617-8BA4-112E393AD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7988" y="4532313"/>
              <a:ext cx="88900" cy="123825"/>
            </a:xfrm>
            <a:custGeom>
              <a:avLst/>
              <a:gdLst/>
              <a:ahLst/>
              <a:cxnLst>
                <a:cxn ang="0">
                  <a:pos x="158" y="1"/>
                </a:cxn>
                <a:cxn ang="0">
                  <a:pos x="158" y="1"/>
                </a:cxn>
                <a:cxn ang="0">
                  <a:pos x="147" y="12"/>
                </a:cxn>
                <a:cxn ang="0">
                  <a:pos x="136" y="24"/>
                </a:cxn>
                <a:cxn ang="0">
                  <a:pos x="127" y="38"/>
                </a:cxn>
                <a:cxn ang="0">
                  <a:pos x="118" y="51"/>
                </a:cxn>
                <a:cxn ang="0">
                  <a:pos x="101" y="81"/>
                </a:cxn>
                <a:cxn ang="0">
                  <a:pos x="86" y="109"/>
                </a:cxn>
                <a:cxn ang="0">
                  <a:pos x="86" y="109"/>
                </a:cxn>
                <a:cxn ang="0">
                  <a:pos x="76" y="125"/>
                </a:cxn>
                <a:cxn ang="0">
                  <a:pos x="65" y="140"/>
                </a:cxn>
                <a:cxn ang="0">
                  <a:pos x="41" y="170"/>
                </a:cxn>
                <a:cxn ang="0">
                  <a:pos x="41" y="170"/>
                </a:cxn>
                <a:cxn ang="0">
                  <a:pos x="20" y="197"/>
                </a:cxn>
                <a:cxn ang="0">
                  <a:pos x="1" y="226"/>
                </a:cxn>
                <a:cxn ang="0">
                  <a:pos x="1" y="226"/>
                </a:cxn>
                <a:cxn ang="0">
                  <a:pos x="0" y="228"/>
                </a:cxn>
                <a:cxn ang="0">
                  <a:pos x="0" y="229"/>
                </a:cxn>
                <a:cxn ang="0">
                  <a:pos x="1" y="232"/>
                </a:cxn>
                <a:cxn ang="0">
                  <a:pos x="2" y="233"/>
                </a:cxn>
                <a:cxn ang="0">
                  <a:pos x="4" y="233"/>
                </a:cxn>
                <a:cxn ang="0">
                  <a:pos x="6" y="233"/>
                </a:cxn>
                <a:cxn ang="0">
                  <a:pos x="7" y="233"/>
                </a:cxn>
                <a:cxn ang="0">
                  <a:pos x="9" y="231"/>
                </a:cxn>
                <a:cxn ang="0">
                  <a:pos x="9" y="231"/>
                </a:cxn>
                <a:cxn ang="0">
                  <a:pos x="18" y="217"/>
                </a:cxn>
                <a:cxn ang="0">
                  <a:pos x="29" y="204"/>
                </a:cxn>
                <a:cxn ang="0">
                  <a:pos x="49" y="177"/>
                </a:cxn>
                <a:cxn ang="0">
                  <a:pos x="71" y="150"/>
                </a:cxn>
                <a:cxn ang="0">
                  <a:pos x="80" y="136"/>
                </a:cxn>
                <a:cxn ang="0">
                  <a:pos x="90" y="122"/>
                </a:cxn>
                <a:cxn ang="0">
                  <a:pos x="90" y="122"/>
                </a:cxn>
                <a:cxn ang="0">
                  <a:pos x="128" y="58"/>
                </a:cxn>
                <a:cxn ang="0">
                  <a:pos x="128" y="58"/>
                </a:cxn>
                <a:cxn ang="0">
                  <a:pos x="135" y="45"/>
                </a:cxn>
                <a:cxn ang="0">
                  <a:pos x="144" y="32"/>
                </a:cxn>
                <a:cxn ang="0">
                  <a:pos x="154" y="19"/>
                </a:cxn>
                <a:cxn ang="0">
                  <a:pos x="159" y="14"/>
                </a:cxn>
                <a:cxn ang="0">
                  <a:pos x="165" y="9"/>
                </a:cxn>
                <a:cxn ang="0">
                  <a:pos x="165" y="9"/>
                </a:cxn>
                <a:cxn ang="0">
                  <a:pos x="166" y="7"/>
                </a:cxn>
                <a:cxn ang="0">
                  <a:pos x="166" y="6"/>
                </a:cxn>
                <a:cxn ang="0">
                  <a:pos x="166" y="4"/>
                </a:cxn>
                <a:cxn ang="0">
                  <a:pos x="165" y="2"/>
                </a:cxn>
                <a:cxn ang="0">
                  <a:pos x="162" y="0"/>
                </a:cxn>
                <a:cxn ang="0">
                  <a:pos x="160" y="0"/>
                </a:cxn>
                <a:cxn ang="0">
                  <a:pos x="158" y="1"/>
                </a:cxn>
                <a:cxn ang="0">
                  <a:pos x="158" y="1"/>
                </a:cxn>
              </a:cxnLst>
              <a:rect l="0" t="0" r="r" b="b"/>
              <a:pathLst>
                <a:path w="166" h="233">
                  <a:moveTo>
                    <a:pt x="158" y="1"/>
                  </a:moveTo>
                  <a:lnTo>
                    <a:pt x="158" y="1"/>
                  </a:lnTo>
                  <a:lnTo>
                    <a:pt x="147" y="12"/>
                  </a:lnTo>
                  <a:lnTo>
                    <a:pt x="136" y="24"/>
                  </a:lnTo>
                  <a:lnTo>
                    <a:pt x="127" y="38"/>
                  </a:lnTo>
                  <a:lnTo>
                    <a:pt x="118" y="51"/>
                  </a:lnTo>
                  <a:lnTo>
                    <a:pt x="101" y="81"/>
                  </a:lnTo>
                  <a:lnTo>
                    <a:pt x="86" y="109"/>
                  </a:lnTo>
                  <a:lnTo>
                    <a:pt x="86" y="109"/>
                  </a:lnTo>
                  <a:lnTo>
                    <a:pt x="76" y="125"/>
                  </a:lnTo>
                  <a:lnTo>
                    <a:pt x="65" y="140"/>
                  </a:lnTo>
                  <a:lnTo>
                    <a:pt x="41" y="170"/>
                  </a:lnTo>
                  <a:lnTo>
                    <a:pt x="41" y="170"/>
                  </a:lnTo>
                  <a:lnTo>
                    <a:pt x="20" y="197"/>
                  </a:lnTo>
                  <a:lnTo>
                    <a:pt x="1" y="226"/>
                  </a:lnTo>
                  <a:lnTo>
                    <a:pt x="1" y="226"/>
                  </a:lnTo>
                  <a:lnTo>
                    <a:pt x="0" y="228"/>
                  </a:lnTo>
                  <a:lnTo>
                    <a:pt x="0" y="229"/>
                  </a:lnTo>
                  <a:lnTo>
                    <a:pt x="1" y="232"/>
                  </a:lnTo>
                  <a:lnTo>
                    <a:pt x="2" y="233"/>
                  </a:lnTo>
                  <a:lnTo>
                    <a:pt x="4" y="233"/>
                  </a:lnTo>
                  <a:lnTo>
                    <a:pt x="6" y="233"/>
                  </a:lnTo>
                  <a:lnTo>
                    <a:pt x="7" y="233"/>
                  </a:lnTo>
                  <a:lnTo>
                    <a:pt x="9" y="231"/>
                  </a:lnTo>
                  <a:lnTo>
                    <a:pt x="9" y="231"/>
                  </a:lnTo>
                  <a:lnTo>
                    <a:pt x="18" y="217"/>
                  </a:lnTo>
                  <a:lnTo>
                    <a:pt x="29" y="204"/>
                  </a:lnTo>
                  <a:lnTo>
                    <a:pt x="49" y="177"/>
                  </a:lnTo>
                  <a:lnTo>
                    <a:pt x="71" y="150"/>
                  </a:lnTo>
                  <a:lnTo>
                    <a:pt x="80" y="136"/>
                  </a:lnTo>
                  <a:lnTo>
                    <a:pt x="90" y="122"/>
                  </a:lnTo>
                  <a:lnTo>
                    <a:pt x="90" y="122"/>
                  </a:lnTo>
                  <a:lnTo>
                    <a:pt x="128" y="58"/>
                  </a:lnTo>
                  <a:lnTo>
                    <a:pt x="128" y="58"/>
                  </a:lnTo>
                  <a:lnTo>
                    <a:pt x="135" y="45"/>
                  </a:lnTo>
                  <a:lnTo>
                    <a:pt x="144" y="32"/>
                  </a:lnTo>
                  <a:lnTo>
                    <a:pt x="154" y="19"/>
                  </a:lnTo>
                  <a:lnTo>
                    <a:pt x="159" y="14"/>
                  </a:lnTo>
                  <a:lnTo>
                    <a:pt x="165" y="9"/>
                  </a:lnTo>
                  <a:lnTo>
                    <a:pt x="165" y="9"/>
                  </a:lnTo>
                  <a:lnTo>
                    <a:pt x="166" y="7"/>
                  </a:lnTo>
                  <a:lnTo>
                    <a:pt x="166" y="6"/>
                  </a:lnTo>
                  <a:lnTo>
                    <a:pt x="166" y="4"/>
                  </a:lnTo>
                  <a:lnTo>
                    <a:pt x="165" y="2"/>
                  </a:lnTo>
                  <a:lnTo>
                    <a:pt x="162" y="0"/>
                  </a:lnTo>
                  <a:lnTo>
                    <a:pt x="160" y="0"/>
                  </a:lnTo>
                  <a:lnTo>
                    <a:pt x="158" y="1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74" name="Freeform 64">
              <a:extLst>
                <a:ext uri="{FF2B5EF4-FFF2-40B4-BE49-F238E27FC236}">
                  <a16:creationId xmlns:a16="http://schemas.microsoft.com/office/drawing/2014/main" id="{503FED79-EF94-4BFF-820D-CD4350AC9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8150" y="4562475"/>
              <a:ext cx="85725" cy="115888"/>
            </a:xfrm>
            <a:custGeom>
              <a:avLst/>
              <a:gdLst/>
              <a:ahLst/>
              <a:cxnLst>
                <a:cxn ang="0">
                  <a:pos x="154" y="1"/>
                </a:cxn>
                <a:cxn ang="0">
                  <a:pos x="154" y="1"/>
                </a:cxn>
                <a:cxn ang="0">
                  <a:pos x="143" y="13"/>
                </a:cxn>
                <a:cxn ang="0">
                  <a:pos x="133" y="24"/>
                </a:cxn>
                <a:cxn ang="0">
                  <a:pos x="124" y="38"/>
                </a:cxn>
                <a:cxn ang="0">
                  <a:pos x="117" y="50"/>
                </a:cxn>
                <a:cxn ang="0">
                  <a:pos x="102" y="78"/>
                </a:cxn>
                <a:cxn ang="0">
                  <a:pos x="94" y="92"/>
                </a:cxn>
                <a:cxn ang="0">
                  <a:pos x="87" y="105"/>
                </a:cxn>
                <a:cxn ang="0">
                  <a:pos x="87" y="105"/>
                </a:cxn>
                <a:cxn ang="0">
                  <a:pos x="75" y="122"/>
                </a:cxn>
                <a:cxn ang="0">
                  <a:pos x="64" y="137"/>
                </a:cxn>
                <a:cxn ang="0">
                  <a:pos x="39" y="168"/>
                </a:cxn>
                <a:cxn ang="0">
                  <a:pos x="39" y="168"/>
                </a:cxn>
                <a:cxn ang="0">
                  <a:pos x="30" y="180"/>
                </a:cxn>
                <a:cxn ang="0">
                  <a:pos x="19" y="190"/>
                </a:cxn>
                <a:cxn ang="0">
                  <a:pos x="10" y="200"/>
                </a:cxn>
                <a:cxn ang="0">
                  <a:pos x="1" y="212"/>
                </a:cxn>
                <a:cxn ang="0">
                  <a:pos x="1" y="212"/>
                </a:cxn>
                <a:cxn ang="0">
                  <a:pos x="0" y="214"/>
                </a:cxn>
                <a:cxn ang="0">
                  <a:pos x="0" y="215"/>
                </a:cxn>
                <a:cxn ang="0">
                  <a:pos x="1" y="217"/>
                </a:cxn>
                <a:cxn ang="0">
                  <a:pos x="2" y="218"/>
                </a:cxn>
                <a:cxn ang="0">
                  <a:pos x="6" y="219"/>
                </a:cxn>
                <a:cxn ang="0">
                  <a:pos x="7" y="218"/>
                </a:cxn>
                <a:cxn ang="0">
                  <a:pos x="9" y="217"/>
                </a:cxn>
                <a:cxn ang="0">
                  <a:pos x="9" y="217"/>
                </a:cxn>
                <a:cxn ang="0">
                  <a:pos x="19" y="205"/>
                </a:cxn>
                <a:cxn ang="0">
                  <a:pos x="30" y="192"/>
                </a:cxn>
                <a:cxn ang="0">
                  <a:pos x="41" y="180"/>
                </a:cxn>
                <a:cxn ang="0">
                  <a:pos x="51" y="167"/>
                </a:cxn>
                <a:cxn ang="0">
                  <a:pos x="51" y="167"/>
                </a:cxn>
                <a:cxn ang="0">
                  <a:pos x="71" y="142"/>
                </a:cxn>
                <a:cxn ang="0">
                  <a:pos x="90" y="117"/>
                </a:cxn>
                <a:cxn ang="0">
                  <a:pos x="90" y="117"/>
                </a:cxn>
                <a:cxn ang="0">
                  <a:pos x="99" y="103"/>
                </a:cxn>
                <a:cxn ang="0">
                  <a:pos x="106" y="89"/>
                </a:cxn>
                <a:cxn ang="0">
                  <a:pos x="122" y="61"/>
                </a:cxn>
                <a:cxn ang="0">
                  <a:pos x="130" y="46"/>
                </a:cxn>
                <a:cxn ang="0">
                  <a:pos x="138" y="33"/>
                </a:cxn>
                <a:cxn ang="0">
                  <a:pos x="149" y="20"/>
                </a:cxn>
                <a:cxn ang="0">
                  <a:pos x="160" y="9"/>
                </a:cxn>
                <a:cxn ang="0">
                  <a:pos x="160" y="9"/>
                </a:cxn>
                <a:cxn ang="0">
                  <a:pos x="161" y="7"/>
                </a:cxn>
                <a:cxn ang="0">
                  <a:pos x="161" y="5"/>
                </a:cxn>
                <a:cxn ang="0">
                  <a:pos x="161" y="4"/>
                </a:cxn>
                <a:cxn ang="0">
                  <a:pos x="160" y="1"/>
                </a:cxn>
                <a:cxn ang="0">
                  <a:pos x="159" y="0"/>
                </a:cxn>
                <a:cxn ang="0">
                  <a:pos x="157" y="0"/>
                </a:cxn>
                <a:cxn ang="0">
                  <a:pos x="155" y="0"/>
                </a:cxn>
                <a:cxn ang="0">
                  <a:pos x="154" y="1"/>
                </a:cxn>
                <a:cxn ang="0">
                  <a:pos x="154" y="1"/>
                </a:cxn>
              </a:cxnLst>
              <a:rect l="0" t="0" r="r" b="b"/>
              <a:pathLst>
                <a:path w="161" h="219">
                  <a:moveTo>
                    <a:pt x="154" y="1"/>
                  </a:moveTo>
                  <a:lnTo>
                    <a:pt x="154" y="1"/>
                  </a:lnTo>
                  <a:lnTo>
                    <a:pt x="143" y="13"/>
                  </a:lnTo>
                  <a:lnTo>
                    <a:pt x="133" y="24"/>
                  </a:lnTo>
                  <a:lnTo>
                    <a:pt x="124" y="38"/>
                  </a:lnTo>
                  <a:lnTo>
                    <a:pt x="117" y="50"/>
                  </a:lnTo>
                  <a:lnTo>
                    <a:pt x="102" y="78"/>
                  </a:lnTo>
                  <a:lnTo>
                    <a:pt x="94" y="92"/>
                  </a:lnTo>
                  <a:lnTo>
                    <a:pt x="87" y="105"/>
                  </a:lnTo>
                  <a:lnTo>
                    <a:pt x="87" y="105"/>
                  </a:lnTo>
                  <a:lnTo>
                    <a:pt x="75" y="122"/>
                  </a:lnTo>
                  <a:lnTo>
                    <a:pt x="64" y="137"/>
                  </a:lnTo>
                  <a:lnTo>
                    <a:pt x="39" y="168"/>
                  </a:lnTo>
                  <a:lnTo>
                    <a:pt x="39" y="168"/>
                  </a:lnTo>
                  <a:lnTo>
                    <a:pt x="30" y="180"/>
                  </a:lnTo>
                  <a:lnTo>
                    <a:pt x="19" y="190"/>
                  </a:lnTo>
                  <a:lnTo>
                    <a:pt x="10" y="200"/>
                  </a:lnTo>
                  <a:lnTo>
                    <a:pt x="1" y="212"/>
                  </a:lnTo>
                  <a:lnTo>
                    <a:pt x="1" y="212"/>
                  </a:lnTo>
                  <a:lnTo>
                    <a:pt x="0" y="214"/>
                  </a:lnTo>
                  <a:lnTo>
                    <a:pt x="0" y="215"/>
                  </a:lnTo>
                  <a:lnTo>
                    <a:pt x="1" y="217"/>
                  </a:lnTo>
                  <a:lnTo>
                    <a:pt x="2" y="218"/>
                  </a:lnTo>
                  <a:lnTo>
                    <a:pt x="6" y="219"/>
                  </a:lnTo>
                  <a:lnTo>
                    <a:pt x="7" y="218"/>
                  </a:lnTo>
                  <a:lnTo>
                    <a:pt x="9" y="217"/>
                  </a:lnTo>
                  <a:lnTo>
                    <a:pt x="9" y="217"/>
                  </a:lnTo>
                  <a:lnTo>
                    <a:pt x="19" y="205"/>
                  </a:lnTo>
                  <a:lnTo>
                    <a:pt x="30" y="192"/>
                  </a:lnTo>
                  <a:lnTo>
                    <a:pt x="41" y="180"/>
                  </a:lnTo>
                  <a:lnTo>
                    <a:pt x="51" y="167"/>
                  </a:lnTo>
                  <a:lnTo>
                    <a:pt x="51" y="167"/>
                  </a:lnTo>
                  <a:lnTo>
                    <a:pt x="71" y="142"/>
                  </a:lnTo>
                  <a:lnTo>
                    <a:pt x="90" y="117"/>
                  </a:lnTo>
                  <a:lnTo>
                    <a:pt x="90" y="117"/>
                  </a:lnTo>
                  <a:lnTo>
                    <a:pt x="99" y="103"/>
                  </a:lnTo>
                  <a:lnTo>
                    <a:pt x="106" y="89"/>
                  </a:lnTo>
                  <a:lnTo>
                    <a:pt x="122" y="61"/>
                  </a:lnTo>
                  <a:lnTo>
                    <a:pt x="130" y="46"/>
                  </a:lnTo>
                  <a:lnTo>
                    <a:pt x="138" y="33"/>
                  </a:lnTo>
                  <a:lnTo>
                    <a:pt x="149" y="20"/>
                  </a:lnTo>
                  <a:lnTo>
                    <a:pt x="160" y="9"/>
                  </a:lnTo>
                  <a:lnTo>
                    <a:pt x="160" y="9"/>
                  </a:lnTo>
                  <a:lnTo>
                    <a:pt x="161" y="7"/>
                  </a:lnTo>
                  <a:lnTo>
                    <a:pt x="161" y="5"/>
                  </a:lnTo>
                  <a:lnTo>
                    <a:pt x="161" y="4"/>
                  </a:lnTo>
                  <a:lnTo>
                    <a:pt x="160" y="1"/>
                  </a:lnTo>
                  <a:lnTo>
                    <a:pt x="159" y="0"/>
                  </a:lnTo>
                  <a:lnTo>
                    <a:pt x="157" y="0"/>
                  </a:lnTo>
                  <a:lnTo>
                    <a:pt x="155" y="0"/>
                  </a:lnTo>
                  <a:lnTo>
                    <a:pt x="154" y="1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75" name="Freeform 65">
              <a:extLst>
                <a:ext uri="{FF2B5EF4-FFF2-40B4-BE49-F238E27FC236}">
                  <a16:creationId xmlns:a16="http://schemas.microsoft.com/office/drawing/2014/main" id="{3497D1B5-92E3-485E-970D-B8F93B76C3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8788" y="4605338"/>
              <a:ext cx="76200" cy="111125"/>
            </a:xfrm>
            <a:custGeom>
              <a:avLst/>
              <a:gdLst/>
              <a:ahLst/>
              <a:cxnLst>
                <a:cxn ang="0">
                  <a:pos x="135" y="1"/>
                </a:cxn>
                <a:cxn ang="0">
                  <a:pos x="135" y="1"/>
                </a:cxn>
                <a:cxn ang="0">
                  <a:pos x="125" y="12"/>
                </a:cxn>
                <a:cxn ang="0">
                  <a:pos x="117" y="22"/>
                </a:cxn>
                <a:cxn ang="0">
                  <a:pos x="101" y="44"/>
                </a:cxn>
                <a:cxn ang="0">
                  <a:pos x="72" y="88"/>
                </a:cxn>
                <a:cxn ang="0">
                  <a:pos x="72" y="88"/>
                </a:cxn>
                <a:cxn ang="0">
                  <a:pos x="54" y="116"/>
                </a:cxn>
                <a:cxn ang="0">
                  <a:pos x="36" y="145"/>
                </a:cxn>
                <a:cxn ang="0">
                  <a:pos x="1" y="202"/>
                </a:cxn>
                <a:cxn ang="0">
                  <a:pos x="1" y="202"/>
                </a:cxn>
                <a:cxn ang="0">
                  <a:pos x="0" y="204"/>
                </a:cxn>
                <a:cxn ang="0">
                  <a:pos x="0" y="205"/>
                </a:cxn>
                <a:cxn ang="0">
                  <a:pos x="1" y="208"/>
                </a:cxn>
                <a:cxn ang="0">
                  <a:pos x="2" y="209"/>
                </a:cxn>
                <a:cxn ang="0">
                  <a:pos x="4" y="210"/>
                </a:cxn>
                <a:cxn ang="0">
                  <a:pos x="6" y="210"/>
                </a:cxn>
                <a:cxn ang="0">
                  <a:pos x="7" y="209"/>
                </a:cxn>
                <a:cxn ang="0">
                  <a:pos x="9" y="208"/>
                </a:cxn>
                <a:cxn ang="0">
                  <a:pos x="9" y="208"/>
                </a:cxn>
                <a:cxn ang="0">
                  <a:pos x="41" y="158"/>
                </a:cxn>
                <a:cxn ang="0">
                  <a:pos x="57" y="133"/>
                </a:cxn>
                <a:cxn ang="0">
                  <a:pos x="72" y="108"/>
                </a:cxn>
                <a:cxn ang="0">
                  <a:pos x="72" y="108"/>
                </a:cxn>
                <a:cxn ang="0">
                  <a:pos x="87" y="82"/>
                </a:cxn>
                <a:cxn ang="0">
                  <a:pos x="104" y="56"/>
                </a:cxn>
                <a:cxn ang="0">
                  <a:pos x="121" y="31"/>
                </a:cxn>
                <a:cxn ang="0">
                  <a:pos x="131" y="20"/>
                </a:cxn>
                <a:cxn ang="0">
                  <a:pos x="141" y="9"/>
                </a:cxn>
                <a:cxn ang="0">
                  <a:pos x="141" y="9"/>
                </a:cxn>
                <a:cxn ang="0">
                  <a:pos x="142" y="6"/>
                </a:cxn>
                <a:cxn ang="0">
                  <a:pos x="143" y="4"/>
                </a:cxn>
                <a:cxn ang="0">
                  <a:pos x="142" y="3"/>
                </a:cxn>
                <a:cxn ang="0">
                  <a:pos x="141" y="1"/>
                </a:cxn>
                <a:cxn ang="0">
                  <a:pos x="140" y="0"/>
                </a:cxn>
                <a:cxn ang="0">
                  <a:pos x="138" y="0"/>
                </a:cxn>
                <a:cxn ang="0">
                  <a:pos x="137" y="0"/>
                </a:cxn>
                <a:cxn ang="0">
                  <a:pos x="135" y="1"/>
                </a:cxn>
                <a:cxn ang="0">
                  <a:pos x="135" y="1"/>
                </a:cxn>
              </a:cxnLst>
              <a:rect l="0" t="0" r="r" b="b"/>
              <a:pathLst>
                <a:path w="143" h="210">
                  <a:moveTo>
                    <a:pt x="135" y="1"/>
                  </a:moveTo>
                  <a:lnTo>
                    <a:pt x="135" y="1"/>
                  </a:lnTo>
                  <a:lnTo>
                    <a:pt x="125" y="12"/>
                  </a:lnTo>
                  <a:lnTo>
                    <a:pt x="117" y="22"/>
                  </a:lnTo>
                  <a:lnTo>
                    <a:pt x="101" y="44"/>
                  </a:lnTo>
                  <a:lnTo>
                    <a:pt x="72" y="88"/>
                  </a:lnTo>
                  <a:lnTo>
                    <a:pt x="72" y="88"/>
                  </a:lnTo>
                  <a:lnTo>
                    <a:pt x="54" y="116"/>
                  </a:lnTo>
                  <a:lnTo>
                    <a:pt x="36" y="145"/>
                  </a:lnTo>
                  <a:lnTo>
                    <a:pt x="1" y="202"/>
                  </a:lnTo>
                  <a:lnTo>
                    <a:pt x="1" y="202"/>
                  </a:lnTo>
                  <a:lnTo>
                    <a:pt x="0" y="204"/>
                  </a:lnTo>
                  <a:lnTo>
                    <a:pt x="0" y="205"/>
                  </a:lnTo>
                  <a:lnTo>
                    <a:pt x="1" y="208"/>
                  </a:lnTo>
                  <a:lnTo>
                    <a:pt x="2" y="209"/>
                  </a:lnTo>
                  <a:lnTo>
                    <a:pt x="4" y="210"/>
                  </a:lnTo>
                  <a:lnTo>
                    <a:pt x="6" y="210"/>
                  </a:lnTo>
                  <a:lnTo>
                    <a:pt x="7" y="209"/>
                  </a:lnTo>
                  <a:lnTo>
                    <a:pt x="9" y="208"/>
                  </a:lnTo>
                  <a:lnTo>
                    <a:pt x="9" y="208"/>
                  </a:lnTo>
                  <a:lnTo>
                    <a:pt x="41" y="158"/>
                  </a:lnTo>
                  <a:lnTo>
                    <a:pt x="57" y="133"/>
                  </a:lnTo>
                  <a:lnTo>
                    <a:pt x="72" y="108"/>
                  </a:lnTo>
                  <a:lnTo>
                    <a:pt x="72" y="108"/>
                  </a:lnTo>
                  <a:lnTo>
                    <a:pt x="87" y="82"/>
                  </a:lnTo>
                  <a:lnTo>
                    <a:pt x="104" y="56"/>
                  </a:lnTo>
                  <a:lnTo>
                    <a:pt x="121" y="31"/>
                  </a:lnTo>
                  <a:lnTo>
                    <a:pt x="131" y="20"/>
                  </a:lnTo>
                  <a:lnTo>
                    <a:pt x="141" y="9"/>
                  </a:lnTo>
                  <a:lnTo>
                    <a:pt x="141" y="9"/>
                  </a:lnTo>
                  <a:lnTo>
                    <a:pt x="142" y="6"/>
                  </a:lnTo>
                  <a:lnTo>
                    <a:pt x="143" y="4"/>
                  </a:lnTo>
                  <a:lnTo>
                    <a:pt x="142" y="3"/>
                  </a:lnTo>
                  <a:lnTo>
                    <a:pt x="141" y="1"/>
                  </a:lnTo>
                  <a:lnTo>
                    <a:pt x="140" y="0"/>
                  </a:lnTo>
                  <a:lnTo>
                    <a:pt x="138" y="0"/>
                  </a:lnTo>
                  <a:lnTo>
                    <a:pt x="137" y="0"/>
                  </a:lnTo>
                  <a:lnTo>
                    <a:pt x="135" y="1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76" name="Freeform 66">
              <a:extLst>
                <a:ext uri="{FF2B5EF4-FFF2-40B4-BE49-F238E27FC236}">
                  <a16:creationId xmlns:a16="http://schemas.microsoft.com/office/drawing/2014/main" id="{2AACEA50-5D27-4EAA-B84C-4049E253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5775" y="4633913"/>
              <a:ext cx="84138" cy="103188"/>
            </a:xfrm>
            <a:custGeom>
              <a:avLst/>
              <a:gdLst/>
              <a:ahLst/>
              <a:cxnLst>
                <a:cxn ang="0">
                  <a:pos x="149" y="2"/>
                </a:cxn>
                <a:cxn ang="0">
                  <a:pos x="149" y="2"/>
                </a:cxn>
                <a:cxn ang="0">
                  <a:pos x="127" y="24"/>
                </a:cxn>
                <a:cxn ang="0">
                  <a:pos x="105" y="47"/>
                </a:cxn>
                <a:cxn ang="0">
                  <a:pos x="86" y="71"/>
                </a:cxn>
                <a:cxn ang="0">
                  <a:pos x="76" y="83"/>
                </a:cxn>
                <a:cxn ang="0">
                  <a:pos x="68" y="95"/>
                </a:cxn>
                <a:cxn ang="0">
                  <a:pos x="68" y="95"/>
                </a:cxn>
                <a:cxn ang="0">
                  <a:pos x="60" y="107"/>
                </a:cxn>
                <a:cxn ang="0">
                  <a:pos x="50" y="119"/>
                </a:cxn>
                <a:cxn ang="0">
                  <a:pos x="32" y="141"/>
                </a:cxn>
                <a:cxn ang="0">
                  <a:pos x="22" y="152"/>
                </a:cxn>
                <a:cxn ang="0">
                  <a:pos x="14" y="164"/>
                </a:cxn>
                <a:cxn ang="0">
                  <a:pos x="7" y="176"/>
                </a:cxn>
                <a:cxn ang="0">
                  <a:pos x="1" y="190"/>
                </a:cxn>
                <a:cxn ang="0">
                  <a:pos x="1" y="190"/>
                </a:cxn>
                <a:cxn ang="0">
                  <a:pos x="0" y="192"/>
                </a:cxn>
                <a:cxn ang="0">
                  <a:pos x="1" y="193"/>
                </a:cxn>
                <a:cxn ang="0">
                  <a:pos x="2" y="194"/>
                </a:cxn>
                <a:cxn ang="0">
                  <a:pos x="3" y="195"/>
                </a:cxn>
                <a:cxn ang="0">
                  <a:pos x="7" y="195"/>
                </a:cxn>
                <a:cxn ang="0">
                  <a:pos x="8" y="194"/>
                </a:cxn>
                <a:cxn ang="0">
                  <a:pos x="10" y="192"/>
                </a:cxn>
                <a:cxn ang="0">
                  <a:pos x="10" y="192"/>
                </a:cxn>
                <a:cxn ang="0">
                  <a:pos x="15" y="180"/>
                </a:cxn>
                <a:cxn ang="0">
                  <a:pos x="22" y="169"/>
                </a:cxn>
                <a:cxn ang="0">
                  <a:pos x="30" y="159"/>
                </a:cxn>
                <a:cxn ang="0">
                  <a:pos x="38" y="148"/>
                </a:cxn>
                <a:cxn ang="0">
                  <a:pos x="55" y="128"/>
                </a:cxn>
                <a:cxn ang="0">
                  <a:pos x="71" y="107"/>
                </a:cxn>
                <a:cxn ang="0">
                  <a:pos x="71" y="107"/>
                </a:cxn>
                <a:cxn ang="0">
                  <a:pos x="91" y="81"/>
                </a:cxn>
                <a:cxn ang="0">
                  <a:pos x="112" y="56"/>
                </a:cxn>
                <a:cxn ang="0">
                  <a:pos x="133" y="32"/>
                </a:cxn>
                <a:cxn ang="0">
                  <a:pos x="156" y="8"/>
                </a:cxn>
                <a:cxn ang="0">
                  <a:pos x="156" y="8"/>
                </a:cxn>
                <a:cxn ang="0">
                  <a:pos x="157" y="7"/>
                </a:cxn>
                <a:cxn ang="0">
                  <a:pos x="157" y="5"/>
                </a:cxn>
                <a:cxn ang="0">
                  <a:pos x="157" y="3"/>
                </a:cxn>
                <a:cxn ang="0">
                  <a:pos x="156" y="2"/>
                </a:cxn>
                <a:cxn ang="0">
                  <a:pos x="154" y="1"/>
                </a:cxn>
                <a:cxn ang="0">
                  <a:pos x="153" y="0"/>
                </a:cxn>
                <a:cxn ang="0">
                  <a:pos x="151" y="1"/>
                </a:cxn>
                <a:cxn ang="0">
                  <a:pos x="149" y="2"/>
                </a:cxn>
                <a:cxn ang="0">
                  <a:pos x="149" y="2"/>
                </a:cxn>
              </a:cxnLst>
              <a:rect l="0" t="0" r="r" b="b"/>
              <a:pathLst>
                <a:path w="157" h="195">
                  <a:moveTo>
                    <a:pt x="149" y="2"/>
                  </a:moveTo>
                  <a:lnTo>
                    <a:pt x="149" y="2"/>
                  </a:lnTo>
                  <a:lnTo>
                    <a:pt x="127" y="24"/>
                  </a:lnTo>
                  <a:lnTo>
                    <a:pt x="105" y="47"/>
                  </a:lnTo>
                  <a:lnTo>
                    <a:pt x="86" y="71"/>
                  </a:lnTo>
                  <a:lnTo>
                    <a:pt x="76" y="83"/>
                  </a:lnTo>
                  <a:lnTo>
                    <a:pt x="68" y="95"/>
                  </a:lnTo>
                  <a:lnTo>
                    <a:pt x="68" y="95"/>
                  </a:lnTo>
                  <a:lnTo>
                    <a:pt x="60" y="107"/>
                  </a:lnTo>
                  <a:lnTo>
                    <a:pt x="50" y="119"/>
                  </a:lnTo>
                  <a:lnTo>
                    <a:pt x="32" y="141"/>
                  </a:lnTo>
                  <a:lnTo>
                    <a:pt x="22" y="152"/>
                  </a:lnTo>
                  <a:lnTo>
                    <a:pt x="14" y="164"/>
                  </a:lnTo>
                  <a:lnTo>
                    <a:pt x="7" y="176"/>
                  </a:lnTo>
                  <a:lnTo>
                    <a:pt x="1" y="190"/>
                  </a:lnTo>
                  <a:lnTo>
                    <a:pt x="1" y="190"/>
                  </a:lnTo>
                  <a:lnTo>
                    <a:pt x="0" y="192"/>
                  </a:lnTo>
                  <a:lnTo>
                    <a:pt x="1" y="193"/>
                  </a:lnTo>
                  <a:lnTo>
                    <a:pt x="2" y="194"/>
                  </a:lnTo>
                  <a:lnTo>
                    <a:pt x="3" y="195"/>
                  </a:lnTo>
                  <a:lnTo>
                    <a:pt x="7" y="195"/>
                  </a:lnTo>
                  <a:lnTo>
                    <a:pt x="8" y="194"/>
                  </a:lnTo>
                  <a:lnTo>
                    <a:pt x="10" y="192"/>
                  </a:lnTo>
                  <a:lnTo>
                    <a:pt x="10" y="192"/>
                  </a:lnTo>
                  <a:lnTo>
                    <a:pt x="15" y="180"/>
                  </a:lnTo>
                  <a:lnTo>
                    <a:pt x="22" y="169"/>
                  </a:lnTo>
                  <a:lnTo>
                    <a:pt x="30" y="159"/>
                  </a:lnTo>
                  <a:lnTo>
                    <a:pt x="38" y="148"/>
                  </a:lnTo>
                  <a:lnTo>
                    <a:pt x="55" y="128"/>
                  </a:lnTo>
                  <a:lnTo>
                    <a:pt x="71" y="107"/>
                  </a:lnTo>
                  <a:lnTo>
                    <a:pt x="71" y="107"/>
                  </a:lnTo>
                  <a:lnTo>
                    <a:pt x="91" y="81"/>
                  </a:lnTo>
                  <a:lnTo>
                    <a:pt x="112" y="56"/>
                  </a:lnTo>
                  <a:lnTo>
                    <a:pt x="133" y="32"/>
                  </a:lnTo>
                  <a:lnTo>
                    <a:pt x="156" y="8"/>
                  </a:lnTo>
                  <a:lnTo>
                    <a:pt x="156" y="8"/>
                  </a:lnTo>
                  <a:lnTo>
                    <a:pt x="157" y="7"/>
                  </a:lnTo>
                  <a:lnTo>
                    <a:pt x="157" y="5"/>
                  </a:lnTo>
                  <a:lnTo>
                    <a:pt x="157" y="3"/>
                  </a:lnTo>
                  <a:lnTo>
                    <a:pt x="156" y="2"/>
                  </a:lnTo>
                  <a:lnTo>
                    <a:pt x="154" y="1"/>
                  </a:lnTo>
                  <a:lnTo>
                    <a:pt x="153" y="0"/>
                  </a:lnTo>
                  <a:lnTo>
                    <a:pt x="151" y="1"/>
                  </a:lnTo>
                  <a:lnTo>
                    <a:pt x="149" y="2"/>
                  </a:lnTo>
                  <a:lnTo>
                    <a:pt x="149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77" name="Freeform 67">
              <a:extLst>
                <a:ext uri="{FF2B5EF4-FFF2-40B4-BE49-F238E27FC236}">
                  <a16:creationId xmlns:a16="http://schemas.microsoft.com/office/drawing/2014/main" id="{D9A34672-F5CC-4413-9954-B169A9B9A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875" y="4656138"/>
              <a:ext cx="80963" cy="103188"/>
            </a:xfrm>
            <a:custGeom>
              <a:avLst/>
              <a:gdLst/>
              <a:ahLst/>
              <a:cxnLst>
                <a:cxn ang="0">
                  <a:pos x="144" y="1"/>
                </a:cxn>
                <a:cxn ang="0">
                  <a:pos x="144" y="1"/>
                </a:cxn>
                <a:cxn ang="0">
                  <a:pos x="125" y="24"/>
                </a:cxn>
                <a:cxn ang="0">
                  <a:pos x="105" y="48"/>
                </a:cxn>
                <a:cxn ang="0">
                  <a:pos x="86" y="73"/>
                </a:cxn>
                <a:cxn ang="0">
                  <a:pos x="68" y="99"/>
                </a:cxn>
                <a:cxn ang="0">
                  <a:pos x="68" y="99"/>
                </a:cxn>
                <a:cxn ang="0">
                  <a:pos x="52" y="122"/>
                </a:cxn>
                <a:cxn ang="0">
                  <a:pos x="35" y="145"/>
                </a:cxn>
                <a:cxn ang="0">
                  <a:pos x="35" y="145"/>
                </a:cxn>
                <a:cxn ang="0">
                  <a:pos x="27" y="155"/>
                </a:cxn>
                <a:cxn ang="0">
                  <a:pos x="18" y="165"/>
                </a:cxn>
                <a:cxn ang="0">
                  <a:pos x="10" y="176"/>
                </a:cxn>
                <a:cxn ang="0">
                  <a:pos x="1" y="187"/>
                </a:cxn>
                <a:cxn ang="0">
                  <a:pos x="1" y="187"/>
                </a:cxn>
                <a:cxn ang="0">
                  <a:pos x="0" y="189"/>
                </a:cxn>
                <a:cxn ang="0">
                  <a:pos x="0" y="190"/>
                </a:cxn>
                <a:cxn ang="0">
                  <a:pos x="1" y="192"/>
                </a:cxn>
                <a:cxn ang="0">
                  <a:pos x="3" y="193"/>
                </a:cxn>
                <a:cxn ang="0">
                  <a:pos x="4" y="194"/>
                </a:cxn>
                <a:cxn ang="0">
                  <a:pos x="6" y="194"/>
                </a:cxn>
                <a:cxn ang="0">
                  <a:pos x="8" y="193"/>
                </a:cxn>
                <a:cxn ang="0">
                  <a:pos x="10" y="192"/>
                </a:cxn>
                <a:cxn ang="0">
                  <a:pos x="10" y="192"/>
                </a:cxn>
                <a:cxn ang="0">
                  <a:pos x="16" y="183"/>
                </a:cxn>
                <a:cxn ang="0">
                  <a:pos x="24" y="174"/>
                </a:cxn>
                <a:cxn ang="0">
                  <a:pos x="31" y="165"/>
                </a:cxn>
                <a:cxn ang="0">
                  <a:pos x="39" y="156"/>
                </a:cxn>
                <a:cxn ang="0">
                  <a:pos x="39" y="156"/>
                </a:cxn>
                <a:cxn ang="0">
                  <a:pos x="55" y="134"/>
                </a:cxn>
                <a:cxn ang="0">
                  <a:pos x="72" y="112"/>
                </a:cxn>
                <a:cxn ang="0">
                  <a:pos x="72" y="112"/>
                </a:cxn>
                <a:cxn ang="0">
                  <a:pos x="90" y="85"/>
                </a:cxn>
                <a:cxn ang="0">
                  <a:pos x="110" y="58"/>
                </a:cxn>
                <a:cxn ang="0">
                  <a:pos x="131" y="33"/>
                </a:cxn>
                <a:cxn ang="0">
                  <a:pos x="152" y="8"/>
                </a:cxn>
                <a:cxn ang="0">
                  <a:pos x="152" y="8"/>
                </a:cxn>
                <a:cxn ang="0">
                  <a:pos x="153" y="6"/>
                </a:cxn>
                <a:cxn ang="0">
                  <a:pos x="153" y="4"/>
                </a:cxn>
                <a:cxn ang="0">
                  <a:pos x="152" y="1"/>
                </a:cxn>
                <a:cxn ang="0">
                  <a:pos x="149" y="0"/>
                </a:cxn>
                <a:cxn ang="0">
                  <a:pos x="148" y="0"/>
                </a:cxn>
                <a:cxn ang="0">
                  <a:pos x="146" y="0"/>
                </a:cxn>
                <a:cxn ang="0">
                  <a:pos x="144" y="1"/>
                </a:cxn>
                <a:cxn ang="0">
                  <a:pos x="144" y="1"/>
                </a:cxn>
              </a:cxnLst>
              <a:rect l="0" t="0" r="r" b="b"/>
              <a:pathLst>
                <a:path w="153" h="194">
                  <a:moveTo>
                    <a:pt x="144" y="1"/>
                  </a:moveTo>
                  <a:lnTo>
                    <a:pt x="144" y="1"/>
                  </a:lnTo>
                  <a:lnTo>
                    <a:pt x="125" y="24"/>
                  </a:lnTo>
                  <a:lnTo>
                    <a:pt x="105" y="48"/>
                  </a:lnTo>
                  <a:lnTo>
                    <a:pt x="86" y="73"/>
                  </a:lnTo>
                  <a:lnTo>
                    <a:pt x="68" y="99"/>
                  </a:lnTo>
                  <a:lnTo>
                    <a:pt x="68" y="99"/>
                  </a:lnTo>
                  <a:lnTo>
                    <a:pt x="52" y="122"/>
                  </a:lnTo>
                  <a:lnTo>
                    <a:pt x="35" y="145"/>
                  </a:lnTo>
                  <a:lnTo>
                    <a:pt x="35" y="145"/>
                  </a:lnTo>
                  <a:lnTo>
                    <a:pt x="27" y="155"/>
                  </a:lnTo>
                  <a:lnTo>
                    <a:pt x="18" y="165"/>
                  </a:lnTo>
                  <a:lnTo>
                    <a:pt x="10" y="176"/>
                  </a:lnTo>
                  <a:lnTo>
                    <a:pt x="1" y="187"/>
                  </a:lnTo>
                  <a:lnTo>
                    <a:pt x="1" y="187"/>
                  </a:lnTo>
                  <a:lnTo>
                    <a:pt x="0" y="189"/>
                  </a:lnTo>
                  <a:lnTo>
                    <a:pt x="0" y="190"/>
                  </a:lnTo>
                  <a:lnTo>
                    <a:pt x="1" y="192"/>
                  </a:lnTo>
                  <a:lnTo>
                    <a:pt x="3" y="193"/>
                  </a:lnTo>
                  <a:lnTo>
                    <a:pt x="4" y="194"/>
                  </a:lnTo>
                  <a:lnTo>
                    <a:pt x="6" y="194"/>
                  </a:lnTo>
                  <a:lnTo>
                    <a:pt x="8" y="193"/>
                  </a:lnTo>
                  <a:lnTo>
                    <a:pt x="10" y="192"/>
                  </a:lnTo>
                  <a:lnTo>
                    <a:pt x="10" y="192"/>
                  </a:lnTo>
                  <a:lnTo>
                    <a:pt x="16" y="183"/>
                  </a:lnTo>
                  <a:lnTo>
                    <a:pt x="24" y="174"/>
                  </a:lnTo>
                  <a:lnTo>
                    <a:pt x="31" y="165"/>
                  </a:lnTo>
                  <a:lnTo>
                    <a:pt x="39" y="156"/>
                  </a:lnTo>
                  <a:lnTo>
                    <a:pt x="39" y="156"/>
                  </a:lnTo>
                  <a:lnTo>
                    <a:pt x="55" y="134"/>
                  </a:lnTo>
                  <a:lnTo>
                    <a:pt x="72" y="112"/>
                  </a:lnTo>
                  <a:lnTo>
                    <a:pt x="72" y="112"/>
                  </a:lnTo>
                  <a:lnTo>
                    <a:pt x="90" y="85"/>
                  </a:lnTo>
                  <a:lnTo>
                    <a:pt x="110" y="58"/>
                  </a:lnTo>
                  <a:lnTo>
                    <a:pt x="131" y="33"/>
                  </a:lnTo>
                  <a:lnTo>
                    <a:pt x="152" y="8"/>
                  </a:lnTo>
                  <a:lnTo>
                    <a:pt x="152" y="8"/>
                  </a:lnTo>
                  <a:lnTo>
                    <a:pt x="153" y="6"/>
                  </a:lnTo>
                  <a:lnTo>
                    <a:pt x="153" y="4"/>
                  </a:lnTo>
                  <a:lnTo>
                    <a:pt x="152" y="1"/>
                  </a:lnTo>
                  <a:lnTo>
                    <a:pt x="149" y="0"/>
                  </a:lnTo>
                  <a:lnTo>
                    <a:pt x="148" y="0"/>
                  </a:lnTo>
                  <a:lnTo>
                    <a:pt x="146" y="0"/>
                  </a:lnTo>
                  <a:lnTo>
                    <a:pt x="144" y="1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78" name="Freeform 68">
              <a:extLst>
                <a:ext uri="{FF2B5EF4-FFF2-40B4-BE49-F238E27FC236}">
                  <a16:creationId xmlns:a16="http://schemas.microsoft.com/office/drawing/2014/main" id="{2DB8CA6B-6167-4E61-8F77-4ECE46136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9913" y="4668838"/>
              <a:ext cx="77788" cy="107950"/>
            </a:xfrm>
            <a:custGeom>
              <a:avLst/>
              <a:gdLst/>
              <a:ahLst/>
              <a:cxnLst>
                <a:cxn ang="0">
                  <a:pos x="139" y="1"/>
                </a:cxn>
                <a:cxn ang="0">
                  <a:pos x="139" y="1"/>
                </a:cxn>
                <a:cxn ang="0">
                  <a:pos x="121" y="22"/>
                </a:cxn>
                <a:cxn ang="0">
                  <a:pos x="105" y="45"/>
                </a:cxn>
                <a:cxn ang="0">
                  <a:pos x="88" y="68"/>
                </a:cxn>
                <a:cxn ang="0">
                  <a:pos x="72" y="91"/>
                </a:cxn>
                <a:cxn ang="0">
                  <a:pos x="72" y="91"/>
                </a:cxn>
                <a:cxn ang="0">
                  <a:pos x="53" y="117"/>
                </a:cxn>
                <a:cxn ang="0">
                  <a:pos x="34" y="142"/>
                </a:cxn>
                <a:cxn ang="0">
                  <a:pos x="18" y="170"/>
                </a:cxn>
                <a:cxn ang="0">
                  <a:pos x="1" y="197"/>
                </a:cxn>
                <a:cxn ang="0">
                  <a:pos x="1" y="197"/>
                </a:cxn>
                <a:cxn ang="0">
                  <a:pos x="0" y="199"/>
                </a:cxn>
                <a:cxn ang="0">
                  <a:pos x="0" y="202"/>
                </a:cxn>
                <a:cxn ang="0">
                  <a:pos x="1" y="203"/>
                </a:cxn>
                <a:cxn ang="0">
                  <a:pos x="2" y="204"/>
                </a:cxn>
                <a:cxn ang="0">
                  <a:pos x="4" y="205"/>
                </a:cxn>
                <a:cxn ang="0">
                  <a:pos x="6" y="205"/>
                </a:cxn>
                <a:cxn ang="0">
                  <a:pos x="7" y="204"/>
                </a:cxn>
                <a:cxn ang="0">
                  <a:pos x="10" y="203"/>
                </a:cxn>
                <a:cxn ang="0">
                  <a:pos x="10" y="203"/>
                </a:cxn>
                <a:cxn ang="0">
                  <a:pos x="24" y="177"/>
                </a:cxn>
                <a:cxn ang="0">
                  <a:pos x="41" y="151"/>
                </a:cxn>
                <a:cxn ang="0">
                  <a:pos x="58" y="126"/>
                </a:cxn>
                <a:cxn ang="0">
                  <a:pos x="75" y="101"/>
                </a:cxn>
                <a:cxn ang="0">
                  <a:pos x="75" y="101"/>
                </a:cxn>
                <a:cxn ang="0">
                  <a:pos x="110" y="53"/>
                </a:cxn>
                <a:cxn ang="0">
                  <a:pos x="128" y="31"/>
                </a:cxn>
                <a:cxn ang="0">
                  <a:pos x="146" y="8"/>
                </a:cxn>
                <a:cxn ang="0">
                  <a:pos x="146" y="8"/>
                </a:cxn>
                <a:cxn ang="0">
                  <a:pos x="147" y="7"/>
                </a:cxn>
                <a:cxn ang="0">
                  <a:pos x="147" y="5"/>
                </a:cxn>
                <a:cxn ang="0">
                  <a:pos x="147" y="3"/>
                </a:cxn>
                <a:cxn ang="0">
                  <a:pos x="146" y="1"/>
                </a:cxn>
                <a:cxn ang="0">
                  <a:pos x="144" y="0"/>
                </a:cxn>
                <a:cxn ang="0">
                  <a:pos x="143" y="0"/>
                </a:cxn>
                <a:cxn ang="0">
                  <a:pos x="141" y="0"/>
                </a:cxn>
                <a:cxn ang="0">
                  <a:pos x="139" y="1"/>
                </a:cxn>
                <a:cxn ang="0">
                  <a:pos x="139" y="1"/>
                </a:cxn>
              </a:cxnLst>
              <a:rect l="0" t="0" r="r" b="b"/>
              <a:pathLst>
                <a:path w="147" h="205">
                  <a:moveTo>
                    <a:pt x="139" y="1"/>
                  </a:moveTo>
                  <a:lnTo>
                    <a:pt x="139" y="1"/>
                  </a:lnTo>
                  <a:lnTo>
                    <a:pt x="121" y="22"/>
                  </a:lnTo>
                  <a:lnTo>
                    <a:pt x="105" y="45"/>
                  </a:lnTo>
                  <a:lnTo>
                    <a:pt x="88" y="68"/>
                  </a:lnTo>
                  <a:lnTo>
                    <a:pt x="72" y="91"/>
                  </a:lnTo>
                  <a:lnTo>
                    <a:pt x="72" y="91"/>
                  </a:lnTo>
                  <a:lnTo>
                    <a:pt x="53" y="117"/>
                  </a:lnTo>
                  <a:lnTo>
                    <a:pt x="34" y="142"/>
                  </a:lnTo>
                  <a:lnTo>
                    <a:pt x="18" y="170"/>
                  </a:lnTo>
                  <a:lnTo>
                    <a:pt x="1" y="197"/>
                  </a:lnTo>
                  <a:lnTo>
                    <a:pt x="1" y="197"/>
                  </a:lnTo>
                  <a:lnTo>
                    <a:pt x="0" y="199"/>
                  </a:lnTo>
                  <a:lnTo>
                    <a:pt x="0" y="202"/>
                  </a:lnTo>
                  <a:lnTo>
                    <a:pt x="1" y="203"/>
                  </a:lnTo>
                  <a:lnTo>
                    <a:pt x="2" y="204"/>
                  </a:lnTo>
                  <a:lnTo>
                    <a:pt x="4" y="205"/>
                  </a:lnTo>
                  <a:lnTo>
                    <a:pt x="6" y="205"/>
                  </a:lnTo>
                  <a:lnTo>
                    <a:pt x="7" y="204"/>
                  </a:lnTo>
                  <a:lnTo>
                    <a:pt x="10" y="203"/>
                  </a:lnTo>
                  <a:lnTo>
                    <a:pt x="10" y="203"/>
                  </a:lnTo>
                  <a:lnTo>
                    <a:pt x="24" y="177"/>
                  </a:lnTo>
                  <a:lnTo>
                    <a:pt x="41" y="151"/>
                  </a:lnTo>
                  <a:lnTo>
                    <a:pt x="58" y="126"/>
                  </a:lnTo>
                  <a:lnTo>
                    <a:pt x="75" y="101"/>
                  </a:lnTo>
                  <a:lnTo>
                    <a:pt x="75" y="101"/>
                  </a:lnTo>
                  <a:lnTo>
                    <a:pt x="110" y="53"/>
                  </a:lnTo>
                  <a:lnTo>
                    <a:pt x="128" y="31"/>
                  </a:lnTo>
                  <a:lnTo>
                    <a:pt x="146" y="8"/>
                  </a:lnTo>
                  <a:lnTo>
                    <a:pt x="146" y="8"/>
                  </a:lnTo>
                  <a:lnTo>
                    <a:pt x="147" y="7"/>
                  </a:lnTo>
                  <a:lnTo>
                    <a:pt x="147" y="5"/>
                  </a:lnTo>
                  <a:lnTo>
                    <a:pt x="147" y="3"/>
                  </a:lnTo>
                  <a:lnTo>
                    <a:pt x="146" y="1"/>
                  </a:lnTo>
                  <a:lnTo>
                    <a:pt x="144" y="0"/>
                  </a:lnTo>
                  <a:lnTo>
                    <a:pt x="143" y="0"/>
                  </a:lnTo>
                  <a:lnTo>
                    <a:pt x="141" y="0"/>
                  </a:lnTo>
                  <a:lnTo>
                    <a:pt x="139" y="1"/>
                  </a:lnTo>
                  <a:lnTo>
                    <a:pt x="139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79" name="Freeform 69">
              <a:extLst>
                <a:ext uri="{FF2B5EF4-FFF2-40B4-BE49-F238E27FC236}">
                  <a16:creationId xmlns:a16="http://schemas.microsoft.com/office/drawing/2014/main" id="{1BF6415C-9506-4D27-AAB3-CE0454745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4678363"/>
              <a:ext cx="80963" cy="119063"/>
            </a:xfrm>
            <a:custGeom>
              <a:avLst/>
              <a:gdLst/>
              <a:ahLst/>
              <a:cxnLst>
                <a:cxn ang="0">
                  <a:pos x="142" y="3"/>
                </a:cxn>
                <a:cxn ang="0">
                  <a:pos x="142" y="3"/>
                </a:cxn>
                <a:cxn ang="0">
                  <a:pos x="140" y="12"/>
                </a:cxn>
                <a:cxn ang="0">
                  <a:pos x="136" y="19"/>
                </a:cxn>
                <a:cxn ang="0">
                  <a:pos x="127" y="33"/>
                </a:cxn>
                <a:cxn ang="0">
                  <a:pos x="117" y="47"/>
                </a:cxn>
                <a:cxn ang="0">
                  <a:pos x="106" y="58"/>
                </a:cxn>
                <a:cxn ang="0">
                  <a:pos x="106" y="58"/>
                </a:cxn>
                <a:cxn ang="0">
                  <a:pos x="100" y="64"/>
                </a:cxn>
                <a:cxn ang="0">
                  <a:pos x="96" y="71"/>
                </a:cxn>
                <a:cxn ang="0">
                  <a:pos x="87" y="84"/>
                </a:cxn>
                <a:cxn ang="0">
                  <a:pos x="80" y="98"/>
                </a:cxn>
                <a:cxn ang="0">
                  <a:pos x="71" y="111"/>
                </a:cxn>
                <a:cxn ang="0">
                  <a:pos x="71" y="111"/>
                </a:cxn>
                <a:cxn ang="0">
                  <a:pos x="53" y="137"/>
                </a:cxn>
                <a:cxn ang="0">
                  <a:pos x="34" y="163"/>
                </a:cxn>
                <a:cxn ang="0">
                  <a:pos x="25" y="175"/>
                </a:cxn>
                <a:cxn ang="0">
                  <a:pos x="15" y="189"/>
                </a:cxn>
                <a:cxn ang="0">
                  <a:pos x="7" y="202"/>
                </a:cxn>
                <a:cxn ang="0">
                  <a:pos x="0" y="217"/>
                </a:cxn>
                <a:cxn ang="0">
                  <a:pos x="0" y="217"/>
                </a:cxn>
                <a:cxn ang="0">
                  <a:pos x="0" y="219"/>
                </a:cxn>
                <a:cxn ang="0">
                  <a:pos x="0" y="221"/>
                </a:cxn>
                <a:cxn ang="0">
                  <a:pos x="2" y="223"/>
                </a:cxn>
                <a:cxn ang="0">
                  <a:pos x="4" y="224"/>
                </a:cxn>
                <a:cxn ang="0">
                  <a:pos x="5" y="224"/>
                </a:cxn>
                <a:cxn ang="0">
                  <a:pos x="7" y="223"/>
                </a:cxn>
                <a:cxn ang="0">
                  <a:pos x="8" y="221"/>
                </a:cxn>
                <a:cxn ang="0">
                  <a:pos x="8" y="221"/>
                </a:cxn>
                <a:cxn ang="0">
                  <a:pos x="15" y="206"/>
                </a:cxn>
                <a:cxn ang="0">
                  <a:pos x="25" y="192"/>
                </a:cxn>
                <a:cxn ang="0">
                  <a:pos x="34" y="177"/>
                </a:cxn>
                <a:cxn ang="0">
                  <a:pos x="44" y="164"/>
                </a:cxn>
                <a:cxn ang="0">
                  <a:pos x="65" y="136"/>
                </a:cxn>
                <a:cxn ang="0">
                  <a:pos x="84" y="108"/>
                </a:cxn>
                <a:cxn ang="0">
                  <a:pos x="84" y="108"/>
                </a:cxn>
                <a:cxn ang="0">
                  <a:pos x="105" y="79"/>
                </a:cxn>
                <a:cxn ang="0">
                  <a:pos x="115" y="64"/>
                </a:cxn>
                <a:cxn ang="0">
                  <a:pos x="125" y="50"/>
                </a:cxn>
                <a:cxn ang="0">
                  <a:pos x="125" y="50"/>
                </a:cxn>
                <a:cxn ang="0">
                  <a:pos x="134" y="41"/>
                </a:cxn>
                <a:cxn ang="0">
                  <a:pos x="141" y="29"/>
                </a:cxn>
                <a:cxn ang="0">
                  <a:pos x="147" y="18"/>
                </a:cxn>
                <a:cxn ang="0">
                  <a:pos x="151" y="6"/>
                </a:cxn>
                <a:cxn ang="0">
                  <a:pos x="151" y="6"/>
                </a:cxn>
                <a:cxn ang="0">
                  <a:pos x="151" y="4"/>
                </a:cxn>
                <a:cxn ang="0">
                  <a:pos x="151" y="2"/>
                </a:cxn>
                <a:cxn ang="0">
                  <a:pos x="150" y="1"/>
                </a:cxn>
                <a:cxn ang="0">
                  <a:pos x="148" y="0"/>
                </a:cxn>
                <a:cxn ang="0">
                  <a:pos x="146" y="0"/>
                </a:cxn>
                <a:cxn ang="0">
                  <a:pos x="145" y="1"/>
                </a:cxn>
                <a:cxn ang="0">
                  <a:pos x="143" y="2"/>
                </a:cxn>
                <a:cxn ang="0">
                  <a:pos x="142" y="3"/>
                </a:cxn>
                <a:cxn ang="0">
                  <a:pos x="142" y="3"/>
                </a:cxn>
              </a:cxnLst>
              <a:rect l="0" t="0" r="r" b="b"/>
              <a:pathLst>
                <a:path w="151" h="224">
                  <a:moveTo>
                    <a:pt x="142" y="3"/>
                  </a:moveTo>
                  <a:lnTo>
                    <a:pt x="142" y="3"/>
                  </a:lnTo>
                  <a:lnTo>
                    <a:pt x="140" y="12"/>
                  </a:lnTo>
                  <a:lnTo>
                    <a:pt x="136" y="19"/>
                  </a:lnTo>
                  <a:lnTo>
                    <a:pt x="127" y="33"/>
                  </a:lnTo>
                  <a:lnTo>
                    <a:pt x="117" y="47"/>
                  </a:lnTo>
                  <a:lnTo>
                    <a:pt x="106" y="58"/>
                  </a:lnTo>
                  <a:lnTo>
                    <a:pt x="106" y="58"/>
                  </a:lnTo>
                  <a:lnTo>
                    <a:pt x="100" y="64"/>
                  </a:lnTo>
                  <a:lnTo>
                    <a:pt x="96" y="71"/>
                  </a:lnTo>
                  <a:lnTo>
                    <a:pt x="87" y="84"/>
                  </a:lnTo>
                  <a:lnTo>
                    <a:pt x="80" y="98"/>
                  </a:lnTo>
                  <a:lnTo>
                    <a:pt x="71" y="111"/>
                  </a:lnTo>
                  <a:lnTo>
                    <a:pt x="71" y="111"/>
                  </a:lnTo>
                  <a:lnTo>
                    <a:pt x="53" y="137"/>
                  </a:lnTo>
                  <a:lnTo>
                    <a:pt x="34" y="163"/>
                  </a:lnTo>
                  <a:lnTo>
                    <a:pt x="25" y="175"/>
                  </a:lnTo>
                  <a:lnTo>
                    <a:pt x="15" y="189"/>
                  </a:lnTo>
                  <a:lnTo>
                    <a:pt x="7" y="202"/>
                  </a:lnTo>
                  <a:lnTo>
                    <a:pt x="0" y="217"/>
                  </a:lnTo>
                  <a:lnTo>
                    <a:pt x="0" y="217"/>
                  </a:lnTo>
                  <a:lnTo>
                    <a:pt x="0" y="219"/>
                  </a:lnTo>
                  <a:lnTo>
                    <a:pt x="0" y="221"/>
                  </a:lnTo>
                  <a:lnTo>
                    <a:pt x="2" y="223"/>
                  </a:lnTo>
                  <a:lnTo>
                    <a:pt x="4" y="224"/>
                  </a:lnTo>
                  <a:lnTo>
                    <a:pt x="5" y="224"/>
                  </a:lnTo>
                  <a:lnTo>
                    <a:pt x="7" y="223"/>
                  </a:lnTo>
                  <a:lnTo>
                    <a:pt x="8" y="221"/>
                  </a:lnTo>
                  <a:lnTo>
                    <a:pt x="8" y="221"/>
                  </a:lnTo>
                  <a:lnTo>
                    <a:pt x="15" y="206"/>
                  </a:lnTo>
                  <a:lnTo>
                    <a:pt x="25" y="192"/>
                  </a:lnTo>
                  <a:lnTo>
                    <a:pt x="34" y="177"/>
                  </a:lnTo>
                  <a:lnTo>
                    <a:pt x="44" y="164"/>
                  </a:lnTo>
                  <a:lnTo>
                    <a:pt x="65" y="136"/>
                  </a:lnTo>
                  <a:lnTo>
                    <a:pt x="84" y="108"/>
                  </a:lnTo>
                  <a:lnTo>
                    <a:pt x="84" y="108"/>
                  </a:lnTo>
                  <a:lnTo>
                    <a:pt x="105" y="79"/>
                  </a:lnTo>
                  <a:lnTo>
                    <a:pt x="115" y="64"/>
                  </a:lnTo>
                  <a:lnTo>
                    <a:pt x="125" y="50"/>
                  </a:lnTo>
                  <a:lnTo>
                    <a:pt x="125" y="50"/>
                  </a:lnTo>
                  <a:lnTo>
                    <a:pt x="134" y="41"/>
                  </a:lnTo>
                  <a:lnTo>
                    <a:pt x="141" y="29"/>
                  </a:lnTo>
                  <a:lnTo>
                    <a:pt x="147" y="18"/>
                  </a:lnTo>
                  <a:lnTo>
                    <a:pt x="151" y="6"/>
                  </a:lnTo>
                  <a:lnTo>
                    <a:pt x="151" y="6"/>
                  </a:lnTo>
                  <a:lnTo>
                    <a:pt x="151" y="4"/>
                  </a:lnTo>
                  <a:lnTo>
                    <a:pt x="151" y="2"/>
                  </a:lnTo>
                  <a:lnTo>
                    <a:pt x="150" y="1"/>
                  </a:lnTo>
                  <a:lnTo>
                    <a:pt x="148" y="0"/>
                  </a:lnTo>
                  <a:lnTo>
                    <a:pt x="146" y="0"/>
                  </a:lnTo>
                  <a:lnTo>
                    <a:pt x="145" y="1"/>
                  </a:lnTo>
                  <a:lnTo>
                    <a:pt x="143" y="2"/>
                  </a:lnTo>
                  <a:lnTo>
                    <a:pt x="142" y="3"/>
                  </a:lnTo>
                  <a:lnTo>
                    <a:pt x="142" y="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80" name="Freeform 70">
              <a:extLst>
                <a:ext uri="{FF2B5EF4-FFF2-40B4-BE49-F238E27FC236}">
                  <a16:creationId xmlns:a16="http://schemas.microsoft.com/office/drawing/2014/main" id="{3F15589D-87C8-4CA5-87DE-D6A120812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1988" y="4683125"/>
              <a:ext cx="80963" cy="115888"/>
            </a:xfrm>
            <a:custGeom>
              <a:avLst/>
              <a:gdLst/>
              <a:ahLst/>
              <a:cxnLst>
                <a:cxn ang="0">
                  <a:pos x="143" y="3"/>
                </a:cxn>
                <a:cxn ang="0">
                  <a:pos x="143" y="3"/>
                </a:cxn>
                <a:cxn ang="0">
                  <a:pos x="134" y="16"/>
                </a:cxn>
                <a:cxn ang="0">
                  <a:pos x="125" y="29"/>
                </a:cxn>
                <a:cxn ang="0">
                  <a:pos x="103" y="54"/>
                </a:cxn>
                <a:cxn ang="0">
                  <a:pos x="82" y="79"/>
                </a:cxn>
                <a:cxn ang="0">
                  <a:pos x="72" y="93"/>
                </a:cxn>
                <a:cxn ang="0">
                  <a:pos x="63" y="106"/>
                </a:cxn>
                <a:cxn ang="0">
                  <a:pos x="63" y="106"/>
                </a:cxn>
                <a:cxn ang="0">
                  <a:pos x="45" y="131"/>
                </a:cxn>
                <a:cxn ang="0">
                  <a:pos x="30" y="158"/>
                </a:cxn>
                <a:cxn ang="0">
                  <a:pos x="0" y="212"/>
                </a:cxn>
                <a:cxn ang="0">
                  <a:pos x="0" y="212"/>
                </a:cxn>
                <a:cxn ang="0">
                  <a:pos x="0" y="214"/>
                </a:cxn>
                <a:cxn ang="0">
                  <a:pos x="0" y="216"/>
                </a:cxn>
                <a:cxn ang="0">
                  <a:pos x="1" y="218"/>
                </a:cxn>
                <a:cxn ang="0">
                  <a:pos x="2" y="219"/>
                </a:cxn>
                <a:cxn ang="0">
                  <a:pos x="5" y="219"/>
                </a:cxn>
                <a:cxn ang="0">
                  <a:pos x="7" y="219"/>
                </a:cxn>
                <a:cxn ang="0">
                  <a:pos x="8" y="219"/>
                </a:cxn>
                <a:cxn ang="0">
                  <a:pos x="9" y="217"/>
                </a:cxn>
                <a:cxn ang="0">
                  <a:pos x="9" y="217"/>
                </a:cxn>
                <a:cxn ang="0">
                  <a:pos x="39" y="163"/>
                </a:cxn>
                <a:cxn ang="0">
                  <a:pos x="54" y="136"/>
                </a:cxn>
                <a:cxn ang="0">
                  <a:pos x="71" y="110"/>
                </a:cxn>
                <a:cxn ang="0">
                  <a:pos x="71" y="110"/>
                </a:cxn>
                <a:cxn ang="0">
                  <a:pos x="80" y="97"/>
                </a:cxn>
                <a:cxn ang="0">
                  <a:pos x="90" y="84"/>
                </a:cxn>
                <a:cxn ang="0">
                  <a:pos x="111" y="60"/>
                </a:cxn>
                <a:cxn ang="0">
                  <a:pos x="132" y="35"/>
                </a:cxn>
                <a:cxn ang="0">
                  <a:pos x="142" y="21"/>
                </a:cxn>
                <a:cxn ang="0">
                  <a:pos x="152" y="8"/>
                </a:cxn>
                <a:cxn ang="0">
                  <a:pos x="152" y="8"/>
                </a:cxn>
                <a:cxn ang="0">
                  <a:pos x="153" y="6"/>
                </a:cxn>
                <a:cxn ang="0">
                  <a:pos x="153" y="5"/>
                </a:cxn>
                <a:cxn ang="0">
                  <a:pos x="152" y="3"/>
                </a:cxn>
                <a:cxn ang="0">
                  <a:pos x="151" y="1"/>
                </a:cxn>
                <a:cxn ang="0">
                  <a:pos x="149" y="0"/>
                </a:cxn>
                <a:cxn ang="0">
                  <a:pos x="147" y="0"/>
                </a:cxn>
                <a:cxn ang="0">
                  <a:pos x="146" y="1"/>
                </a:cxn>
                <a:cxn ang="0">
                  <a:pos x="143" y="3"/>
                </a:cxn>
                <a:cxn ang="0">
                  <a:pos x="143" y="3"/>
                </a:cxn>
              </a:cxnLst>
              <a:rect l="0" t="0" r="r" b="b"/>
              <a:pathLst>
                <a:path w="153" h="219">
                  <a:moveTo>
                    <a:pt x="143" y="3"/>
                  </a:moveTo>
                  <a:lnTo>
                    <a:pt x="143" y="3"/>
                  </a:lnTo>
                  <a:lnTo>
                    <a:pt x="134" y="16"/>
                  </a:lnTo>
                  <a:lnTo>
                    <a:pt x="125" y="29"/>
                  </a:lnTo>
                  <a:lnTo>
                    <a:pt x="103" y="54"/>
                  </a:lnTo>
                  <a:lnTo>
                    <a:pt x="82" y="79"/>
                  </a:lnTo>
                  <a:lnTo>
                    <a:pt x="72" y="93"/>
                  </a:lnTo>
                  <a:lnTo>
                    <a:pt x="63" y="106"/>
                  </a:lnTo>
                  <a:lnTo>
                    <a:pt x="63" y="106"/>
                  </a:lnTo>
                  <a:lnTo>
                    <a:pt x="45" y="131"/>
                  </a:lnTo>
                  <a:lnTo>
                    <a:pt x="30" y="158"/>
                  </a:lnTo>
                  <a:lnTo>
                    <a:pt x="0" y="212"/>
                  </a:lnTo>
                  <a:lnTo>
                    <a:pt x="0" y="212"/>
                  </a:lnTo>
                  <a:lnTo>
                    <a:pt x="0" y="214"/>
                  </a:lnTo>
                  <a:lnTo>
                    <a:pt x="0" y="216"/>
                  </a:lnTo>
                  <a:lnTo>
                    <a:pt x="1" y="218"/>
                  </a:lnTo>
                  <a:lnTo>
                    <a:pt x="2" y="219"/>
                  </a:lnTo>
                  <a:lnTo>
                    <a:pt x="5" y="219"/>
                  </a:lnTo>
                  <a:lnTo>
                    <a:pt x="7" y="219"/>
                  </a:lnTo>
                  <a:lnTo>
                    <a:pt x="8" y="219"/>
                  </a:lnTo>
                  <a:lnTo>
                    <a:pt x="9" y="217"/>
                  </a:lnTo>
                  <a:lnTo>
                    <a:pt x="9" y="217"/>
                  </a:lnTo>
                  <a:lnTo>
                    <a:pt x="39" y="163"/>
                  </a:lnTo>
                  <a:lnTo>
                    <a:pt x="54" y="136"/>
                  </a:lnTo>
                  <a:lnTo>
                    <a:pt x="71" y="110"/>
                  </a:lnTo>
                  <a:lnTo>
                    <a:pt x="71" y="110"/>
                  </a:lnTo>
                  <a:lnTo>
                    <a:pt x="80" y="97"/>
                  </a:lnTo>
                  <a:lnTo>
                    <a:pt x="90" y="84"/>
                  </a:lnTo>
                  <a:lnTo>
                    <a:pt x="111" y="60"/>
                  </a:lnTo>
                  <a:lnTo>
                    <a:pt x="132" y="35"/>
                  </a:lnTo>
                  <a:lnTo>
                    <a:pt x="142" y="21"/>
                  </a:lnTo>
                  <a:lnTo>
                    <a:pt x="152" y="8"/>
                  </a:lnTo>
                  <a:lnTo>
                    <a:pt x="152" y="8"/>
                  </a:lnTo>
                  <a:lnTo>
                    <a:pt x="153" y="6"/>
                  </a:lnTo>
                  <a:lnTo>
                    <a:pt x="153" y="5"/>
                  </a:lnTo>
                  <a:lnTo>
                    <a:pt x="152" y="3"/>
                  </a:lnTo>
                  <a:lnTo>
                    <a:pt x="151" y="1"/>
                  </a:lnTo>
                  <a:lnTo>
                    <a:pt x="149" y="0"/>
                  </a:lnTo>
                  <a:lnTo>
                    <a:pt x="147" y="0"/>
                  </a:lnTo>
                  <a:lnTo>
                    <a:pt x="146" y="1"/>
                  </a:lnTo>
                  <a:lnTo>
                    <a:pt x="143" y="3"/>
                  </a:lnTo>
                  <a:lnTo>
                    <a:pt x="143" y="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81" name="Freeform 71">
              <a:extLst>
                <a:ext uri="{FF2B5EF4-FFF2-40B4-BE49-F238E27FC236}">
                  <a16:creationId xmlns:a16="http://schemas.microsoft.com/office/drawing/2014/main" id="{7FB5FE66-CD08-4663-9069-6246D07ECB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8500" y="4664075"/>
              <a:ext cx="103188" cy="139700"/>
            </a:xfrm>
            <a:custGeom>
              <a:avLst/>
              <a:gdLst/>
              <a:ahLst/>
              <a:cxnLst>
                <a:cxn ang="0">
                  <a:pos x="186" y="2"/>
                </a:cxn>
                <a:cxn ang="0">
                  <a:pos x="186" y="2"/>
                </a:cxn>
                <a:cxn ang="0">
                  <a:pos x="174" y="19"/>
                </a:cxn>
                <a:cxn ang="0">
                  <a:pos x="161" y="35"/>
                </a:cxn>
                <a:cxn ang="0">
                  <a:pos x="138" y="71"/>
                </a:cxn>
                <a:cxn ang="0">
                  <a:pos x="113" y="105"/>
                </a:cxn>
                <a:cxn ang="0">
                  <a:pos x="100" y="121"/>
                </a:cxn>
                <a:cxn ang="0">
                  <a:pos x="86" y="138"/>
                </a:cxn>
                <a:cxn ang="0">
                  <a:pos x="86" y="138"/>
                </a:cxn>
                <a:cxn ang="0">
                  <a:pos x="61" y="166"/>
                </a:cxn>
                <a:cxn ang="0">
                  <a:pos x="48" y="180"/>
                </a:cxn>
                <a:cxn ang="0">
                  <a:pos x="37" y="195"/>
                </a:cxn>
                <a:cxn ang="0">
                  <a:pos x="26" y="210"/>
                </a:cxn>
                <a:cxn ang="0">
                  <a:pos x="16" y="226"/>
                </a:cxn>
                <a:cxn ang="0">
                  <a:pos x="7" y="244"/>
                </a:cxn>
                <a:cxn ang="0">
                  <a:pos x="0" y="261"/>
                </a:cxn>
                <a:cxn ang="0">
                  <a:pos x="0" y="261"/>
                </a:cxn>
                <a:cxn ang="0">
                  <a:pos x="0" y="263"/>
                </a:cxn>
                <a:cxn ang="0">
                  <a:pos x="1" y="264"/>
                </a:cxn>
                <a:cxn ang="0">
                  <a:pos x="2" y="265"/>
                </a:cxn>
                <a:cxn ang="0">
                  <a:pos x="3" y="266"/>
                </a:cxn>
                <a:cxn ang="0">
                  <a:pos x="7" y="266"/>
                </a:cxn>
                <a:cxn ang="0">
                  <a:pos x="8" y="265"/>
                </a:cxn>
                <a:cxn ang="0">
                  <a:pos x="9" y="263"/>
                </a:cxn>
                <a:cxn ang="0">
                  <a:pos x="9" y="263"/>
                </a:cxn>
                <a:cxn ang="0">
                  <a:pos x="16" y="246"/>
                </a:cxn>
                <a:cxn ang="0">
                  <a:pos x="26" y="228"/>
                </a:cxn>
                <a:cxn ang="0">
                  <a:pos x="36" y="213"/>
                </a:cxn>
                <a:cxn ang="0">
                  <a:pos x="47" y="197"/>
                </a:cxn>
                <a:cxn ang="0">
                  <a:pos x="59" y="181"/>
                </a:cxn>
                <a:cxn ang="0">
                  <a:pos x="72" y="167"/>
                </a:cxn>
                <a:cxn ang="0">
                  <a:pos x="98" y="139"/>
                </a:cxn>
                <a:cxn ang="0">
                  <a:pos x="98" y="139"/>
                </a:cxn>
                <a:cxn ang="0">
                  <a:pos x="112" y="123"/>
                </a:cxn>
                <a:cxn ang="0">
                  <a:pos x="123" y="108"/>
                </a:cxn>
                <a:cxn ang="0">
                  <a:pos x="146" y="75"/>
                </a:cxn>
                <a:cxn ang="0">
                  <a:pos x="169" y="41"/>
                </a:cxn>
                <a:cxn ang="0">
                  <a:pos x="181" y="24"/>
                </a:cxn>
                <a:cxn ang="0">
                  <a:pos x="194" y="8"/>
                </a:cxn>
                <a:cxn ang="0">
                  <a:pos x="194" y="8"/>
                </a:cxn>
                <a:cxn ang="0">
                  <a:pos x="195" y="7"/>
                </a:cxn>
                <a:cxn ang="0">
                  <a:pos x="195" y="5"/>
                </a:cxn>
                <a:cxn ang="0">
                  <a:pos x="195" y="3"/>
                </a:cxn>
                <a:cxn ang="0">
                  <a:pos x="194" y="2"/>
                </a:cxn>
                <a:cxn ang="0">
                  <a:pos x="191" y="1"/>
                </a:cxn>
                <a:cxn ang="0">
                  <a:pos x="190" y="0"/>
                </a:cxn>
                <a:cxn ang="0">
                  <a:pos x="188" y="1"/>
                </a:cxn>
                <a:cxn ang="0">
                  <a:pos x="186" y="2"/>
                </a:cxn>
                <a:cxn ang="0">
                  <a:pos x="186" y="2"/>
                </a:cxn>
              </a:cxnLst>
              <a:rect l="0" t="0" r="r" b="b"/>
              <a:pathLst>
                <a:path w="195" h="266">
                  <a:moveTo>
                    <a:pt x="186" y="2"/>
                  </a:moveTo>
                  <a:lnTo>
                    <a:pt x="186" y="2"/>
                  </a:lnTo>
                  <a:lnTo>
                    <a:pt x="174" y="19"/>
                  </a:lnTo>
                  <a:lnTo>
                    <a:pt x="161" y="35"/>
                  </a:lnTo>
                  <a:lnTo>
                    <a:pt x="138" y="71"/>
                  </a:lnTo>
                  <a:lnTo>
                    <a:pt x="113" y="105"/>
                  </a:lnTo>
                  <a:lnTo>
                    <a:pt x="100" y="121"/>
                  </a:lnTo>
                  <a:lnTo>
                    <a:pt x="86" y="138"/>
                  </a:lnTo>
                  <a:lnTo>
                    <a:pt x="86" y="138"/>
                  </a:lnTo>
                  <a:lnTo>
                    <a:pt x="61" y="166"/>
                  </a:lnTo>
                  <a:lnTo>
                    <a:pt x="48" y="180"/>
                  </a:lnTo>
                  <a:lnTo>
                    <a:pt x="37" y="195"/>
                  </a:lnTo>
                  <a:lnTo>
                    <a:pt x="26" y="210"/>
                  </a:lnTo>
                  <a:lnTo>
                    <a:pt x="16" y="226"/>
                  </a:lnTo>
                  <a:lnTo>
                    <a:pt x="7" y="244"/>
                  </a:lnTo>
                  <a:lnTo>
                    <a:pt x="0" y="261"/>
                  </a:lnTo>
                  <a:lnTo>
                    <a:pt x="0" y="261"/>
                  </a:lnTo>
                  <a:lnTo>
                    <a:pt x="0" y="263"/>
                  </a:lnTo>
                  <a:lnTo>
                    <a:pt x="1" y="264"/>
                  </a:lnTo>
                  <a:lnTo>
                    <a:pt x="2" y="265"/>
                  </a:lnTo>
                  <a:lnTo>
                    <a:pt x="3" y="266"/>
                  </a:lnTo>
                  <a:lnTo>
                    <a:pt x="7" y="266"/>
                  </a:lnTo>
                  <a:lnTo>
                    <a:pt x="8" y="265"/>
                  </a:lnTo>
                  <a:lnTo>
                    <a:pt x="9" y="263"/>
                  </a:lnTo>
                  <a:lnTo>
                    <a:pt x="9" y="263"/>
                  </a:lnTo>
                  <a:lnTo>
                    <a:pt x="16" y="246"/>
                  </a:lnTo>
                  <a:lnTo>
                    <a:pt x="26" y="228"/>
                  </a:lnTo>
                  <a:lnTo>
                    <a:pt x="36" y="213"/>
                  </a:lnTo>
                  <a:lnTo>
                    <a:pt x="47" y="197"/>
                  </a:lnTo>
                  <a:lnTo>
                    <a:pt x="59" y="181"/>
                  </a:lnTo>
                  <a:lnTo>
                    <a:pt x="72" y="167"/>
                  </a:lnTo>
                  <a:lnTo>
                    <a:pt x="98" y="139"/>
                  </a:lnTo>
                  <a:lnTo>
                    <a:pt x="98" y="139"/>
                  </a:lnTo>
                  <a:lnTo>
                    <a:pt x="112" y="123"/>
                  </a:lnTo>
                  <a:lnTo>
                    <a:pt x="123" y="108"/>
                  </a:lnTo>
                  <a:lnTo>
                    <a:pt x="146" y="75"/>
                  </a:lnTo>
                  <a:lnTo>
                    <a:pt x="169" y="41"/>
                  </a:lnTo>
                  <a:lnTo>
                    <a:pt x="181" y="24"/>
                  </a:lnTo>
                  <a:lnTo>
                    <a:pt x="194" y="8"/>
                  </a:lnTo>
                  <a:lnTo>
                    <a:pt x="194" y="8"/>
                  </a:lnTo>
                  <a:lnTo>
                    <a:pt x="195" y="7"/>
                  </a:lnTo>
                  <a:lnTo>
                    <a:pt x="195" y="5"/>
                  </a:lnTo>
                  <a:lnTo>
                    <a:pt x="195" y="3"/>
                  </a:lnTo>
                  <a:lnTo>
                    <a:pt x="194" y="2"/>
                  </a:lnTo>
                  <a:lnTo>
                    <a:pt x="191" y="1"/>
                  </a:lnTo>
                  <a:lnTo>
                    <a:pt x="190" y="0"/>
                  </a:lnTo>
                  <a:lnTo>
                    <a:pt x="188" y="1"/>
                  </a:lnTo>
                  <a:lnTo>
                    <a:pt x="186" y="2"/>
                  </a:lnTo>
                  <a:lnTo>
                    <a:pt x="186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82" name="Freeform 72">
              <a:extLst>
                <a:ext uri="{FF2B5EF4-FFF2-40B4-BE49-F238E27FC236}">
                  <a16:creationId xmlns:a16="http://schemas.microsoft.com/office/drawing/2014/main" id="{AA71D5EA-EC04-4FED-8AD9-B112A3F57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5650" y="4660900"/>
              <a:ext cx="107950" cy="142875"/>
            </a:xfrm>
            <a:custGeom>
              <a:avLst/>
              <a:gdLst/>
              <a:ahLst/>
              <a:cxnLst>
                <a:cxn ang="0">
                  <a:pos x="195" y="1"/>
                </a:cxn>
                <a:cxn ang="0">
                  <a:pos x="195" y="1"/>
                </a:cxn>
                <a:cxn ang="0">
                  <a:pos x="182" y="17"/>
                </a:cxn>
                <a:cxn ang="0">
                  <a:pos x="169" y="32"/>
                </a:cxn>
                <a:cxn ang="0">
                  <a:pos x="156" y="49"/>
                </a:cxn>
                <a:cxn ang="0">
                  <a:pos x="144" y="64"/>
                </a:cxn>
                <a:cxn ang="0">
                  <a:pos x="120" y="98"/>
                </a:cxn>
                <a:cxn ang="0">
                  <a:pos x="96" y="131"/>
                </a:cxn>
                <a:cxn ang="0">
                  <a:pos x="96" y="131"/>
                </a:cxn>
                <a:cxn ang="0">
                  <a:pos x="70" y="164"/>
                </a:cxn>
                <a:cxn ang="0">
                  <a:pos x="45" y="196"/>
                </a:cxn>
                <a:cxn ang="0">
                  <a:pos x="21" y="229"/>
                </a:cxn>
                <a:cxn ang="0">
                  <a:pos x="10" y="246"/>
                </a:cxn>
                <a:cxn ang="0">
                  <a:pos x="0" y="264"/>
                </a:cxn>
                <a:cxn ang="0">
                  <a:pos x="0" y="264"/>
                </a:cxn>
                <a:cxn ang="0">
                  <a:pos x="0" y="265"/>
                </a:cxn>
                <a:cxn ang="0">
                  <a:pos x="0" y="267"/>
                </a:cxn>
                <a:cxn ang="0">
                  <a:pos x="1" y="269"/>
                </a:cxn>
                <a:cxn ang="0">
                  <a:pos x="2" y="270"/>
                </a:cxn>
                <a:cxn ang="0">
                  <a:pos x="4" y="270"/>
                </a:cxn>
                <a:cxn ang="0">
                  <a:pos x="5" y="270"/>
                </a:cxn>
                <a:cxn ang="0">
                  <a:pos x="7" y="270"/>
                </a:cxn>
                <a:cxn ang="0">
                  <a:pos x="8" y="268"/>
                </a:cxn>
                <a:cxn ang="0">
                  <a:pos x="8" y="268"/>
                </a:cxn>
                <a:cxn ang="0">
                  <a:pos x="18" y="251"/>
                </a:cxn>
                <a:cxn ang="0">
                  <a:pos x="30" y="234"/>
                </a:cxn>
                <a:cxn ang="0">
                  <a:pos x="52" y="201"/>
                </a:cxn>
                <a:cxn ang="0">
                  <a:pos x="77" y="169"/>
                </a:cxn>
                <a:cxn ang="0">
                  <a:pos x="102" y="138"/>
                </a:cxn>
                <a:cxn ang="0">
                  <a:pos x="102" y="138"/>
                </a:cxn>
                <a:cxn ang="0">
                  <a:pos x="127" y="105"/>
                </a:cxn>
                <a:cxn ang="0">
                  <a:pos x="151" y="71"/>
                </a:cxn>
                <a:cxn ang="0">
                  <a:pos x="162" y="55"/>
                </a:cxn>
                <a:cxn ang="0">
                  <a:pos x="175" y="39"/>
                </a:cxn>
                <a:cxn ang="0">
                  <a:pos x="188" y="23"/>
                </a:cxn>
                <a:cxn ang="0">
                  <a:pos x="203" y="8"/>
                </a:cxn>
                <a:cxn ang="0">
                  <a:pos x="203" y="8"/>
                </a:cxn>
                <a:cxn ang="0">
                  <a:pos x="204" y="6"/>
                </a:cxn>
                <a:cxn ang="0">
                  <a:pos x="204" y="4"/>
                </a:cxn>
                <a:cxn ang="0">
                  <a:pos x="204" y="3"/>
                </a:cxn>
                <a:cxn ang="0">
                  <a:pos x="203" y="1"/>
                </a:cxn>
                <a:cxn ang="0">
                  <a:pos x="201" y="0"/>
                </a:cxn>
                <a:cxn ang="0">
                  <a:pos x="200" y="0"/>
                </a:cxn>
                <a:cxn ang="0">
                  <a:pos x="198" y="0"/>
                </a:cxn>
                <a:cxn ang="0">
                  <a:pos x="195" y="1"/>
                </a:cxn>
                <a:cxn ang="0">
                  <a:pos x="195" y="1"/>
                </a:cxn>
              </a:cxnLst>
              <a:rect l="0" t="0" r="r" b="b"/>
              <a:pathLst>
                <a:path w="204" h="270">
                  <a:moveTo>
                    <a:pt x="195" y="1"/>
                  </a:moveTo>
                  <a:lnTo>
                    <a:pt x="195" y="1"/>
                  </a:lnTo>
                  <a:lnTo>
                    <a:pt x="182" y="17"/>
                  </a:lnTo>
                  <a:lnTo>
                    <a:pt x="169" y="32"/>
                  </a:lnTo>
                  <a:lnTo>
                    <a:pt x="156" y="49"/>
                  </a:lnTo>
                  <a:lnTo>
                    <a:pt x="144" y="64"/>
                  </a:lnTo>
                  <a:lnTo>
                    <a:pt x="120" y="98"/>
                  </a:lnTo>
                  <a:lnTo>
                    <a:pt x="96" y="131"/>
                  </a:lnTo>
                  <a:lnTo>
                    <a:pt x="96" y="131"/>
                  </a:lnTo>
                  <a:lnTo>
                    <a:pt x="70" y="164"/>
                  </a:lnTo>
                  <a:lnTo>
                    <a:pt x="45" y="196"/>
                  </a:lnTo>
                  <a:lnTo>
                    <a:pt x="21" y="229"/>
                  </a:lnTo>
                  <a:lnTo>
                    <a:pt x="10" y="246"/>
                  </a:lnTo>
                  <a:lnTo>
                    <a:pt x="0" y="264"/>
                  </a:lnTo>
                  <a:lnTo>
                    <a:pt x="0" y="264"/>
                  </a:lnTo>
                  <a:lnTo>
                    <a:pt x="0" y="265"/>
                  </a:lnTo>
                  <a:lnTo>
                    <a:pt x="0" y="267"/>
                  </a:lnTo>
                  <a:lnTo>
                    <a:pt x="1" y="269"/>
                  </a:lnTo>
                  <a:lnTo>
                    <a:pt x="2" y="270"/>
                  </a:lnTo>
                  <a:lnTo>
                    <a:pt x="4" y="270"/>
                  </a:lnTo>
                  <a:lnTo>
                    <a:pt x="5" y="270"/>
                  </a:lnTo>
                  <a:lnTo>
                    <a:pt x="7" y="270"/>
                  </a:lnTo>
                  <a:lnTo>
                    <a:pt x="8" y="268"/>
                  </a:lnTo>
                  <a:lnTo>
                    <a:pt x="8" y="268"/>
                  </a:lnTo>
                  <a:lnTo>
                    <a:pt x="18" y="251"/>
                  </a:lnTo>
                  <a:lnTo>
                    <a:pt x="30" y="234"/>
                  </a:lnTo>
                  <a:lnTo>
                    <a:pt x="52" y="201"/>
                  </a:lnTo>
                  <a:lnTo>
                    <a:pt x="77" y="169"/>
                  </a:lnTo>
                  <a:lnTo>
                    <a:pt x="102" y="138"/>
                  </a:lnTo>
                  <a:lnTo>
                    <a:pt x="102" y="138"/>
                  </a:lnTo>
                  <a:lnTo>
                    <a:pt x="127" y="105"/>
                  </a:lnTo>
                  <a:lnTo>
                    <a:pt x="151" y="71"/>
                  </a:lnTo>
                  <a:lnTo>
                    <a:pt x="162" y="55"/>
                  </a:lnTo>
                  <a:lnTo>
                    <a:pt x="175" y="39"/>
                  </a:lnTo>
                  <a:lnTo>
                    <a:pt x="188" y="23"/>
                  </a:lnTo>
                  <a:lnTo>
                    <a:pt x="203" y="8"/>
                  </a:lnTo>
                  <a:lnTo>
                    <a:pt x="203" y="8"/>
                  </a:lnTo>
                  <a:lnTo>
                    <a:pt x="204" y="6"/>
                  </a:lnTo>
                  <a:lnTo>
                    <a:pt x="204" y="4"/>
                  </a:lnTo>
                  <a:lnTo>
                    <a:pt x="204" y="3"/>
                  </a:lnTo>
                  <a:lnTo>
                    <a:pt x="203" y="1"/>
                  </a:lnTo>
                  <a:lnTo>
                    <a:pt x="201" y="0"/>
                  </a:lnTo>
                  <a:lnTo>
                    <a:pt x="200" y="0"/>
                  </a:lnTo>
                  <a:lnTo>
                    <a:pt x="198" y="0"/>
                  </a:lnTo>
                  <a:lnTo>
                    <a:pt x="195" y="1"/>
                  </a:lnTo>
                  <a:lnTo>
                    <a:pt x="195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83" name="Freeform 73">
              <a:extLst>
                <a:ext uri="{FF2B5EF4-FFF2-40B4-BE49-F238E27FC236}">
                  <a16:creationId xmlns:a16="http://schemas.microsoft.com/office/drawing/2014/main" id="{F53AE81C-FFD7-4828-B679-3172B25DA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6450" y="4371975"/>
              <a:ext cx="284163" cy="442913"/>
            </a:xfrm>
            <a:custGeom>
              <a:avLst/>
              <a:gdLst/>
              <a:ahLst/>
              <a:cxnLst>
                <a:cxn ang="0">
                  <a:pos x="521" y="11"/>
                </a:cxn>
                <a:cxn ang="0">
                  <a:pos x="499" y="43"/>
                </a:cxn>
                <a:cxn ang="0">
                  <a:pos x="485" y="69"/>
                </a:cxn>
                <a:cxn ang="0">
                  <a:pos x="466" y="93"/>
                </a:cxn>
                <a:cxn ang="0">
                  <a:pos x="388" y="197"/>
                </a:cxn>
                <a:cxn ang="0">
                  <a:pos x="366" y="224"/>
                </a:cxn>
                <a:cxn ang="0">
                  <a:pos x="344" y="249"/>
                </a:cxn>
                <a:cxn ang="0">
                  <a:pos x="306" y="303"/>
                </a:cxn>
                <a:cxn ang="0">
                  <a:pos x="270" y="357"/>
                </a:cxn>
                <a:cxn ang="0">
                  <a:pos x="250" y="402"/>
                </a:cxn>
                <a:cxn ang="0">
                  <a:pos x="227" y="444"/>
                </a:cxn>
                <a:cxn ang="0">
                  <a:pos x="181" y="532"/>
                </a:cxn>
                <a:cxn ang="0">
                  <a:pos x="149" y="588"/>
                </a:cxn>
                <a:cxn ang="0">
                  <a:pos x="117" y="643"/>
                </a:cxn>
                <a:cxn ang="0">
                  <a:pos x="79" y="701"/>
                </a:cxn>
                <a:cxn ang="0">
                  <a:pos x="62" y="727"/>
                </a:cxn>
                <a:cxn ang="0">
                  <a:pos x="40" y="767"/>
                </a:cxn>
                <a:cxn ang="0">
                  <a:pos x="18" y="799"/>
                </a:cxn>
                <a:cxn ang="0">
                  <a:pos x="11" y="814"/>
                </a:cxn>
                <a:cxn ang="0">
                  <a:pos x="2" y="829"/>
                </a:cxn>
                <a:cxn ang="0">
                  <a:pos x="1" y="834"/>
                </a:cxn>
                <a:cxn ang="0">
                  <a:pos x="5" y="837"/>
                </a:cxn>
                <a:cxn ang="0">
                  <a:pos x="8" y="836"/>
                </a:cxn>
                <a:cxn ang="0">
                  <a:pos x="22" y="822"/>
                </a:cxn>
                <a:cxn ang="0">
                  <a:pos x="27" y="804"/>
                </a:cxn>
                <a:cxn ang="0">
                  <a:pos x="32" y="794"/>
                </a:cxn>
                <a:cxn ang="0">
                  <a:pos x="42" y="782"/>
                </a:cxn>
                <a:cxn ang="0">
                  <a:pos x="72" y="727"/>
                </a:cxn>
                <a:cxn ang="0">
                  <a:pos x="92" y="698"/>
                </a:cxn>
                <a:cxn ang="0">
                  <a:pos x="122" y="657"/>
                </a:cxn>
                <a:cxn ang="0">
                  <a:pos x="146" y="614"/>
                </a:cxn>
                <a:cxn ang="0">
                  <a:pos x="178" y="559"/>
                </a:cxn>
                <a:cxn ang="0">
                  <a:pos x="208" y="499"/>
                </a:cxn>
                <a:cxn ang="0">
                  <a:pos x="245" y="427"/>
                </a:cxn>
                <a:cxn ang="0">
                  <a:pos x="267" y="385"/>
                </a:cxn>
                <a:cxn ang="0">
                  <a:pos x="284" y="352"/>
                </a:cxn>
                <a:cxn ang="0">
                  <a:pos x="304" y="321"/>
                </a:cxn>
                <a:cxn ang="0">
                  <a:pos x="321" y="297"/>
                </a:cxn>
                <a:cxn ang="0">
                  <a:pos x="348" y="259"/>
                </a:cxn>
                <a:cxn ang="0">
                  <a:pos x="384" y="217"/>
                </a:cxn>
                <a:cxn ang="0">
                  <a:pos x="404" y="192"/>
                </a:cxn>
                <a:cxn ang="0">
                  <a:pos x="443" y="135"/>
                </a:cxn>
                <a:cxn ang="0">
                  <a:pos x="476" y="97"/>
                </a:cxn>
                <a:cxn ang="0">
                  <a:pos x="497" y="72"/>
                </a:cxn>
                <a:cxn ang="0">
                  <a:pos x="507" y="52"/>
                </a:cxn>
                <a:cxn ang="0">
                  <a:pos x="537" y="8"/>
                </a:cxn>
                <a:cxn ang="0">
                  <a:pos x="538" y="4"/>
                </a:cxn>
                <a:cxn ang="0">
                  <a:pos x="535" y="0"/>
                </a:cxn>
                <a:cxn ang="0">
                  <a:pos x="530" y="1"/>
                </a:cxn>
              </a:cxnLst>
              <a:rect l="0" t="0" r="r" b="b"/>
              <a:pathLst>
                <a:path w="538" h="837">
                  <a:moveTo>
                    <a:pt x="530" y="1"/>
                  </a:moveTo>
                  <a:lnTo>
                    <a:pt x="530" y="1"/>
                  </a:lnTo>
                  <a:lnTo>
                    <a:pt x="521" y="11"/>
                  </a:lnTo>
                  <a:lnTo>
                    <a:pt x="513" y="21"/>
                  </a:lnTo>
                  <a:lnTo>
                    <a:pt x="507" y="32"/>
                  </a:lnTo>
                  <a:lnTo>
                    <a:pt x="499" y="43"/>
                  </a:lnTo>
                  <a:lnTo>
                    <a:pt x="499" y="43"/>
                  </a:lnTo>
                  <a:lnTo>
                    <a:pt x="492" y="57"/>
                  </a:lnTo>
                  <a:lnTo>
                    <a:pt x="485" y="69"/>
                  </a:lnTo>
                  <a:lnTo>
                    <a:pt x="476" y="82"/>
                  </a:lnTo>
                  <a:lnTo>
                    <a:pt x="466" y="93"/>
                  </a:lnTo>
                  <a:lnTo>
                    <a:pt x="466" y="93"/>
                  </a:lnTo>
                  <a:lnTo>
                    <a:pt x="446" y="118"/>
                  </a:lnTo>
                  <a:lnTo>
                    <a:pt x="426" y="144"/>
                  </a:lnTo>
                  <a:lnTo>
                    <a:pt x="388" y="197"/>
                  </a:lnTo>
                  <a:lnTo>
                    <a:pt x="388" y="197"/>
                  </a:lnTo>
                  <a:lnTo>
                    <a:pt x="377" y="210"/>
                  </a:lnTo>
                  <a:lnTo>
                    <a:pt x="366" y="224"/>
                  </a:lnTo>
                  <a:lnTo>
                    <a:pt x="354" y="236"/>
                  </a:lnTo>
                  <a:lnTo>
                    <a:pt x="344" y="249"/>
                  </a:lnTo>
                  <a:lnTo>
                    <a:pt x="344" y="249"/>
                  </a:lnTo>
                  <a:lnTo>
                    <a:pt x="324" y="276"/>
                  </a:lnTo>
                  <a:lnTo>
                    <a:pt x="306" y="303"/>
                  </a:lnTo>
                  <a:lnTo>
                    <a:pt x="306" y="303"/>
                  </a:lnTo>
                  <a:lnTo>
                    <a:pt x="288" y="330"/>
                  </a:lnTo>
                  <a:lnTo>
                    <a:pt x="270" y="357"/>
                  </a:lnTo>
                  <a:lnTo>
                    <a:pt x="270" y="357"/>
                  </a:lnTo>
                  <a:lnTo>
                    <a:pt x="263" y="372"/>
                  </a:lnTo>
                  <a:lnTo>
                    <a:pt x="257" y="386"/>
                  </a:lnTo>
                  <a:lnTo>
                    <a:pt x="250" y="402"/>
                  </a:lnTo>
                  <a:lnTo>
                    <a:pt x="242" y="415"/>
                  </a:lnTo>
                  <a:lnTo>
                    <a:pt x="242" y="415"/>
                  </a:lnTo>
                  <a:lnTo>
                    <a:pt x="227" y="444"/>
                  </a:lnTo>
                  <a:lnTo>
                    <a:pt x="211" y="474"/>
                  </a:lnTo>
                  <a:lnTo>
                    <a:pt x="197" y="503"/>
                  </a:lnTo>
                  <a:lnTo>
                    <a:pt x="181" y="532"/>
                  </a:lnTo>
                  <a:lnTo>
                    <a:pt x="181" y="532"/>
                  </a:lnTo>
                  <a:lnTo>
                    <a:pt x="166" y="560"/>
                  </a:lnTo>
                  <a:lnTo>
                    <a:pt x="149" y="588"/>
                  </a:lnTo>
                  <a:lnTo>
                    <a:pt x="133" y="615"/>
                  </a:lnTo>
                  <a:lnTo>
                    <a:pt x="117" y="643"/>
                  </a:lnTo>
                  <a:lnTo>
                    <a:pt x="117" y="643"/>
                  </a:lnTo>
                  <a:lnTo>
                    <a:pt x="109" y="659"/>
                  </a:lnTo>
                  <a:lnTo>
                    <a:pt x="99" y="673"/>
                  </a:lnTo>
                  <a:lnTo>
                    <a:pt x="79" y="701"/>
                  </a:lnTo>
                  <a:lnTo>
                    <a:pt x="79" y="701"/>
                  </a:lnTo>
                  <a:lnTo>
                    <a:pt x="69" y="714"/>
                  </a:lnTo>
                  <a:lnTo>
                    <a:pt x="62" y="727"/>
                  </a:lnTo>
                  <a:lnTo>
                    <a:pt x="48" y="755"/>
                  </a:lnTo>
                  <a:lnTo>
                    <a:pt x="48" y="755"/>
                  </a:lnTo>
                  <a:lnTo>
                    <a:pt x="40" y="767"/>
                  </a:lnTo>
                  <a:lnTo>
                    <a:pt x="33" y="777"/>
                  </a:lnTo>
                  <a:lnTo>
                    <a:pt x="25" y="788"/>
                  </a:lnTo>
                  <a:lnTo>
                    <a:pt x="18" y="799"/>
                  </a:lnTo>
                  <a:lnTo>
                    <a:pt x="18" y="799"/>
                  </a:lnTo>
                  <a:lnTo>
                    <a:pt x="14" y="807"/>
                  </a:lnTo>
                  <a:lnTo>
                    <a:pt x="11" y="814"/>
                  </a:lnTo>
                  <a:lnTo>
                    <a:pt x="7" y="822"/>
                  </a:lnTo>
                  <a:lnTo>
                    <a:pt x="2" y="829"/>
                  </a:lnTo>
                  <a:lnTo>
                    <a:pt x="2" y="829"/>
                  </a:lnTo>
                  <a:lnTo>
                    <a:pt x="1" y="831"/>
                  </a:lnTo>
                  <a:lnTo>
                    <a:pt x="0" y="832"/>
                  </a:lnTo>
                  <a:lnTo>
                    <a:pt x="1" y="834"/>
                  </a:lnTo>
                  <a:lnTo>
                    <a:pt x="2" y="835"/>
                  </a:lnTo>
                  <a:lnTo>
                    <a:pt x="3" y="836"/>
                  </a:lnTo>
                  <a:lnTo>
                    <a:pt x="5" y="837"/>
                  </a:lnTo>
                  <a:lnTo>
                    <a:pt x="7" y="837"/>
                  </a:lnTo>
                  <a:lnTo>
                    <a:pt x="8" y="836"/>
                  </a:lnTo>
                  <a:lnTo>
                    <a:pt x="8" y="836"/>
                  </a:lnTo>
                  <a:lnTo>
                    <a:pt x="16" y="829"/>
                  </a:lnTo>
                  <a:lnTo>
                    <a:pt x="20" y="826"/>
                  </a:lnTo>
                  <a:lnTo>
                    <a:pt x="22" y="822"/>
                  </a:lnTo>
                  <a:lnTo>
                    <a:pt x="22" y="822"/>
                  </a:lnTo>
                  <a:lnTo>
                    <a:pt x="25" y="810"/>
                  </a:lnTo>
                  <a:lnTo>
                    <a:pt x="27" y="804"/>
                  </a:lnTo>
                  <a:lnTo>
                    <a:pt x="30" y="798"/>
                  </a:lnTo>
                  <a:lnTo>
                    <a:pt x="30" y="798"/>
                  </a:lnTo>
                  <a:lnTo>
                    <a:pt x="32" y="794"/>
                  </a:lnTo>
                  <a:lnTo>
                    <a:pt x="36" y="791"/>
                  </a:lnTo>
                  <a:lnTo>
                    <a:pt x="39" y="786"/>
                  </a:lnTo>
                  <a:lnTo>
                    <a:pt x="42" y="782"/>
                  </a:lnTo>
                  <a:lnTo>
                    <a:pt x="42" y="782"/>
                  </a:lnTo>
                  <a:lnTo>
                    <a:pt x="58" y="755"/>
                  </a:lnTo>
                  <a:lnTo>
                    <a:pt x="72" y="727"/>
                  </a:lnTo>
                  <a:lnTo>
                    <a:pt x="72" y="727"/>
                  </a:lnTo>
                  <a:lnTo>
                    <a:pt x="82" y="712"/>
                  </a:lnTo>
                  <a:lnTo>
                    <a:pt x="92" y="698"/>
                  </a:lnTo>
                  <a:lnTo>
                    <a:pt x="113" y="670"/>
                  </a:lnTo>
                  <a:lnTo>
                    <a:pt x="113" y="670"/>
                  </a:lnTo>
                  <a:lnTo>
                    <a:pt x="122" y="657"/>
                  </a:lnTo>
                  <a:lnTo>
                    <a:pt x="131" y="642"/>
                  </a:lnTo>
                  <a:lnTo>
                    <a:pt x="138" y="628"/>
                  </a:lnTo>
                  <a:lnTo>
                    <a:pt x="146" y="614"/>
                  </a:lnTo>
                  <a:lnTo>
                    <a:pt x="146" y="614"/>
                  </a:lnTo>
                  <a:lnTo>
                    <a:pt x="163" y="587"/>
                  </a:lnTo>
                  <a:lnTo>
                    <a:pt x="178" y="559"/>
                  </a:lnTo>
                  <a:lnTo>
                    <a:pt x="178" y="559"/>
                  </a:lnTo>
                  <a:lnTo>
                    <a:pt x="194" y="529"/>
                  </a:lnTo>
                  <a:lnTo>
                    <a:pt x="208" y="499"/>
                  </a:lnTo>
                  <a:lnTo>
                    <a:pt x="237" y="440"/>
                  </a:lnTo>
                  <a:lnTo>
                    <a:pt x="237" y="440"/>
                  </a:lnTo>
                  <a:lnTo>
                    <a:pt x="245" y="427"/>
                  </a:lnTo>
                  <a:lnTo>
                    <a:pt x="253" y="413"/>
                  </a:lnTo>
                  <a:lnTo>
                    <a:pt x="261" y="400"/>
                  </a:lnTo>
                  <a:lnTo>
                    <a:pt x="267" y="385"/>
                  </a:lnTo>
                  <a:lnTo>
                    <a:pt x="267" y="385"/>
                  </a:lnTo>
                  <a:lnTo>
                    <a:pt x="275" y="370"/>
                  </a:lnTo>
                  <a:lnTo>
                    <a:pt x="284" y="352"/>
                  </a:lnTo>
                  <a:lnTo>
                    <a:pt x="293" y="336"/>
                  </a:lnTo>
                  <a:lnTo>
                    <a:pt x="298" y="327"/>
                  </a:lnTo>
                  <a:lnTo>
                    <a:pt x="304" y="321"/>
                  </a:lnTo>
                  <a:lnTo>
                    <a:pt x="304" y="321"/>
                  </a:lnTo>
                  <a:lnTo>
                    <a:pt x="313" y="310"/>
                  </a:lnTo>
                  <a:lnTo>
                    <a:pt x="321" y="297"/>
                  </a:lnTo>
                  <a:lnTo>
                    <a:pt x="338" y="273"/>
                  </a:lnTo>
                  <a:lnTo>
                    <a:pt x="338" y="273"/>
                  </a:lnTo>
                  <a:lnTo>
                    <a:pt x="348" y="259"/>
                  </a:lnTo>
                  <a:lnTo>
                    <a:pt x="360" y="244"/>
                  </a:lnTo>
                  <a:lnTo>
                    <a:pt x="372" y="231"/>
                  </a:lnTo>
                  <a:lnTo>
                    <a:pt x="384" y="217"/>
                  </a:lnTo>
                  <a:lnTo>
                    <a:pt x="384" y="217"/>
                  </a:lnTo>
                  <a:lnTo>
                    <a:pt x="395" y="205"/>
                  </a:lnTo>
                  <a:lnTo>
                    <a:pt x="404" y="192"/>
                  </a:lnTo>
                  <a:lnTo>
                    <a:pt x="422" y="167"/>
                  </a:lnTo>
                  <a:lnTo>
                    <a:pt x="422" y="167"/>
                  </a:lnTo>
                  <a:lnTo>
                    <a:pt x="443" y="135"/>
                  </a:lnTo>
                  <a:lnTo>
                    <a:pt x="467" y="106"/>
                  </a:lnTo>
                  <a:lnTo>
                    <a:pt x="467" y="106"/>
                  </a:lnTo>
                  <a:lnTo>
                    <a:pt x="476" y="97"/>
                  </a:lnTo>
                  <a:lnTo>
                    <a:pt x="485" y="88"/>
                  </a:lnTo>
                  <a:lnTo>
                    <a:pt x="493" y="77"/>
                  </a:lnTo>
                  <a:lnTo>
                    <a:pt x="497" y="72"/>
                  </a:lnTo>
                  <a:lnTo>
                    <a:pt x="499" y="67"/>
                  </a:lnTo>
                  <a:lnTo>
                    <a:pt x="499" y="67"/>
                  </a:lnTo>
                  <a:lnTo>
                    <a:pt x="507" y="52"/>
                  </a:lnTo>
                  <a:lnTo>
                    <a:pt x="515" y="36"/>
                  </a:lnTo>
                  <a:lnTo>
                    <a:pt x="525" y="21"/>
                  </a:lnTo>
                  <a:lnTo>
                    <a:pt x="537" y="8"/>
                  </a:lnTo>
                  <a:lnTo>
                    <a:pt x="537" y="8"/>
                  </a:lnTo>
                  <a:lnTo>
                    <a:pt x="538" y="6"/>
                  </a:lnTo>
                  <a:lnTo>
                    <a:pt x="538" y="4"/>
                  </a:lnTo>
                  <a:lnTo>
                    <a:pt x="538" y="3"/>
                  </a:lnTo>
                  <a:lnTo>
                    <a:pt x="537" y="1"/>
                  </a:lnTo>
                  <a:lnTo>
                    <a:pt x="535" y="0"/>
                  </a:lnTo>
                  <a:lnTo>
                    <a:pt x="534" y="0"/>
                  </a:lnTo>
                  <a:lnTo>
                    <a:pt x="532" y="0"/>
                  </a:lnTo>
                  <a:lnTo>
                    <a:pt x="530" y="1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84" name="Freeform 74">
              <a:extLst>
                <a:ext uri="{FF2B5EF4-FFF2-40B4-BE49-F238E27FC236}">
                  <a16:creationId xmlns:a16="http://schemas.microsoft.com/office/drawing/2014/main" id="{549AB44B-D999-44D2-8A62-B6B793534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5663" y="4424363"/>
              <a:ext cx="247650" cy="374650"/>
            </a:xfrm>
            <a:custGeom>
              <a:avLst/>
              <a:gdLst/>
              <a:ahLst/>
              <a:cxnLst>
                <a:cxn ang="0">
                  <a:pos x="454" y="6"/>
                </a:cxn>
                <a:cxn ang="0">
                  <a:pos x="440" y="16"/>
                </a:cxn>
                <a:cxn ang="0">
                  <a:pos x="416" y="47"/>
                </a:cxn>
                <a:cxn ang="0">
                  <a:pos x="401" y="62"/>
                </a:cxn>
                <a:cxn ang="0">
                  <a:pos x="388" y="80"/>
                </a:cxn>
                <a:cxn ang="0">
                  <a:pos x="370" y="115"/>
                </a:cxn>
                <a:cxn ang="0">
                  <a:pos x="348" y="148"/>
                </a:cxn>
                <a:cxn ang="0">
                  <a:pos x="328" y="183"/>
                </a:cxn>
                <a:cxn ang="0">
                  <a:pos x="306" y="216"/>
                </a:cxn>
                <a:cxn ang="0">
                  <a:pos x="290" y="242"/>
                </a:cxn>
                <a:cxn ang="0">
                  <a:pos x="239" y="313"/>
                </a:cxn>
                <a:cxn ang="0">
                  <a:pos x="203" y="363"/>
                </a:cxn>
                <a:cxn ang="0">
                  <a:pos x="171" y="414"/>
                </a:cxn>
                <a:cxn ang="0">
                  <a:pos x="142" y="464"/>
                </a:cxn>
                <a:cxn ang="0">
                  <a:pos x="110" y="511"/>
                </a:cxn>
                <a:cxn ang="0">
                  <a:pos x="65" y="585"/>
                </a:cxn>
                <a:cxn ang="0">
                  <a:pos x="32" y="631"/>
                </a:cxn>
                <a:cxn ang="0">
                  <a:pos x="12" y="665"/>
                </a:cxn>
                <a:cxn ang="0">
                  <a:pos x="0" y="704"/>
                </a:cxn>
                <a:cxn ang="0">
                  <a:pos x="1" y="707"/>
                </a:cxn>
                <a:cxn ang="0">
                  <a:pos x="6" y="708"/>
                </a:cxn>
                <a:cxn ang="0">
                  <a:pos x="10" y="704"/>
                </a:cxn>
                <a:cxn ang="0">
                  <a:pos x="13" y="689"/>
                </a:cxn>
                <a:cxn ang="0">
                  <a:pos x="31" y="649"/>
                </a:cxn>
                <a:cxn ang="0">
                  <a:pos x="67" y="600"/>
                </a:cxn>
                <a:cxn ang="0">
                  <a:pos x="97" y="552"/>
                </a:cxn>
                <a:cxn ang="0">
                  <a:pos x="128" y="503"/>
                </a:cxn>
                <a:cxn ang="0">
                  <a:pos x="173" y="429"/>
                </a:cxn>
                <a:cxn ang="0">
                  <a:pos x="194" y="391"/>
                </a:cxn>
                <a:cxn ang="0">
                  <a:pos x="239" y="329"/>
                </a:cxn>
                <a:cxn ang="0">
                  <a:pos x="273" y="282"/>
                </a:cxn>
                <a:cxn ang="0">
                  <a:pos x="288" y="259"/>
                </a:cxn>
                <a:cxn ang="0">
                  <a:pos x="318" y="215"/>
                </a:cxn>
                <a:cxn ang="0">
                  <a:pos x="375" y="126"/>
                </a:cxn>
                <a:cxn ang="0">
                  <a:pos x="388" y="100"/>
                </a:cxn>
                <a:cxn ang="0">
                  <a:pos x="403" y="75"/>
                </a:cxn>
                <a:cxn ang="0">
                  <a:pos x="419" y="57"/>
                </a:cxn>
                <a:cxn ang="0">
                  <a:pos x="441" y="30"/>
                </a:cxn>
                <a:cxn ang="0">
                  <a:pos x="457" y="15"/>
                </a:cxn>
                <a:cxn ang="0">
                  <a:pos x="465" y="12"/>
                </a:cxn>
                <a:cxn ang="0">
                  <a:pos x="467" y="4"/>
                </a:cxn>
                <a:cxn ang="0">
                  <a:pos x="464" y="0"/>
                </a:cxn>
                <a:cxn ang="0">
                  <a:pos x="459" y="1"/>
                </a:cxn>
                <a:cxn ang="0">
                  <a:pos x="457" y="4"/>
                </a:cxn>
              </a:cxnLst>
              <a:rect l="0" t="0" r="r" b="b"/>
              <a:pathLst>
                <a:path w="467" h="708">
                  <a:moveTo>
                    <a:pt x="457" y="4"/>
                  </a:moveTo>
                  <a:lnTo>
                    <a:pt x="457" y="4"/>
                  </a:lnTo>
                  <a:lnTo>
                    <a:pt x="454" y="6"/>
                  </a:lnTo>
                  <a:lnTo>
                    <a:pt x="449" y="10"/>
                  </a:lnTo>
                  <a:lnTo>
                    <a:pt x="440" y="16"/>
                  </a:lnTo>
                  <a:lnTo>
                    <a:pt x="440" y="16"/>
                  </a:lnTo>
                  <a:lnTo>
                    <a:pt x="433" y="23"/>
                  </a:lnTo>
                  <a:lnTo>
                    <a:pt x="427" y="30"/>
                  </a:lnTo>
                  <a:lnTo>
                    <a:pt x="416" y="47"/>
                  </a:lnTo>
                  <a:lnTo>
                    <a:pt x="416" y="47"/>
                  </a:lnTo>
                  <a:lnTo>
                    <a:pt x="409" y="55"/>
                  </a:lnTo>
                  <a:lnTo>
                    <a:pt x="401" y="62"/>
                  </a:lnTo>
                  <a:lnTo>
                    <a:pt x="394" y="71"/>
                  </a:lnTo>
                  <a:lnTo>
                    <a:pt x="388" y="80"/>
                  </a:lnTo>
                  <a:lnTo>
                    <a:pt x="388" y="80"/>
                  </a:lnTo>
                  <a:lnTo>
                    <a:pt x="382" y="91"/>
                  </a:lnTo>
                  <a:lnTo>
                    <a:pt x="375" y="104"/>
                  </a:lnTo>
                  <a:lnTo>
                    <a:pt x="370" y="115"/>
                  </a:lnTo>
                  <a:lnTo>
                    <a:pt x="363" y="127"/>
                  </a:lnTo>
                  <a:lnTo>
                    <a:pt x="363" y="127"/>
                  </a:lnTo>
                  <a:lnTo>
                    <a:pt x="348" y="148"/>
                  </a:lnTo>
                  <a:lnTo>
                    <a:pt x="335" y="172"/>
                  </a:lnTo>
                  <a:lnTo>
                    <a:pt x="335" y="172"/>
                  </a:lnTo>
                  <a:lnTo>
                    <a:pt x="328" y="183"/>
                  </a:lnTo>
                  <a:lnTo>
                    <a:pt x="319" y="194"/>
                  </a:lnTo>
                  <a:lnTo>
                    <a:pt x="312" y="204"/>
                  </a:lnTo>
                  <a:lnTo>
                    <a:pt x="306" y="216"/>
                  </a:lnTo>
                  <a:lnTo>
                    <a:pt x="306" y="216"/>
                  </a:lnTo>
                  <a:lnTo>
                    <a:pt x="299" y="229"/>
                  </a:lnTo>
                  <a:lnTo>
                    <a:pt x="290" y="242"/>
                  </a:lnTo>
                  <a:lnTo>
                    <a:pt x="274" y="266"/>
                  </a:lnTo>
                  <a:lnTo>
                    <a:pt x="256" y="289"/>
                  </a:lnTo>
                  <a:lnTo>
                    <a:pt x="239" y="313"/>
                  </a:lnTo>
                  <a:lnTo>
                    <a:pt x="239" y="313"/>
                  </a:lnTo>
                  <a:lnTo>
                    <a:pt x="221" y="338"/>
                  </a:lnTo>
                  <a:lnTo>
                    <a:pt x="203" y="363"/>
                  </a:lnTo>
                  <a:lnTo>
                    <a:pt x="187" y="388"/>
                  </a:lnTo>
                  <a:lnTo>
                    <a:pt x="179" y="400"/>
                  </a:lnTo>
                  <a:lnTo>
                    <a:pt x="171" y="414"/>
                  </a:lnTo>
                  <a:lnTo>
                    <a:pt x="171" y="414"/>
                  </a:lnTo>
                  <a:lnTo>
                    <a:pt x="158" y="439"/>
                  </a:lnTo>
                  <a:lnTo>
                    <a:pt x="142" y="464"/>
                  </a:lnTo>
                  <a:lnTo>
                    <a:pt x="127" y="487"/>
                  </a:lnTo>
                  <a:lnTo>
                    <a:pt x="110" y="511"/>
                  </a:lnTo>
                  <a:lnTo>
                    <a:pt x="110" y="511"/>
                  </a:lnTo>
                  <a:lnTo>
                    <a:pt x="95" y="535"/>
                  </a:lnTo>
                  <a:lnTo>
                    <a:pt x="79" y="560"/>
                  </a:lnTo>
                  <a:lnTo>
                    <a:pt x="65" y="585"/>
                  </a:lnTo>
                  <a:lnTo>
                    <a:pt x="49" y="610"/>
                  </a:lnTo>
                  <a:lnTo>
                    <a:pt x="49" y="610"/>
                  </a:lnTo>
                  <a:lnTo>
                    <a:pt x="32" y="631"/>
                  </a:lnTo>
                  <a:lnTo>
                    <a:pt x="25" y="643"/>
                  </a:lnTo>
                  <a:lnTo>
                    <a:pt x="18" y="653"/>
                  </a:lnTo>
                  <a:lnTo>
                    <a:pt x="12" y="665"/>
                  </a:lnTo>
                  <a:lnTo>
                    <a:pt x="6" y="677"/>
                  </a:lnTo>
                  <a:lnTo>
                    <a:pt x="2" y="689"/>
                  </a:lnTo>
                  <a:lnTo>
                    <a:pt x="0" y="704"/>
                  </a:lnTo>
                  <a:lnTo>
                    <a:pt x="0" y="704"/>
                  </a:lnTo>
                  <a:lnTo>
                    <a:pt x="1" y="706"/>
                  </a:lnTo>
                  <a:lnTo>
                    <a:pt x="1" y="707"/>
                  </a:lnTo>
                  <a:lnTo>
                    <a:pt x="3" y="708"/>
                  </a:lnTo>
                  <a:lnTo>
                    <a:pt x="5" y="708"/>
                  </a:lnTo>
                  <a:lnTo>
                    <a:pt x="6" y="708"/>
                  </a:lnTo>
                  <a:lnTo>
                    <a:pt x="9" y="707"/>
                  </a:lnTo>
                  <a:lnTo>
                    <a:pt x="10" y="706"/>
                  </a:lnTo>
                  <a:lnTo>
                    <a:pt x="10" y="704"/>
                  </a:lnTo>
                  <a:lnTo>
                    <a:pt x="10" y="704"/>
                  </a:lnTo>
                  <a:lnTo>
                    <a:pt x="11" y="697"/>
                  </a:lnTo>
                  <a:lnTo>
                    <a:pt x="13" y="689"/>
                  </a:lnTo>
                  <a:lnTo>
                    <a:pt x="17" y="675"/>
                  </a:lnTo>
                  <a:lnTo>
                    <a:pt x="23" y="661"/>
                  </a:lnTo>
                  <a:lnTo>
                    <a:pt x="31" y="649"/>
                  </a:lnTo>
                  <a:lnTo>
                    <a:pt x="40" y="637"/>
                  </a:lnTo>
                  <a:lnTo>
                    <a:pt x="49" y="624"/>
                  </a:lnTo>
                  <a:lnTo>
                    <a:pt x="67" y="600"/>
                  </a:lnTo>
                  <a:lnTo>
                    <a:pt x="67" y="600"/>
                  </a:lnTo>
                  <a:lnTo>
                    <a:pt x="82" y="575"/>
                  </a:lnTo>
                  <a:lnTo>
                    <a:pt x="97" y="552"/>
                  </a:lnTo>
                  <a:lnTo>
                    <a:pt x="112" y="527"/>
                  </a:lnTo>
                  <a:lnTo>
                    <a:pt x="128" y="503"/>
                  </a:lnTo>
                  <a:lnTo>
                    <a:pt x="128" y="503"/>
                  </a:lnTo>
                  <a:lnTo>
                    <a:pt x="143" y="479"/>
                  </a:lnTo>
                  <a:lnTo>
                    <a:pt x="159" y="454"/>
                  </a:lnTo>
                  <a:lnTo>
                    <a:pt x="173" y="429"/>
                  </a:lnTo>
                  <a:lnTo>
                    <a:pt x="187" y="404"/>
                  </a:lnTo>
                  <a:lnTo>
                    <a:pt x="187" y="404"/>
                  </a:lnTo>
                  <a:lnTo>
                    <a:pt x="194" y="391"/>
                  </a:lnTo>
                  <a:lnTo>
                    <a:pt x="202" y="378"/>
                  </a:lnTo>
                  <a:lnTo>
                    <a:pt x="220" y="354"/>
                  </a:lnTo>
                  <a:lnTo>
                    <a:pt x="239" y="329"/>
                  </a:lnTo>
                  <a:lnTo>
                    <a:pt x="256" y="304"/>
                  </a:lnTo>
                  <a:lnTo>
                    <a:pt x="256" y="304"/>
                  </a:lnTo>
                  <a:lnTo>
                    <a:pt x="273" y="282"/>
                  </a:lnTo>
                  <a:lnTo>
                    <a:pt x="281" y="271"/>
                  </a:lnTo>
                  <a:lnTo>
                    <a:pt x="288" y="259"/>
                  </a:lnTo>
                  <a:lnTo>
                    <a:pt x="288" y="259"/>
                  </a:lnTo>
                  <a:lnTo>
                    <a:pt x="303" y="237"/>
                  </a:lnTo>
                  <a:lnTo>
                    <a:pt x="318" y="215"/>
                  </a:lnTo>
                  <a:lnTo>
                    <a:pt x="318" y="215"/>
                  </a:lnTo>
                  <a:lnTo>
                    <a:pt x="334" y="193"/>
                  </a:lnTo>
                  <a:lnTo>
                    <a:pt x="348" y="171"/>
                  </a:lnTo>
                  <a:lnTo>
                    <a:pt x="375" y="126"/>
                  </a:lnTo>
                  <a:lnTo>
                    <a:pt x="375" y="126"/>
                  </a:lnTo>
                  <a:lnTo>
                    <a:pt x="382" y="113"/>
                  </a:lnTo>
                  <a:lnTo>
                    <a:pt x="388" y="100"/>
                  </a:lnTo>
                  <a:lnTo>
                    <a:pt x="394" y="86"/>
                  </a:lnTo>
                  <a:lnTo>
                    <a:pt x="398" y="80"/>
                  </a:lnTo>
                  <a:lnTo>
                    <a:pt x="403" y="75"/>
                  </a:lnTo>
                  <a:lnTo>
                    <a:pt x="403" y="75"/>
                  </a:lnTo>
                  <a:lnTo>
                    <a:pt x="412" y="66"/>
                  </a:lnTo>
                  <a:lnTo>
                    <a:pt x="419" y="57"/>
                  </a:lnTo>
                  <a:lnTo>
                    <a:pt x="435" y="39"/>
                  </a:lnTo>
                  <a:lnTo>
                    <a:pt x="435" y="39"/>
                  </a:lnTo>
                  <a:lnTo>
                    <a:pt x="441" y="30"/>
                  </a:lnTo>
                  <a:lnTo>
                    <a:pt x="446" y="23"/>
                  </a:lnTo>
                  <a:lnTo>
                    <a:pt x="453" y="18"/>
                  </a:lnTo>
                  <a:lnTo>
                    <a:pt x="457" y="15"/>
                  </a:lnTo>
                  <a:lnTo>
                    <a:pt x="461" y="14"/>
                  </a:lnTo>
                  <a:lnTo>
                    <a:pt x="461" y="14"/>
                  </a:lnTo>
                  <a:lnTo>
                    <a:pt x="465" y="12"/>
                  </a:lnTo>
                  <a:lnTo>
                    <a:pt x="466" y="10"/>
                  </a:lnTo>
                  <a:lnTo>
                    <a:pt x="467" y="4"/>
                  </a:lnTo>
                  <a:lnTo>
                    <a:pt x="467" y="4"/>
                  </a:lnTo>
                  <a:lnTo>
                    <a:pt x="467" y="2"/>
                  </a:lnTo>
                  <a:lnTo>
                    <a:pt x="466" y="1"/>
                  </a:lnTo>
                  <a:lnTo>
                    <a:pt x="464" y="0"/>
                  </a:lnTo>
                  <a:lnTo>
                    <a:pt x="463" y="0"/>
                  </a:lnTo>
                  <a:lnTo>
                    <a:pt x="460" y="0"/>
                  </a:lnTo>
                  <a:lnTo>
                    <a:pt x="459" y="1"/>
                  </a:lnTo>
                  <a:lnTo>
                    <a:pt x="457" y="2"/>
                  </a:lnTo>
                  <a:lnTo>
                    <a:pt x="457" y="4"/>
                  </a:lnTo>
                  <a:lnTo>
                    <a:pt x="457" y="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85" name="Freeform 75">
              <a:extLst>
                <a:ext uri="{FF2B5EF4-FFF2-40B4-BE49-F238E27FC236}">
                  <a16:creationId xmlns:a16="http://schemas.microsoft.com/office/drawing/2014/main" id="{5822EABF-EE6D-4C2E-BDA6-843DECCF4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1225" y="4475163"/>
              <a:ext cx="184150" cy="296863"/>
            </a:xfrm>
            <a:custGeom>
              <a:avLst/>
              <a:gdLst/>
              <a:ahLst/>
              <a:cxnLst>
                <a:cxn ang="0">
                  <a:pos x="339" y="2"/>
                </a:cxn>
                <a:cxn ang="0">
                  <a:pos x="316" y="31"/>
                </a:cxn>
                <a:cxn ang="0">
                  <a:pos x="296" y="63"/>
                </a:cxn>
                <a:cxn ang="0">
                  <a:pos x="268" y="111"/>
                </a:cxn>
                <a:cxn ang="0">
                  <a:pos x="258" y="127"/>
                </a:cxn>
                <a:cxn ang="0">
                  <a:pos x="222" y="181"/>
                </a:cxn>
                <a:cxn ang="0">
                  <a:pos x="209" y="199"/>
                </a:cxn>
                <a:cxn ang="0">
                  <a:pos x="172" y="249"/>
                </a:cxn>
                <a:cxn ang="0">
                  <a:pos x="162" y="268"/>
                </a:cxn>
                <a:cxn ang="0">
                  <a:pos x="121" y="341"/>
                </a:cxn>
                <a:cxn ang="0">
                  <a:pos x="85" y="415"/>
                </a:cxn>
                <a:cxn ang="0">
                  <a:pos x="66" y="449"/>
                </a:cxn>
                <a:cxn ang="0">
                  <a:pos x="47" y="483"/>
                </a:cxn>
                <a:cxn ang="0">
                  <a:pos x="17" y="531"/>
                </a:cxn>
                <a:cxn ang="0">
                  <a:pos x="6" y="547"/>
                </a:cxn>
                <a:cxn ang="0">
                  <a:pos x="2" y="548"/>
                </a:cxn>
                <a:cxn ang="0">
                  <a:pos x="0" y="552"/>
                </a:cxn>
                <a:cxn ang="0">
                  <a:pos x="0" y="556"/>
                </a:cxn>
                <a:cxn ang="0">
                  <a:pos x="3" y="560"/>
                </a:cxn>
                <a:cxn ang="0">
                  <a:pos x="8" y="559"/>
                </a:cxn>
                <a:cxn ang="0">
                  <a:pos x="19" y="546"/>
                </a:cxn>
                <a:cxn ang="0">
                  <a:pos x="47" y="501"/>
                </a:cxn>
                <a:cxn ang="0">
                  <a:pos x="66" y="468"/>
                </a:cxn>
                <a:cxn ang="0">
                  <a:pos x="86" y="435"/>
                </a:cxn>
                <a:cxn ang="0">
                  <a:pos x="124" y="361"/>
                </a:cxn>
                <a:cxn ang="0">
                  <a:pos x="162" y="288"/>
                </a:cxn>
                <a:cxn ang="0">
                  <a:pos x="182" y="250"/>
                </a:cxn>
                <a:cxn ang="0">
                  <a:pos x="206" y="215"/>
                </a:cxn>
                <a:cxn ang="0">
                  <a:pos x="256" y="146"/>
                </a:cxn>
                <a:cxn ang="0">
                  <a:pos x="280" y="111"/>
                </a:cxn>
                <a:cxn ang="0">
                  <a:pos x="302" y="76"/>
                </a:cxn>
                <a:cxn ang="0">
                  <a:pos x="311" y="59"/>
                </a:cxn>
                <a:cxn ang="0">
                  <a:pos x="333" y="23"/>
                </a:cxn>
                <a:cxn ang="0">
                  <a:pos x="346" y="8"/>
                </a:cxn>
                <a:cxn ang="0">
                  <a:pos x="347" y="6"/>
                </a:cxn>
                <a:cxn ang="0">
                  <a:pos x="347" y="3"/>
                </a:cxn>
                <a:cxn ang="0">
                  <a:pos x="344" y="1"/>
                </a:cxn>
                <a:cxn ang="0">
                  <a:pos x="341" y="0"/>
                </a:cxn>
                <a:cxn ang="0">
                  <a:pos x="339" y="2"/>
                </a:cxn>
              </a:cxnLst>
              <a:rect l="0" t="0" r="r" b="b"/>
              <a:pathLst>
                <a:path w="347" h="561">
                  <a:moveTo>
                    <a:pt x="339" y="2"/>
                  </a:moveTo>
                  <a:lnTo>
                    <a:pt x="339" y="2"/>
                  </a:lnTo>
                  <a:lnTo>
                    <a:pt x="327" y="15"/>
                  </a:lnTo>
                  <a:lnTo>
                    <a:pt x="316" y="31"/>
                  </a:lnTo>
                  <a:lnTo>
                    <a:pt x="306" y="46"/>
                  </a:lnTo>
                  <a:lnTo>
                    <a:pt x="296" y="63"/>
                  </a:lnTo>
                  <a:lnTo>
                    <a:pt x="278" y="95"/>
                  </a:lnTo>
                  <a:lnTo>
                    <a:pt x="268" y="111"/>
                  </a:lnTo>
                  <a:lnTo>
                    <a:pt x="258" y="127"/>
                  </a:lnTo>
                  <a:lnTo>
                    <a:pt x="258" y="127"/>
                  </a:lnTo>
                  <a:lnTo>
                    <a:pt x="234" y="163"/>
                  </a:lnTo>
                  <a:lnTo>
                    <a:pt x="222" y="181"/>
                  </a:lnTo>
                  <a:lnTo>
                    <a:pt x="209" y="199"/>
                  </a:lnTo>
                  <a:lnTo>
                    <a:pt x="209" y="199"/>
                  </a:lnTo>
                  <a:lnTo>
                    <a:pt x="184" y="233"/>
                  </a:lnTo>
                  <a:lnTo>
                    <a:pt x="172" y="249"/>
                  </a:lnTo>
                  <a:lnTo>
                    <a:pt x="162" y="268"/>
                  </a:lnTo>
                  <a:lnTo>
                    <a:pt x="162" y="268"/>
                  </a:lnTo>
                  <a:lnTo>
                    <a:pt x="141" y="304"/>
                  </a:lnTo>
                  <a:lnTo>
                    <a:pt x="121" y="341"/>
                  </a:lnTo>
                  <a:lnTo>
                    <a:pt x="85" y="415"/>
                  </a:lnTo>
                  <a:lnTo>
                    <a:pt x="85" y="415"/>
                  </a:lnTo>
                  <a:lnTo>
                    <a:pt x="77" y="433"/>
                  </a:lnTo>
                  <a:lnTo>
                    <a:pt x="66" y="449"/>
                  </a:lnTo>
                  <a:lnTo>
                    <a:pt x="47" y="483"/>
                  </a:lnTo>
                  <a:lnTo>
                    <a:pt x="47" y="483"/>
                  </a:lnTo>
                  <a:lnTo>
                    <a:pt x="27" y="516"/>
                  </a:lnTo>
                  <a:lnTo>
                    <a:pt x="17" y="531"/>
                  </a:lnTo>
                  <a:lnTo>
                    <a:pt x="6" y="547"/>
                  </a:lnTo>
                  <a:lnTo>
                    <a:pt x="6" y="547"/>
                  </a:lnTo>
                  <a:lnTo>
                    <a:pt x="4" y="547"/>
                  </a:lnTo>
                  <a:lnTo>
                    <a:pt x="2" y="548"/>
                  </a:lnTo>
                  <a:lnTo>
                    <a:pt x="1" y="549"/>
                  </a:lnTo>
                  <a:lnTo>
                    <a:pt x="0" y="552"/>
                  </a:lnTo>
                  <a:lnTo>
                    <a:pt x="0" y="556"/>
                  </a:lnTo>
                  <a:lnTo>
                    <a:pt x="0" y="556"/>
                  </a:lnTo>
                  <a:lnTo>
                    <a:pt x="1" y="559"/>
                  </a:lnTo>
                  <a:lnTo>
                    <a:pt x="3" y="560"/>
                  </a:lnTo>
                  <a:lnTo>
                    <a:pt x="6" y="561"/>
                  </a:lnTo>
                  <a:lnTo>
                    <a:pt x="8" y="559"/>
                  </a:lnTo>
                  <a:lnTo>
                    <a:pt x="8" y="559"/>
                  </a:lnTo>
                  <a:lnTo>
                    <a:pt x="19" y="546"/>
                  </a:lnTo>
                  <a:lnTo>
                    <a:pt x="28" y="531"/>
                  </a:lnTo>
                  <a:lnTo>
                    <a:pt x="47" y="501"/>
                  </a:lnTo>
                  <a:lnTo>
                    <a:pt x="47" y="501"/>
                  </a:lnTo>
                  <a:lnTo>
                    <a:pt x="66" y="468"/>
                  </a:lnTo>
                  <a:lnTo>
                    <a:pt x="77" y="451"/>
                  </a:lnTo>
                  <a:lnTo>
                    <a:pt x="86" y="435"/>
                  </a:lnTo>
                  <a:lnTo>
                    <a:pt x="86" y="435"/>
                  </a:lnTo>
                  <a:lnTo>
                    <a:pt x="124" y="361"/>
                  </a:lnTo>
                  <a:lnTo>
                    <a:pt x="162" y="288"/>
                  </a:lnTo>
                  <a:lnTo>
                    <a:pt x="162" y="288"/>
                  </a:lnTo>
                  <a:lnTo>
                    <a:pt x="171" y="269"/>
                  </a:lnTo>
                  <a:lnTo>
                    <a:pt x="182" y="250"/>
                  </a:lnTo>
                  <a:lnTo>
                    <a:pt x="194" y="233"/>
                  </a:lnTo>
                  <a:lnTo>
                    <a:pt x="206" y="215"/>
                  </a:lnTo>
                  <a:lnTo>
                    <a:pt x="232" y="181"/>
                  </a:lnTo>
                  <a:lnTo>
                    <a:pt x="256" y="146"/>
                  </a:lnTo>
                  <a:lnTo>
                    <a:pt x="256" y="146"/>
                  </a:lnTo>
                  <a:lnTo>
                    <a:pt x="280" y="111"/>
                  </a:lnTo>
                  <a:lnTo>
                    <a:pt x="290" y="94"/>
                  </a:lnTo>
                  <a:lnTo>
                    <a:pt x="302" y="76"/>
                  </a:lnTo>
                  <a:lnTo>
                    <a:pt x="302" y="76"/>
                  </a:lnTo>
                  <a:lnTo>
                    <a:pt x="311" y="59"/>
                  </a:lnTo>
                  <a:lnTo>
                    <a:pt x="321" y="41"/>
                  </a:lnTo>
                  <a:lnTo>
                    <a:pt x="333" y="23"/>
                  </a:lnTo>
                  <a:lnTo>
                    <a:pt x="339" y="16"/>
                  </a:lnTo>
                  <a:lnTo>
                    <a:pt x="346" y="8"/>
                  </a:lnTo>
                  <a:lnTo>
                    <a:pt x="346" y="8"/>
                  </a:lnTo>
                  <a:lnTo>
                    <a:pt x="347" y="6"/>
                  </a:lnTo>
                  <a:lnTo>
                    <a:pt x="347" y="5"/>
                  </a:lnTo>
                  <a:lnTo>
                    <a:pt x="347" y="3"/>
                  </a:lnTo>
                  <a:lnTo>
                    <a:pt x="346" y="2"/>
                  </a:lnTo>
                  <a:lnTo>
                    <a:pt x="344" y="1"/>
                  </a:lnTo>
                  <a:lnTo>
                    <a:pt x="343" y="0"/>
                  </a:lnTo>
                  <a:lnTo>
                    <a:pt x="341" y="0"/>
                  </a:lnTo>
                  <a:lnTo>
                    <a:pt x="339" y="2"/>
                  </a:lnTo>
                  <a:lnTo>
                    <a:pt x="339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86" name="Freeform 76">
              <a:extLst>
                <a:ext uri="{FF2B5EF4-FFF2-40B4-BE49-F238E27FC236}">
                  <a16:creationId xmlns:a16="http://schemas.microsoft.com/office/drawing/2014/main" id="{C50B2B2A-90CC-4796-95C8-DD9C402D8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7263" y="4535488"/>
              <a:ext cx="120650" cy="196850"/>
            </a:xfrm>
            <a:custGeom>
              <a:avLst/>
              <a:gdLst/>
              <a:ahLst/>
              <a:cxnLst>
                <a:cxn ang="0">
                  <a:pos x="219" y="4"/>
                </a:cxn>
                <a:cxn ang="0">
                  <a:pos x="217" y="14"/>
                </a:cxn>
                <a:cxn ang="0">
                  <a:pos x="204" y="33"/>
                </a:cxn>
                <a:cxn ang="0">
                  <a:pos x="198" y="42"/>
                </a:cxn>
                <a:cxn ang="0">
                  <a:pos x="172" y="85"/>
                </a:cxn>
                <a:cxn ang="0">
                  <a:pos x="157" y="108"/>
                </a:cxn>
                <a:cxn ang="0">
                  <a:pos x="117" y="183"/>
                </a:cxn>
                <a:cxn ang="0">
                  <a:pos x="104" y="207"/>
                </a:cxn>
                <a:cxn ang="0">
                  <a:pos x="77" y="255"/>
                </a:cxn>
                <a:cxn ang="0">
                  <a:pos x="62" y="277"/>
                </a:cxn>
                <a:cxn ang="0">
                  <a:pos x="30" y="319"/>
                </a:cxn>
                <a:cxn ang="0">
                  <a:pos x="7" y="352"/>
                </a:cxn>
                <a:cxn ang="0">
                  <a:pos x="0" y="362"/>
                </a:cxn>
                <a:cxn ang="0">
                  <a:pos x="0" y="367"/>
                </a:cxn>
                <a:cxn ang="0">
                  <a:pos x="2" y="370"/>
                </a:cxn>
                <a:cxn ang="0">
                  <a:pos x="6" y="370"/>
                </a:cxn>
                <a:cxn ang="0">
                  <a:pos x="8" y="368"/>
                </a:cxn>
                <a:cxn ang="0">
                  <a:pos x="16" y="356"/>
                </a:cxn>
                <a:cxn ang="0">
                  <a:pos x="38" y="324"/>
                </a:cxn>
                <a:cxn ang="0">
                  <a:pos x="70" y="282"/>
                </a:cxn>
                <a:cxn ang="0">
                  <a:pos x="86" y="258"/>
                </a:cxn>
                <a:cxn ang="0">
                  <a:pos x="115" y="206"/>
                </a:cxn>
                <a:cxn ang="0">
                  <a:pos x="128" y="180"/>
                </a:cxn>
                <a:cxn ang="0">
                  <a:pos x="159" y="127"/>
                </a:cxn>
                <a:cxn ang="0">
                  <a:pos x="190" y="75"/>
                </a:cxn>
                <a:cxn ang="0">
                  <a:pos x="205" y="49"/>
                </a:cxn>
                <a:cxn ang="0">
                  <a:pos x="222" y="26"/>
                </a:cxn>
                <a:cxn ang="0">
                  <a:pos x="225" y="20"/>
                </a:cxn>
                <a:cxn ang="0">
                  <a:pos x="228" y="10"/>
                </a:cxn>
                <a:cxn ang="0">
                  <a:pos x="228" y="4"/>
                </a:cxn>
                <a:cxn ang="0">
                  <a:pos x="227" y="1"/>
                </a:cxn>
                <a:cxn ang="0">
                  <a:pos x="224" y="0"/>
                </a:cxn>
                <a:cxn ang="0">
                  <a:pos x="220" y="1"/>
                </a:cxn>
                <a:cxn ang="0">
                  <a:pos x="219" y="4"/>
                </a:cxn>
              </a:cxnLst>
              <a:rect l="0" t="0" r="r" b="b"/>
              <a:pathLst>
                <a:path w="228" h="370">
                  <a:moveTo>
                    <a:pt x="219" y="4"/>
                  </a:moveTo>
                  <a:lnTo>
                    <a:pt x="219" y="4"/>
                  </a:lnTo>
                  <a:lnTo>
                    <a:pt x="218" y="9"/>
                  </a:lnTo>
                  <a:lnTo>
                    <a:pt x="217" y="14"/>
                  </a:lnTo>
                  <a:lnTo>
                    <a:pt x="210" y="23"/>
                  </a:lnTo>
                  <a:lnTo>
                    <a:pt x="204" y="33"/>
                  </a:lnTo>
                  <a:lnTo>
                    <a:pt x="198" y="42"/>
                  </a:lnTo>
                  <a:lnTo>
                    <a:pt x="198" y="42"/>
                  </a:lnTo>
                  <a:lnTo>
                    <a:pt x="185" y="63"/>
                  </a:lnTo>
                  <a:lnTo>
                    <a:pt x="172" y="85"/>
                  </a:lnTo>
                  <a:lnTo>
                    <a:pt x="172" y="85"/>
                  </a:lnTo>
                  <a:lnTo>
                    <a:pt x="157" y="108"/>
                  </a:lnTo>
                  <a:lnTo>
                    <a:pt x="144" y="133"/>
                  </a:lnTo>
                  <a:lnTo>
                    <a:pt x="117" y="183"/>
                  </a:lnTo>
                  <a:lnTo>
                    <a:pt x="117" y="183"/>
                  </a:lnTo>
                  <a:lnTo>
                    <a:pt x="104" y="207"/>
                  </a:lnTo>
                  <a:lnTo>
                    <a:pt x="91" y="231"/>
                  </a:lnTo>
                  <a:lnTo>
                    <a:pt x="77" y="255"/>
                  </a:lnTo>
                  <a:lnTo>
                    <a:pt x="62" y="277"/>
                  </a:lnTo>
                  <a:lnTo>
                    <a:pt x="62" y="277"/>
                  </a:lnTo>
                  <a:lnTo>
                    <a:pt x="47" y="298"/>
                  </a:lnTo>
                  <a:lnTo>
                    <a:pt x="30" y="319"/>
                  </a:lnTo>
                  <a:lnTo>
                    <a:pt x="14" y="341"/>
                  </a:lnTo>
                  <a:lnTo>
                    <a:pt x="7" y="352"/>
                  </a:lnTo>
                  <a:lnTo>
                    <a:pt x="0" y="362"/>
                  </a:lnTo>
                  <a:lnTo>
                    <a:pt x="0" y="362"/>
                  </a:lnTo>
                  <a:lnTo>
                    <a:pt x="0" y="364"/>
                  </a:lnTo>
                  <a:lnTo>
                    <a:pt x="0" y="367"/>
                  </a:lnTo>
                  <a:lnTo>
                    <a:pt x="1" y="369"/>
                  </a:lnTo>
                  <a:lnTo>
                    <a:pt x="2" y="370"/>
                  </a:lnTo>
                  <a:lnTo>
                    <a:pt x="4" y="370"/>
                  </a:lnTo>
                  <a:lnTo>
                    <a:pt x="6" y="370"/>
                  </a:lnTo>
                  <a:lnTo>
                    <a:pt x="7" y="370"/>
                  </a:lnTo>
                  <a:lnTo>
                    <a:pt x="8" y="368"/>
                  </a:lnTo>
                  <a:lnTo>
                    <a:pt x="8" y="368"/>
                  </a:lnTo>
                  <a:lnTo>
                    <a:pt x="16" y="356"/>
                  </a:lnTo>
                  <a:lnTo>
                    <a:pt x="23" y="346"/>
                  </a:lnTo>
                  <a:lnTo>
                    <a:pt x="38" y="324"/>
                  </a:lnTo>
                  <a:lnTo>
                    <a:pt x="55" y="303"/>
                  </a:lnTo>
                  <a:lnTo>
                    <a:pt x="70" y="282"/>
                  </a:lnTo>
                  <a:lnTo>
                    <a:pt x="70" y="282"/>
                  </a:lnTo>
                  <a:lnTo>
                    <a:pt x="86" y="258"/>
                  </a:lnTo>
                  <a:lnTo>
                    <a:pt x="102" y="232"/>
                  </a:lnTo>
                  <a:lnTo>
                    <a:pt x="115" y="206"/>
                  </a:lnTo>
                  <a:lnTo>
                    <a:pt x="128" y="180"/>
                  </a:lnTo>
                  <a:lnTo>
                    <a:pt x="128" y="180"/>
                  </a:lnTo>
                  <a:lnTo>
                    <a:pt x="143" y="153"/>
                  </a:lnTo>
                  <a:lnTo>
                    <a:pt x="159" y="127"/>
                  </a:lnTo>
                  <a:lnTo>
                    <a:pt x="174" y="100"/>
                  </a:lnTo>
                  <a:lnTo>
                    <a:pt x="190" y="75"/>
                  </a:lnTo>
                  <a:lnTo>
                    <a:pt x="190" y="75"/>
                  </a:lnTo>
                  <a:lnTo>
                    <a:pt x="205" y="49"/>
                  </a:lnTo>
                  <a:lnTo>
                    <a:pt x="212" y="37"/>
                  </a:lnTo>
                  <a:lnTo>
                    <a:pt x="222" y="26"/>
                  </a:lnTo>
                  <a:lnTo>
                    <a:pt x="222" y="26"/>
                  </a:lnTo>
                  <a:lnTo>
                    <a:pt x="225" y="20"/>
                  </a:lnTo>
                  <a:lnTo>
                    <a:pt x="227" y="15"/>
                  </a:lnTo>
                  <a:lnTo>
                    <a:pt x="228" y="10"/>
                  </a:lnTo>
                  <a:lnTo>
                    <a:pt x="228" y="4"/>
                  </a:lnTo>
                  <a:lnTo>
                    <a:pt x="228" y="4"/>
                  </a:lnTo>
                  <a:lnTo>
                    <a:pt x="228" y="2"/>
                  </a:lnTo>
                  <a:lnTo>
                    <a:pt x="227" y="1"/>
                  </a:lnTo>
                  <a:lnTo>
                    <a:pt x="225" y="0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220" y="1"/>
                  </a:lnTo>
                  <a:lnTo>
                    <a:pt x="219" y="2"/>
                  </a:lnTo>
                  <a:lnTo>
                    <a:pt x="219" y="4"/>
                  </a:lnTo>
                  <a:lnTo>
                    <a:pt x="219" y="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87" name="Freeform 77">
              <a:extLst>
                <a:ext uri="{FF2B5EF4-FFF2-40B4-BE49-F238E27FC236}">
                  <a16:creationId xmlns:a16="http://schemas.microsoft.com/office/drawing/2014/main" id="{74EEE999-74DD-420E-A186-EF587C801B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4363" y="4092575"/>
              <a:ext cx="120650" cy="147638"/>
            </a:xfrm>
            <a:custGeom>
              <a:avLst/>
              <a:gdLst/>
              <a:ahLst/>
              <a:cxnLst>
                <a:cxn ang="0">
                  <a:pos x="219" y="3"/>
                </a:cxn>
                <a:cxn ang="0">
                  <a:pos x="215" y="14"/>
                </a:cxn>
                <a:cxn ang="0">
                  <a:pos x="209" y="23"/>
                </a:cxn>
                <a:cxn ang="0">
                  <a:pos x="192" y="40"/>
                </a:cxn>
                <a:cxn ang="0">
                  <a:pos x="184" y="48"/>
                </a:cxn>
                <a:cxn ang="0">
                  <a:pos x="168" y="67"/>
                </a:cxn>
                <a:cxn ang="0">
                  <a:pos x="161" y="77"/>
                </a:cxn>
                <a:cxn ang="0">
                  <a:pos x="90" y="156"/>
                </a:cxn>
                <a:cxn ang="0">
                  <a:pos x="60" y="192"/>
                </a:cxn>
                <a:cxn ang="0">
                  <a:pos x="32" y="229"/>
                </a:cxn>
                <a:cxn ang="0">
                  <a:pos x="28" y="235"/>
                </a:cxn>
                <a:cxn ang="0">
                  <a:pos x="12" y="250"/>
                </a:cxn>
                <a:cxn ang="0">
                  <a:pos x="3" y="261"/>
                </a:cxn>
                <a:cxn ang="0">
                  <a:pos x="0" y="276"/>
                </a:cxn>
                <a:cxn ang="0">
                  <a:pos x="0" y="278"/>
                </a:cxn>
                <a:cxn ang="0">
                  <a:pos x="2" y="280"/>
                </a:cxn>
                <a:cxn ang="0">
                  <a:pos x="6" y="280"/>
                </a:cxn>
                <a:cxn ang="0">
                  <a:pos x="9" y="278"/>
                </a:cxn>
                <a:cxn ang="0">
                  <a:pos x="10" y="276"/>
                </a:cxn>
                <a:cxn ang="0">
                  <a:pos x="13" y="264"/>
                </a:cxn>
                <a:cxn ang="0">
                  <a:pos x="19" y="255"/>
                </a:cxn>
                <a:cxn ang="0">
                  <a:pos x="37" y="241"/>
                </a:cxn>
                <a:cxn ang="0">
                  <a:pos x="44" y="232"/>
                </a:cxn>
                <a:cxn ang="0">
                  <a:pos x="55" y="214"/>
                </a:cxn>
                <a:cxn ang="0">
                  <a:pos x="61" y="205"/>
                </a:cxn>
                <a:cxn ang="0">
                  <a:pos x="127" y="127"/>
                </a:cxn>
                <a:cxn ang="0">
                  <a:pos x="158" y="92"/>
                </a:cxn>
                <a:cxn ang="0">
                  <a:pos x="189" y="58"/>
                </a:cxn>
                <a:cxn ang="0">
                  <a:pos x="200" y="47"/>
                </a:cxn>
                <a:cxn ang="0">
                  <a:pos x="218" y="28"/>
                </a:cxn>
                <a:cxn ang="0">
                  <a:pos x="226" y="14"/>
                </a:cxn>
                <a:cxn ang="0">
                  <a:pos x="228" y="5"/>
                </a:cxn>
                <a:cxn ang="0">
                  <a:pos x="227" y="2"/>
                </a:cxn>
                <a:cxn ang="0">
                  <a:pos x="222" y="0"/>
                </a:cxn>
                <a:cxn ang="0">
                  <a:pos x="220" y="1"/>
                </a:cxn>
                <a:cxn ang="0">
                  <a:pos x="219" y="3"/>
                </a:cxn>
              </a:cxnLst>
              <a:rect l="0" t="0" r="r" b="b"/>
              <a:pathLst>
                <a:path w="228" h="280">
                  <a:moveTo>
                    <a:pt x="219" y="3"/>
                  </a:moveTo>
                  <a:lnTo>
                    <a:pt x="219" y="3"/>
                  </a:lnTo>
                  <a:lnTo>
                    <a:pt x="218" y="8"/>
                  </a:lnTo>
                  <a:lnTo>
                    <a:pt x="215" y="14"/>
                  </a:lnTo>
                  <a:lnTo>
                    <a:pt x="212" y="19"/>
                  </a:lnTo>
                  <a:lnTo>
                    <a:pt x="209" y="23"/>
                  </a:lnTo>
                  <a:lnTo>
                    <a:pt x="200" y="31"/>
                  </a:lnTo>
                  <a:lnTo>
                    <a:pt x="192" y="40"/>
                  </a:lnTo>
                  <a:lnTo>
                    <a:pt x="192" y="40"/>
                  </a:lnTo>
                  <a:lnTo>
                    <a:pt x="184" y="48"/>
                  </a:lnTo>
                  <a:lnTo>
                    <a:pt x="175" y="57"/>
                  </a:lnTo>
                  <a:lnTo>
                    <a:pt x="168" y="67"/>
                  </a:lnTo>
                  <a:lnTo>
                    <a:pt x="161" y="77"/>
                  </a:lnTo>
                  <a:lnTo>
                    <a:pt x="161" y="77"/>
                  </a:lnTo>
                  <a:lnTo>
                    <a:pt x="125" y="115"/>
                  </a:lnTo>
                  <a:lnTo>
                    <a:pt x="90" y="156"/>
                  </a:lnTo>
                  <a:lnTo>
                    <a:pt x="90" y="156"/>
                  </a:lnTo>
                  <a:lnTo>
                    <a:pt x="60" y="192"/>
                  </a:lnTo>
                  <a:lnTo>
                    <a:pt x="46" y="211"/>
                  </a:lnTo>
                  <a:lnTo>
                    <a:pt x="32" y="229"/>
                  </a:lnTo>
                  <a:lnTo>
                    <a:pt x="32" y="229"/>
                  </a:lnTo>
                  <a:lnTo>
                    <a:pt x="28" y="235"/>
                  </a:lnTo>
                  <a:lnTo>
                    <a:pt x="23" y="241"/>
                  </a:lnTo>
                  <a:lnTo>
                    <a:pt x="12" y="250"/>
                  </a:lnTo>
                  <a:lnTo>
                    <a:pt x="7" y="255"/>
                  </a:lnTo>
                  <a:lnTo>
                    <a:pt x="3" y="261"/>
                  </a:lnTo>
                  <a:lnTo>
                    <a:pt x="1" y="268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0" y="278"/>
                  </a:lnTo>
                  <a:lnTo>
                    <a:pt x="1" y="279"/>
                  </a:lnTo>
                  <a:lnTo>
                    <a:pt x="2" y="280"/>
                  </a:lnTo>
                  <a:lnTo>
                    <a:pt x="4" y="280"/>
                  </a:lnTo>
                  <a:lnTo>
                    <a:pt x="6" y="280"/>
                  </a:lnTo>
                  <a:lnTo>
                    <a:pt x="7" y="279"/>
                  </a:lnTo>
                  <a:lnTo>
                    <a:pt x="9" y="278"/>
                  </a:lnTo>
                  <a:lnTo>
                    <a:pt x="10" y="276"/>
                  </a:lnTo>
                  <a:lnTo>
                    <a:pt x="10" y="276"/>
                  </a:lnTo>
                  <a:lnTo>
                    <a:pt x="11" y="270"/>
                  </a:lnTo>
                  <a:lnTo>
                    <a:pt x="13" y="264"/>
                  </a:lnTo>
                  <a:lnTo>
                    <a:pt x="16" y="259"/>
                  </a:lnTo>
                  <a:lnTo>
                    <a:pt x="19" y="255"/>
                  </a:lnTo>
                  <a:lnTo>
                    <a:pt x="28" y="248"/>
                  </a:lnTo>
                  <a:lnTo>
                    <a:pt x="37" y="241"/>
                  </a:lnTo>
                  <a:lnTo>
                    <a:pt x="37" y="241"/>
                  </a:lnTo>
                  <a:lnTo>
                    <a:pt x="44" y="232"/>
                  </a:lnTo>
                  <a:lnTo>
                    <a:pt x="49" y="223"/>
                  </a:lnTo>
                  <a:lnTo>
                    <a:pt x="55" y="214"/>
                  </a:lnTo>
                  <a:lnTo>
                    <a:pt x="61" y="205"/>
                  </a:lnTo>
                  <a:lnTo>
                    <a:pt x="61" y="205"/>
                  </a:lnTo>
                  <a:lnTo>
                    <a:pt x="127" y="127"/>
                  </a:lnTo>
                  <a:lnTo>
                    <a:pt x="127" y="127"/>
                  </a:lnTo>
                  <a:lnTo>
                    <a:pt x="142" y="109"/>
                  </a:lnTo>
                  <a:lnTo>
                    <a:pt x="158" y="92"/>
                  </a:lnTo>
                  <a:lnTo>
                    <a:pt x="173" y="76"/>
                  </a:lnTo>
                  <a:lnTo>
                    <a:pt x="189" y="58"/>
                  </a:lnTo>
                  <a:lnTo>
                    <a:pt x="189" y="58"/>
                  </a:lnTo>
                  <a:lnTo>
                    <a:pt x="200" y="47"/>
                  </a:lnTo>
                  <a:lnTo>
                    <a:pt x="212" y="34"/>
                  </a:lnTo>
                  <a:lnTo>
                    <a:pt x="218" y="28"/>
                  </a:lnTo>
                  <a:lnTo>
                    <a:pt x="222" y="21"/>
                  </a:lnTo>
                  <a:lnTo>
                    <a:pt x="226" y="14"/>
                  </a:lnTo>
                  <a:lnTo>
                    <a:pt x="228" y="5"/>
                  </a:lnTo>
                  <a:lnTo>
                    <a:pt x="228" y="5"/>
                  </a:lnTo>
                  <a:lnTo>
                    <a:pt x="228" y="3"/>
                  </a:lnTo>
                  <a:lnTo>
                    <a:pt x="227" y="2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221" y="0"/>
                  </a:lnTo>
                  <a:lnTo>
                    <a:pt x="220" y="1"/>
                  </a:lnTo>
                  <a:lnTo>
                    <a:pt x="219" y="3"/>
                  </a:lnTo>
                  <a:lnTo>
                    <a:pt x="219" y="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88" name="Freeform 78">
              <a:extLst>
                <a:ext uri="{FF2B5EF4-FFF2-40B4-BE49-F238E27FC236}">
                  <a16:creationId xmlns:a16="http://schemas.microsoft.com/office/drawing/2014/main" id="{48550ED6-7C7F-4243-BE79-F16AB1804A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7863" y="4100513"/>
              <a:ext cx="95250" cy="125413"/>
            </a:xfrm>
            <a:custGeom>
              <a:avLst/>
              <a:gdLst/>
              <a:ahLst/>
              <a:cxnLst>
                <a:cxn ang="0">
                  <a:pos x="171" y="4"/>
                </a:cxn>
                <a:cxn ang="0">
                  <a:pos x="171" y="4"/>
                </a:cxn>
                <a:cxn ang="0">
                  <a:pos x="169" y="8"/>
                </a:cxn>
                <a:cxn ang="0">
                  <a:pos x="166" y="13"/>
                </a:cxn>
                <a:cxn ang="0">
                  <a:pos x="159" y="21"/>
                </a:cxn>
                <a:cxn ang="0">
                  <a:pos x="150" y="30"/>
                </a:cxn>
                <a:cxn ang="0">
                  <a:pos x="142" y="37"/>
                </a:cxn>
                <a:cxn ang="0">
                  <a:pos x="142" y="37"/>
                </a:cxn>
                <a:cxn ang="0">
                  <a:pos x="129" y="53"/>
                </a:cxn>
                <a:cxn ang="0">
                  <a:pos x="117" y="71"/>
                </a:cxn>
                <a:cxn ang="0">
                  <a:pos x="117" y="71"/>
                </a:cxn>
                <a:cxn ang="0">
                  <a:pos x="82" y="118"/>
                </a:cxn>
                <a:cxn ang="0">
                  <a:pos x="48" y="163"/>
                </a:cxn>
                <a:cxn ang="0">
                  <a:pos x="48" y="163"/>
                </a:cxn>
                <a:cxn ang="0">
                  <a:pos x="37" y="177"/>
                </a:cxn>
                <a:cxn ang="0">
                  <a:pos x="18" y="200"/>
                </a:cxn>
                <a:cxn ang="0">
                  <a:pos x="10" y="212"/>
                </a:cxn>
                <a:cxn ang="0">
                  <a:pos x="4" y="222"/>
                </a:cxn>
                <a:cxn ang="0">
                  <a:pos x="1" y="228"/>
                </a:cxn>
                <a:cxn ang="0">
                  <a:pos x="0" y="231"/>
                </a:cxn>
                <a:cxn ang="0">
                  <a:pos x="0" y="234"/>
                </a:cxn>
                <a:cxn ang="0">
                  <a:pos x="1" y="236"/>
                </a:cxn>
                <a:cxn ang="0">
                  <a:pos x="1" y="236"/>
                </a:cxn>
                <a:cxn ang="0">
                  <a:pos x="3" y="237"/>
                </a:cxn>
                <a:cxn ang="0">
                  <a:pos x="5" y="238"/>
                </a:cxn>
                <a:cxn ang="0">
                  <a:pos x="8" y="236"/>
                </a:cxn>
                <a:cxn ang="0">
                  <a:pos x="9" y="235"/>
                </a:cxn>
                <a:cxn ang="0">
                  <a:pos x="10" y="233"/>
                </a:cxn>
                <a:cxn ang="0">
                  <a:pos x="9" y="231"/>
                </a:cxn>
                <a:cxn ang="0">
                  <a:pos x="8" y="230"/>
                </a:cxn>
                <a:cxn ang="0">
                  <a:pos x="8" y="230"/>
                </a:cxn>
                <a:cxn ang="0">
                  <a:pos x="9" y="231"/>
                </a:cxn>
                <a:cxn ang="0">
                  <a:pos x="10" y="230"/>
                </a:cxn>
                <a:cxn ang="0">
                  <a:pos x="12" y="228"/>
                </a:cxn>
                <a:cxn ang="0">
                  <a:pos x="16" y="220"/>
                </a:cxn>
                <a:cxn ang="0">
                  <a:pos x="16" y="220"/>
                </a:cxn>
                <a:cxn ang="0">
                  <a:pos x="25" y="209"/>
                </a:cxn>
                <a:cxn ang="0">
                  <a:pos x="35" y="197"/>
                </a:cxn>
                <a:cxn ang="0">
                  <a:pos x="35" y="197"/>
                </a:cxn>
                <a:cxn ang="0">
                  <a:pos x="55" y="169"/>
                </a:cxn>
                <a:cxn ang="0">
                  <a:pos x="76" y="141"/>
                </a:cxn>
                <a:cxn ang="0">
                  <a:pos x="76" y="141"/>
                </a:cxn>
                <a:cxn ang="0">
                  <a:pos x="135" y="63"/>
                </a:cxn>
                <a:cxn ang="0">
                  <a:pos x="135" y="63"/>
                </a:cxn>
                <a:cxn ang="0">
                  <a:pos x="150" y="43"/>
                </a:cxn>
                <a:cxn ang="0">
                  <a:pos x="158" y="34"/>
                </a:cxn>
                <a:cxn ang="0">
                  <a:pos x="167" y="26"/>
                </a:cxn>
                <a:cxn ang="0">
                  <a:pos x="167" y="26"/>
                </a:cxn>
                <a:cxn ang="0">
                  <a:pos x="171" y="21"/>
                </a:cxn>
                <a:cxn ang="0">
                  <a:pos x="176" y="17"/>
                </a:cxn>
                <a:cxn ang="0">
                  <a:pos x="179" y="12"/>
                </a:cxn>
                <a:cxn ang="0">
                  <a:pos x="181" y="6"/>
                </a:cxn>
                <a:cxn ang="0">
                  <a:pos x="181" y="6"/>
                </a:cxn>
                <a:cxn ang="0">
                  <a:pos x="181" y="4"/>
                </a:cxn>
                <a:cxn ang="0">
                  <a:pos x="180" y="2"/>
                </a:cxn>
                <a:cxn ang="0">
                  <a:pos x="179" y="1"/>
                </a:cxn>
                <a:cxn ang="0">
                  <a:pos x="177" y="1"/>
                </a:cxn>
                <a:cxn ang="0">
                  <a:pos x="175" y="0"/>
                </a:cxn>
                <a:cxn ang="0">
                  <a:pos x="174" y="1"/>
                </a:cxn>
                <a:cxn ang="0">
                  <a:pos x="172" y="2"/>
                </a:cxn>
                <a:cxn ang="0">
                  <a:pos x="171" y="4"/>
                </a:cxn>
                <a:cxn ang="0">
                  <a:pos x="171" y="4"/>
                </a:cxn>
              </a:cxnLst>
              <a:rect l="0" t="0" r="r" b="b"/>
              <a:pathLst>
                <a:path w="181" h="238">
                  <a:moveTo>
                    <a:pt x="171" y="4"/>
                  </a:moveTo>
                  <a:lnTo>
                    <a:pt x="171" y="4"/>
                  </a:lnTo>
                  <a:lnTo>
                    <a:pt x="169" y="8"/>
                  </a:lnTo>
                  <a:lnTo>
                    <a:pt x="166" y="13"/>
                  </a:lnTo>
                  <a:lnTo>
                    <a:pt x="159" y="21"/>
                  </a:lnTo>
                  <a:lnTo>
                    <a:pt x="150" y="30"/>
                  </a:lnTo>
                  <a:lnTo>
                    <a:pt x="142" y="37"/>
                  </a:lnTo>
                  <a:lnTo>
                    <a:pt x="142" y="37"/>
                  </a:lnTo>
                  <a:lnTo>
                    <a:pt x="129" y="53"/>
                  </a:lnTo>
                  <a:lnTo>
                    <a:pt x="117" y="71"/>
                  </a:lnTo>
                  <a:lnTo>
                    <a:pt x="117" y="71"/>
                  </a:lnTo>
                  <a:lnTo>
                    <a:pt x="82" y="118"/>
                  </a:lnTo>
                  <a:lnTo>
                    <a:pt x="48" y="163"/>
                  </a:lnTo>
                  <a:lnTo>
                    <a:pt x="48" y="163"/>
                  </a:lnTo>
                  <a:lnTo>
                    <a:pt x="37" y="177"/>
                  </a:lnTo>
                  <a:lnTo>
                    <a:pt x="18" y="200"/>
                  </a:lnTo>
                  <a:lnTo>
                    <a:pt x="10" y="212"/>
                  </a:lnTo>
                  <a:lnTo>
                    <a:pt x="4" y="222"/>
                  </a:lnTo>
                  <a:lnTo>
                    <a:pt x="1" y="228"/>
                  </a:lnTo>
                  <a:lnTo>
                    <a:pt x="0" y="231"/>
                  </a:lnTo>
                  <a:lnTo>
                    <a:pt x="0" y="234"/>
                  </a:lnTo>
                  <a:lnTo>
                    <a:pt x="1" y="236"/>
                  </a:lnTo>
                  <a:lnTo>
                    <a:pt x="1" y="236"/>
                  </a:lnTo>
                  <a:lnTo>
                    <a:pt x="3" y="237"/>
                  </a:lnTo>
                  <a:lnTo>
                    <a:pt x="5" y="238"/>
                  </a:lnTo>
                  <a:lnTo>
                    <a:pt x="8" y="236"/>
                  </a:lnTo>
                  <a:lnTo>
                    <a:pt x="9" y="235"/>
                  </a:lnTo>
                  <a:lnTo>
                    <a:pt x="10" y="233"/>
                  </a:lnTo>
                  <a:lnTo>
                    <a:pt x="9" y="231"/>
                  </a:lnTo>
                  <a:lnTo>
                    <a:pt x="8" y="230"/>
                  </a:lnTo>
                  <a:lnTo>
                    <a:pt x="8" y="230"/>
                  </a:lnTo>
                  <a:lnTo>
                    <a:pt x="9" y="231"/>
                  </a:lnTo>
                  <a:lnTo>
                    <a:pt x="10" y="230"/>
                  </a:lnTo>
                  <a:lnTo>
                    <a:pt x="12" y="228"/>
                  </a:lnTo>
                  <a:lnTo>
                    <a:pt x="16" y="220"/>
                  </a:lnTo>
                  <a:lnTo>
                    <a:pt x="16" y="220"/>
                  </a:lnTo>
                  <a:lnTo>
                    <a:pt x="25" y="209"/>
                  </a:lnTo>
                  <a:lnTo>
                    <a:pt x="35" y="197"/>
                  </a:lnTo>
                  <a:lnTo>
                    <a:pt x="35" y="197"/>
                  </a:lnTo>
                  <a:lnTo>
                    <a:pt x="55" y="169"/>
                  </a:lnTo>
                  <a:lnTo>
                    <a:pt x="76" y="141"/>
                  </a:lnTo>
                  <a:lnTo>
                    <a:pt x="76" y="141"/>
                  </a:lnTo>
                  <a:lnTo>
                    <a:pt x="135" y="63"/>
                  </a:lnTo>
                  <a:lnTo>
                    <a:pt x="135" y="63"/>
                  </a:lnTo>
                  <a:lnTo>
                    <a:pt x="150" y="43"/>
                  </a:lnTo>
                  <a:lnTo>
                    <a:pt x="158" y="34"/>
                  </a:lnTo>
                  <a:lnTo>
                    <a:pt x="167" y="26"/>
                  </a:lnTo>
                  <a:lnTo>
                    <a:pt x="167" y="26"/>
                  </a:lnTo>
                  <a:lnTo>
                    <a:pt x="171" y="21"/>
                  </a:lnTo>
                  <a:lnTo>
                    <a:pt x="176" y="17"/>
                  </a:lnTo>
                  <a:lnTo>
                    <a:pt x="179" y="12"/>
                  </a:lnTo>
                  <a:lnTo>
                    <a:pt x="181" y="6"/>
                  </a:lnTo>
                  <a:lnTo>
                    <a:pt x="181" y="6"/>
                  </a:lnTo>
                  <a:lnTo>
                    <a:pt x="181" y="4"/>
                  </a:lnTo>
                  <a:lnTo>
                    <a:pt x="180" y="2"/>
                  </a:lnTo>
                  <a:lnTo>
                    <a:pt x="179" y="1"/>
                  </a:lnTo>
                  <a:lnTo>
                    <a:pt x="177" y="1"/>
                  </a:lnTo>
                  <a:lnTo>
                    <a:pt x="175" y="0"/>
                  </a:lnTo>
                  <a:lnTo>
                    <a:pt x="174" y="1"/>
                  </a:lnTo>
                  <a:lnTo>
                    <a:pt x="172" y="2"/>
                  </a:lnTo>
                  <a:lnTo>
                    <a:pt x="171" y="4"/>
                  </a:lnTo>
                  <a:lnTo>
                    <a:pt x="171" y="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89" name="Freeform 79">
              <a:extLst>
                <a:ext uri="{FF2B5EF4-FFF2-40B4-BE49-F238E27FC236}">
                  <a16:creationId xmlns:a16="http://schemas.microsoft.com/office/drawing/2014/main" id="{1B422674-1CFC-4299-B3BA-B8A7BA6729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5488" y="4105275"/>
              <a:ext cx="82550" cy="109538"/>
            </a:xfrm>
            <a:custGeom>
              <a:avLst/>
              <a:gdLst/>
              <a:ahLst/>
              <a:cxnLst>
                <a:cxn ang="0">
                  <a:pos x="148" y="2"/>
                </a:cxn>
                <a:cxn ang="0">
                  <a:pos x="148" y="2"/>
                </a:cxn>
                <a:cxn ang="0">
                  <a:pos x="126" y="28"/>
                </a:cxn>
                <a:cxn ang="0">
                  <a:pos x="104" y="55"/>
                </a:cxn>
                <a:cxn ang="0">
                  <a:pos x="62" y="109"/>
                </a:cxn>
                <a:cxn ang="0">
                  <a:pos x="62" y="109"/>
                </a:cxn>
                <a:cxn ang="0">
                  <a:pos x="39" y="137"/>
                </a:cxn>
                <a:cxn ang="0">
                  <a:pos x="15" y="165"/>
                </a:cxn>
                <a:cxn ang="0">
                  <a:pos x="15" y="165"/>
                </a:cxn>
                <a:cxn ang="0">
                  <a:pos x="8" y="174"/>
                </a:cxn>
                <a:cxn ang="0">
                  <a:pos x="3" y="183"/>
                </a:cxn>
                <a:cxn ang="0">
                  <a:pos x="0" y="194"/>
                </a:cxn>
                <a:cxn ang="0">
                  <a:pos x="0" y="205"/>
                </a:cxn>
                <a:cxn ang="0">
                  <a:pos x="0" y="205"/>
                </a:cxn>
                <a:cxn ang="0">
                  <a:pos x="0" y="207"/>
                </a:cxn>
                <a:cxn ang="0">
                  <a:pos x="1" y="208"/>
                </a:cxn>
                <a:cxn ang="0">
                  <a:pos x="2" y="209"/>
                </a:cxn>
                <a:cxn ang="0">
                  <a:pos x="4" y="209"/>
                </a:cxn>
                <a:cxn ang="0">
                  <a:pos x="6" y="209"/>
                </a:cxn>
                <a:cxn ang="0">
                  <a:pos x="7" y="208"/>
                </a:cxn>
                <a:cxn ang="0">
                  <a:pos x="8" y="207"/>
                </a:cxn>
                <a:cxn ang="0">
                  <a:pos x="9" y="205"/>
                </a:cxn>
                <a:cxn ang="0">
                  <a:pos x="9" y="205"/>
                </a:cxn>
                <a:cxn ang="0">
                  <a:pos x="9" y="197"/>
                </a:cxn>
                <a:cxn ang="0">
                  <a:pos x="11" y="190"/>
                </a:cxn>
                <a:cxn ang="0">
                  <a:pos x="14" y="183"/>
                </a:cxn>
                <a:cxn ang="0">
                  <a:pos x="17" y="177"/>
                </a:cxn>
                <a:cxn ang="0">
                  <a:pos x="27" y="167"/>
                </a:cxn>
                <a:cxn ang="0">
                  <a:pos x="37" y="155"/>
                </a:cxn>
                <a:cxn ang="0">
                  <a:pos x="37" y="155"/>
                </a:cxn>
                <a:cxn ang="0">
                  <a:pos x="45" y="145"/>
                </a:cxn>
                <a:cxn ang="0">
                  <a:pos x="53" y="135"/>
                </a:cxn>
                <a:cxn ang="0">
                  <a:pos x="70" y="114"/>
                </a:cxn>
                <a:cxn ang="0">
                  <a:pos x="70" y="114"/>
                </a:cxn>
                <a:cxn ang="0">
                  <a:pos x="112" y="60"/>
                </a:cxn>
                <a:cxn ang="0">
                  <a:pos x="133" y="34"/>
                </a:cxn>
                <a:cxn ang="0">
                  <a:pos x="155" y="8"/>
                </a:cxn>
                <a:cxn ang="0">
                  <a:pos x="155" y="8"/>
                </a:cxn>
                <a:cxn ang="0">
                  <a:pos x="156" y="7"/>
                </a:cxn>
                <a:cxn ang="0">
                  <a:pos x="156" y="5"/>
                </a:cxn>
                <a:cxn ang="0">
                  <a:pos x="155" y="3"/>
                </a:cxn>
                <a:cxn ang="0">
                  <a:pos x="154" y="2"/>
                </a:cxn>
                <a:cxn ang="0">
                  <a:pos x="153" y="1"/>
                </a:cxn>
                <a:cxn ang="0">
                  <a:pos x="151" y="0"/>
                </a:cxn>
                <a:cxn ang="0">
                  <a:pos x="150" y="1"/>
                </a:cxn>
                <a:cxn ang="0">
                  <a:pos x="148" y="2"/>
                </a:cxn>
                <a:cxn ang="0">
                  <a:pos x="148" y="2"/>
                </a:cxn>
              </a:cxnLst>
              <a:rect l="0" t="0" r="r" b="b"/>
              <a:pathLst>
                <a:path w="156" h="209">
                  <a:moveTo>
                    <a:pt x="148" y="2"/>
                  </a:moveTo>
                  <a:lnTo>
                    <a:pt x="148" y="2"/>
                  </a:lnTo>
                  <a:lnTo>
                    <a:pt x="126" y="28"/>
                  </a:lnTo>
                  <a:lnTo>
                    <a:pt x="104" y="55"/>
                  </a:lnTo>
                  <a:lnTo>
                    <a:pt x="62" y="109"/>
                  </a:lnTo>
                  <a:lnTo>
                    <a:pt x="62" y="109"/>
                  </a:lnTo>
                  <a:lnTo>
                    <a:pt x="39" y="137"/>
                  </a:lnTo>
                  <a:lnTo>
                    <a:pt x="15" y="165"/>
                  </a:lnTo>
                  <a:lnTo>
                    <a:pt x="15" y="165"/>
                  </a:lnTo>
                  <a:lnTo>
                    <a:pt x="8" y="174"/>
                  </a:lnTo>
                  <a:lnTo>
                    <a:pt x="3" y="183"/>
                  </a:lnTo>
                  <a:lnTo>
                    <a:pt x="0" y="194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0" y="207"/>
                  </a:lnTo>
                  <a:lnTo>
                    <a:pt x="1" y="208"/>
                  </a:lnTo>
                  <a:lnTo>
                    <a:pt x="2" y="209"/>
                  </a:lnTo>
                  <a:lnTo>
                    <a:pt x="4" y="209"/>
                  </a:lnTo>
                  <a:lnTo>
                    <a:pt x="6" y="209"/>
                  </a:lnTo>
                  <a:lnTo>
                    <a:pt x="7" y="208"/>
                  </a:lnTo>
                  <a:lnTo>
                    <a:pt x="8" y="207"/>
                  </a:lnTo>
                  <a:lnTo>
                    <a:pt x="9" y="205"/>
                  </a:lnTo>
                  <a:lnTo>
                    <a:pt x="9" y="205"/>
                  </a:lnTo>
                  <a:lnTo>
                    <a:pt x="9" y="197"/>
                  </a:lnTo>
                  <a:lnTo>
                    <a:pt x="11" y="190"/>
                  </a:lnTo>
                  <a:lnTo>
                    <a:pt x="14" y="183"/>
                  </a:lnTo>
                  <a:lnTo>
                    <a:pt x="17" y="177"/>
                  </a:lnTo>
                  <a:lnTo>
                    <a:pt x="27" y="167"/>
                  </a:lnTo>
                  <a:lnTo>
                    <a:pt x="37" y="155"/>
                  </a:lnTo>
                  <a:lnTo>
                    <a:pt x="37" y="155"/>
                  </a:lnTo>
                  <a:lnTo>
                    <a:pt x="45" y="145"/>
                  </a:lnTo>
                  <a:lnTo>
                    <a:pt x="53" y="135"/>
                  </a:lnTo>
                  <a:lnTo>
                    <a:pt x="70" y="114"/>
                  </a:lnTo>
                  <a:lnTo>
                    <a:pt x="70" y="114"/>
                  </a:lnTo>
                  <a:lnTo>
                    <a:pt x="112" y="60"/>
                  </a:lnTo>
                  <a:lnTo>
                    <a:pt x="133" y="34"/>
                  </a:lnTo>
                  <a:lnTo>
                    <a:pt x="155" y="8"/>
                  </a:lnTo>
                  <a:lnTo>
                    <a:pt x="155" y="8"/>
                  </a:lnTo>
                  <a:lnTo>
                    <a:pt x="156" y="7"/>
                  </a:lnTo>
                  <a:lnTo>
                    <a:pt x="156" y="5"/>
                  </a:lnTo>
                  <a:lnTo>
                    <a:pt x="155" y="3"/>
                  </a:lnTo>
                  <a:lnTo>
                    <a:pt x="154" y="2"/>
                  </a:lnTo>
                  <a:lnTo>
                    <a:pt x="153" y="1"/>
                  </a:lnTo>
                  <a:lnTo>
                    <a:pt x="151" y="0"/>
                  </a:lnTo>
                  <a:lnTo>
                    <a:pt x="150" y="1"/>
                  </a:lnTo>
                  <a:lnTo>
                    <a:pt x="148" y="2"/>
                  </a:lnTo>
                  <a:lnTo>
                    <a:pt x="148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90" name="Freeform 80">
              <a:extLst>
                <a:ext uri="{FF2B5EF4-FFF2-40B4-BE49-F238E27FC236}">
                  <a16:creationId xmlns:a16="http://schemas.microsoft.com/office/drawing/2014/main" id="{52FC4064-FD8B-4709-9205-F87C25CE2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0413" y="4111625"/>
              <a:ext cx="82550" cy="106363"/>
            </a:xfrm>
            <a:custGeom>
              <a:avLst/>
              <a:gdLst/>
              <a:ahLst/>
              <a:cxnLst>
                <a:cxn ang="0">
                  <a:pos x="148" y="4"/>
                </a:cxn>
                <a:cxn ang="0">
                  <a:pos x="148" y="4"/>
                </a:cxn>
                <a:cxn ang="0">
                  <a:pos x="132" y="28"/>
                </a:cxn>
                <a:cxn ang="0">
                  <a:pos x="114" y="52"/>
                </a:cxn>
                <a:cxn ang="0">
                  <a:pos x="95" y="76"/>
                </a:cxn>
                <a:cxn ang="0">
                  <a:pos x="77" y="100"/>
                </a:cxn>
                <a:cxn ang="0">
                  <a:pos x="37" y="147"/>
                </a:cxn>
                <a:cxn ang="0">
                  <a:pos x="19" y="169"/>
                </a:cxn>
                <a:cxn ang="0">
                  <a:pos x="0" y="193"/>
                </a:cxn>
                <a:cxn ang="0">
                  <a:pos x="0" y="193"/>
                </a:cxn>
                <a:cxn ang="0">
                  <a:pos x="0" y="195"/>
                </a:cxn>
                <a:cxn ang="0">
                  <a:pos x="0" y="197"/>
                </a:cxn>
                <a:cxn ang="0">
                  <a:pos x="1" y="198"/>
                </a:cxn>
                <a:cxn ang="0">
                  <a:pos x="2" y="199"/>
                </a:cxn>
                <a:cxn ang="0">
                  <a:pos x="5" y="200"/>
                </a:cxn>
                <a:cxn ang="0">
                  <a:pos x="7" y="199"/>
                </a:cxn>
                <a:cxn ang="0">
                  <a:pos x="8" y="198"/>
                </a:cxn>
                <a:cxn ang="0">
                  <a:pos x="8" y="198"/>
                </a:cxn>
                <a:cxn ang="0">
                  <a:pos x="27" y="175"/>
                </a:cxn>
                <a:cxn ang="0">
                  <a:pos x="46" y="151"/>
                </a:cxn>
                <a:cxn ang="0">
                  <a:pos x="85" y="104"/>
                </a:cxn>
                <a:cxn ang="0">
                  <a:pos x="104" y="81"/>
                </a:cxn>
                <a:cxn ang="0">
                  <a:pos x="122" y="57"/>
                </a:cxn>
                <a:cxn ang="0">
                  <a:pos x="140" y="34"/>
                </a:cxn>
                <a:cxn ang="0">
                  <a:pos x="156" y="8"/>
                </a:cxn>
                <a:cxn ang="0">
                  <a:pos x="156" y="8"/>
                </a:cxn>
                <a:cxn ang="0">
                  <a:pos x="156" y="6"/>
                </a:cxn>
                <a:cxn ang="0">
                  <a:pos x="156" y="5"/>
                </a:cxn>
                <a:cxn ang="0">
                  <a:pos x="155" y="3"/>
                </a:cxn>
                <a:cxn ang="0">
                  <a:pos x="154" y="1"/>
                </a:cxn>
                <a:cxn ang="0">
                  <a:pos x="152" y="0"/>
                </a:cxn>
                <a:cxn ang="0">
                  <a:pos x="151" y="0"/>
                </a:cxn>
                <a:cxn ang="0">
                  <a:pos x="149" y="1"/>
                </a:cxn>
                <a:cxn ang="0">
                  <a:pos x="148" y="4"/>
                </a:cxn>
                <a:cxn ang="0">
                  <a:pos x="148" y="4"/>
                </a:cxn>
              </a:cxnLst>
              <a:rect l="0" t="0" r="r" b="b"/>
              <a:pathLst>
                <a:path w="156" h="200">
                  <a:moveTo>
                    <a:pt x="148" y="4"/>
                  </a:moveTo>
                  <a:lnTo>
                    <a:pt x="148" y="4"/>
                  </a:lnTo>
                  <a:lnTo>
                    <a:pt x="132" y="28"/>
                  </a:lnTo>
                  <a:lnTo>
                    <a:pt x="114" y="52"/>
                  </a:lnTo>
                  <a:lnTo>
                    <a:pt x="95" y="76"/>
                  </a:lnTo>
                  <a:lnTo>
                    <a:pt x="77" y="100"/>
                  </a:lnTo>
                  <a:lnTo>
                    <a:pt x="37" y="147"/>
                  </a:lnTo>
                  <a:lnTo>
                    <a:pt x="19" y="169"/>
                  </a:lnTo>
                  <a:lnTo>
                    <a:pt x="0" y="193"/>
                  </a:lnTo>
                  <a:lnTo>
                    <a:pt x="0" y="193"/>
                  </a:lnTo>
                  <a:lnTo>
                    <a:pt x="0" y="195"/>
                  </a:lnTo>
                  <a:lnTo>
                    <a:pt x="0" y="197"/>
                  </a:lnTo>
                  <a:lnTo>
                    <a:pt x="1" y="198"/>
                  </a:lnTo>
                  <a:lnTo>
                    <a:pt x="2" y="199"/>
                  </a:lnTo>
                  <a:lnTo>
                    <a:pt x="5" y="200"/>
                  </a:lnTo>
                  <a:lnTo>
                    <a:pt x="7" y="199"/>
                  </a:lnTo>
                  <a:lnTo>
                    <a:pt x="8" y="198"/>
                  </a:lnTo>
                  <a:lnTo>
                    <a:pt x="8" y="198"/>
                  </a:lnTo>
                  <a:lnTo>
                    <a:pt x="27" y="175"/>
                  </a:lnTo>
                  <a:lnTo>
                    <a:pt x="46" y="151"/>
                  </a:lnTo>
                  <a:lnTo>
                    <a:pt x="85" y="104"/>
                  </a:lnTo>
                  <a:lnTo>
                    <a:pt x="104" y="81"/>
                  </a:lnTo>
                  <a:lnTo>
                    <a:pt x="122" y="57"/>
                  </a:lnTo>
                  <a:lnTo>
                    <a:pt x="140" y="34"/>
                  </a:lnTo>
                  <a:lnTo>
                    <a:pt x="156" y="8"/>
                  </a:lnTo>
                  <a:lnTo>
                    <a:pt x="156" y="8"/>
                  </a:lnTo>
                  <a:lnTo>
                    <a:pt x="156" y="6"/>
                  </a:lnTo>
                  <a:lnTo>
                    <a:pt x="156" y="5"/>
                  </a:lnTo>
                  <a:lnTo>
                    <a:pt x="155" y="3"/>
                  </a:lnTo>
                  <a:lnTo>
                    <a:pt x="154" y="1"/>
                  </a:lnTo>
                  <a:lnTo>
                    <a:pt x="152" y="0"/>
                  </a:lnTo>
                  <a:lnTo>
                    <a:pt x="151" y="0"/>
                  </a:lnTo>
                  <a:lnTo>
                    <a:pt x="149" y="1"/>
                  </a:lnTo>
                  <a:lnTo>
                    <a:pt x="148" y="4"/>
                  </a:lnTo>
                  <a:lnTo>
                    <a:pt x="148" y="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91" name="Freeform 81">
              <a:extLst>
                <a:ext uri="{FF2B5EF4-FFF2-40B4-BE49-F238E27FC236}">
                  <a16:creationId xmlns:a16="http://schemas.microsoft.com/office/drawing/2014/main" id="{97054DB9-2249-4FDE-8B02-21491ABAB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8038" y="4119563"/>
              <a:ext cx="71438" cy="93663"/>
            </a:xfrm>
            <a:custGeom>
              <a:avLst/>
              <a:gdLst/>
              <a:ahLst/>
              <a:cxnLst>
                <a:cxn ang="0">
                  <a:pos x="126" y="1"/>
                </a:cxn>
                <a:cxn ang="0">
                  <a:pos x="126" y="1"/>
                </a:cxn>
                <a:cxn ang="0">
                  <a:pos x="116" y="10"/>
                </a:cxn>
                <a:cxn ang="0">
                  <a:pos x="108" y="20"/>
                </a:cxn>
                <a:cxn ang="0">
                  <a:pos x="101" y="29"/>
                </a:cxn>
                <a:cxn ang="0">
                  <a:pos x="93" y="39"/>
                </a:cxn>
                <a:cxn ang="0">
                  <a:pos x="81" y="60"/>
                </a:cxn>
                <a:cxn ang="0">
                  <a:pos x="66" y="81"/>
                </a:cxn>
                <a:cxn ang="0">
                  <a:pos x="66" y="81"/>
                </a:cxn>
                <a:cxn ang="0">
                  <a:pos x="49" y="106"/>
                </a:cxn>
                <a:cxn ang="0">
                  <a:pos x="31" y="131"/>
                </a:cxn>
                <a:cxn ang="0">
                  <a:pos x="31" y="131"/>
                </a:cxn>
                <a:cxn ang="0">
                  <a:pos x="18" y="150"/>
                </a:cxn>
                <a:cxn ang="0">
                  <a:pos x="9" y="161"/>
                </a:cxn>
                <a:cxn ang="0">
                  <a:pos x="6" y="165"/>
                </a:cxn>
                <a:cxn ang="0">
                  <a:pos x="2" y="167"/>
                </a:cxn>
                <a:cxn ang="0">
                  <a:pos x="2" y="167"/>
                </a:cxn>
                <a:cxn ang="0">
                  <a:pos x="1" y="168"/>
                </a:cxn>
                <a:cxn ang="0">
                  <a:pos x="0" y="170"/>
                </a:cxn>
                <a:cxn ang="0">
                  <a:pos x="0" y="172"/>
                </a:cxn>
                <a:cxn ang="0">
                  <a:pos x="1" y="173"/>
                </a:cxn>
                <a:cxn ang="0">
                  <a:pos x="3" y="175"/>
                </a:cxn>
                <a:cxn ang="0">
                  <a:pos x="5" y="176"/>
                </a:cxn>
                <a:cxn ang="0">
                  <a:pos x="7" y="175"/>
                </a:cxn>
                <a:cxn ang="0">
                  <a:pos x="7" y="175"/>
                </a:cxn>
                <a:cxn ang="0">
                  <a:pos x="13" y="172"/>
                </a:cxn>
                <a:cxn ang="0">
                  <a:pos x="17" y="167"/>
                </a:cxn>
                <a:cxn ang="0">
                  <a:pos x="23" y="156"/>
                </a:cxn>
                <a:cxn ang="0">
                  <a:pos x="23" y="156"/>
                </a:cxn>
                <a:cxn ang="0">
                  <a:pos x="32" y="144"/>
                </a:cxn>
                <a:cxn ang="0">
                  <a:pos x="41" y="132"/>
                </a:cxn>
                <a:cxn ang="0">
                  <a:pos x="59" y="107"/>
                </a:cxn>
                <a:cxn ang="0">
                  <a:pos x="59" y="107"/>
                </a:cxn>
                <a:cxn ang="0">
                  <a:pos x="76" y="82"/>
                </a:cxn>
                <a:cxn ang="0">
                  <a:pos x="92" y="55"/>
                </a:cxn>
                <a:cxn ang="0">
                  <a:pos x="102" y="42"/>
                </a:cxn>
                <a:cxn ang="0">
                  <a:pos x="111" y="30"/>
                </a:cxn>
                <a:cxn ang="0">
                  <a:pos x="121" y="19"/>
                </a:cxn>
                <a:cxn ang="0">
                  <a:pos x="132" y="8"/>
                </a:cxn>
                <a:cxn ang="0">
                  <a:pos x="132" y="8"/>
                </a:cxn>
                <a:cxn ang="0">
                  <a:pos x="133" y="6"/>
                </a:cxn>
                <a:cxn ang="0">
                  <a:pos x="134" y="5"/>
                </a:cxn>
                <a:cxn ang="0">
                  <a:pos x="133" y="3"/>
                </a:cxn>
                <a:cxn ang="0">
                  <a:pos x="132" y="2"/>
                </a:cxn>
                <a:cxn ang="0">
                  <a:pos x="131" y="1"/>
                </a:cxn>
                <a:cxn ang="0">
                  <a:pos x="129" y="0"/>
                </a:cxn>
                <a:cxn ang="0">
                  <a:pos x="127" y="0"/>
                </a:cxn>
                <a:cxn ang="0">
                  <a:pos x="126" y="1"/>
                </a:cxn>
                <a:cxn ang="0">
                  <a:pos x="126" y="1"/>
                </a:cxn>
              </a:cxnLst>
              <a:rect l="0" t="0" r="r" b="b"/>
              <a:pathLst>
                <a:path w="134" h="176">
                  <a:moveTo>
                    <a:pt x="126" y="1"/>
                  </a:moveTo>
                  <a:lnTo>
                    <a:pt x="126" y="1"/>
                  </a:lnTo>
                  <a:lnTo>
                    <a:pt x="116" y="10"/>
                  </a:lnTo>
                  <a:lnTo>
                    <a:pt x="108" y="20"/>
                  </a:lnTo>
                  <a:lnTo>
                    <a:pt x="101" y="29"/>
                  </a:lnTo>
                  <a:lnTo>
                    <a:pt x="93" y="39"/>
                  </a:lnTo>
                  <a:lnTo>
                    <a:pt x="81" y="60"/>
                  </a:lnTo>
                  <a:lnTo>
                    <a:pt x="66" y="81"/>
                  </a:lnTo>
                  <a:lnTo>
                    <a:pt x="66" y="81"/>
                  </a:lnTo>
                  <a:lnTo>
                    <a:pt x="49" y="106"/>
                  </a:lnTo>
                  <a:lnTo>
                    <a:pt x="31" y="131"/>
                  </a:lnTo>
                  <a:lnTo>
                    <a:pt x="31" y="131"/>
                  </a:lnTo>
                  <a:lnTo>
                    <a:pt x="18" y="150"/>
                  </a:lnTo>
                  <a:lnTo>
                    <a:pt x="9" y="161"/>
                  </a:lnTo>
                  <a:lnTo>
                    <a:pt x="6" y="165"/>
                  </a:lnTo>
                  <a:lnTo>
                    <a:pt x="2" y="167"/>
                  </a:lnTo>
                  <a:lnTo>
                    <a:pt x="2" y="167"/>
                  </a:lnTo>
                  <a:lnTo>
                    <a:pt x="1" y="168"/>
                  </a:lnTo>
                  <a:lnTo>
                    <a:pt x="0" y="170"/>
                  </a:lnTo>
                  <a:lnTo>
                    <a:pt x="0" y="172"/>
                  </a:lnTo>
                  <a:lnTo>
                    <a:pt x="1" y="173"/>
                  </a:lnTo>
                  <a:lnTo>
                    <a:pt x="3" y="175"/>
                  </a:lnTo>
                  <a:lnTo>
                    <a:pt x="5" y="176"/>
                  </a:lnTo>
                  <a:lnTo>
                    <a:pt x="7" y="175"/>
                  </a:lnTo>
                  <a:lnTo>
                    <a:pt x="7" y="175"/>
                  </a:lnTo>
                  <a:lnTo>
                    <a:pt x="13" y="172"/>
                  </a:lnTo>
                  <a:lnTo>
                    <a:pt x="17" y="167"/>
                  </a:lnTo>
                  <a:lnTo>
                    <a:pt x="23" y="156"/>
                  </a:lnTo>
                  <a:lnTo>
                    <a:pt x="23" y="156"/>
                  </a:lnTo>
                  <a:lnTo>
                    <a:pt x="32" y="144"/>
                  </a:lnTo>
                  <a:lnTo>
                    <a:pt x="41" y="132"/>
                  </a:lnTo>
                  <a:lnTo>
                    <a:pt x="59" y="107"/>
                  </a:lnTo>
                  <a:lnTo>
                    <a:pt x="59" y="107"/>
                  </a:lnTo>
                  <a:lnTo>
                    <a:pt x="76" y="82"/>
                  </a:lnTo>
                  <a:lnTo>
                    <a:pt x="92" y="55"/>
                  </a:lnTo>
                  <a:lnTo>
                    <a:pt x="102" y="42"/>
                  </a:lnTo>
                  <a:lnTo>
                    <a:pt x="111" y="30"/>
                  </a:lnTo>
                  <a:lnTo>
                    <a:pt x="121" y="19"/>
                  </a:lnTo>
                  <a:lnTo>
                    <a:pt x="132" y="8"/>
                  </a:lnTo>
                  <a:lnTo>
                    <a:pt x="132" y="8"/>
                  </a:lnTo>
                  <a:lnTo>
                    <a:pt x="133" y="6"/>
                  </a:lnTo>
                  <a:lnTo>
                    <a:pt x="134" y="5"/>
                  </a:lnTo>
                  <a:lnTo>
                    <a:pt x="133" y="3"/>
                  </a:lnTo>
                  <a:lnTo>
                    <a:pt x="132" y="2"/>
                  </a:lnTo>
                  <a:lnTo>
                    <a:pt x="131" y="1"/>
                  </a:lnTo>
                  <a:lnTo>
                    <a:pt x="129" y="0"/>
                  </a:lnTo>
                  <a:lnTo>
                    <a:pt x="127" y="0"/>
                  </a:lnTo>
                  <a:lnTo>
                    <a:pt x="126" y="1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92" name="Freeform 82">
              <a:extLst>
                <a:ext uri="{FF2B5EF4-FFF2-40B4-BE49-F238E27FC236}">
                  <a16:creationId xmlns:a16="http://schemas.microsoft.com/office/drawing/2014/main" id="{C58ED7D9-06DF-47FA-A8C5-0ABB1DAF9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0738" y="4132263"/>
              <a:ext cx="82550" cy="112713"/>
            </a:xfrm>
            <a:custGeom>
              <a:avLst/>
              <a:gdLst/>
              <a:ahLst/>
              <a:cxnLst>
                <a:cxn ang="0">
                  <a:pos x="149" y="1"/>
                </a:cxn>
                <a:cxn ang="0">
                  <a:pos x="149" y="1"/>
                </a:cxn>
                <a:cxn ang="0">
                  <a:pos x="140" y="13"/>
                </a:cxn>
                <a:cxn ang="0">
                  <a:pos x="131" y="25"/>
                </a:cxn>
                <a:cxn ang="0">
                  <a:pos x="114" y="50"/>
                </a:cxn>
                <a:cxn ang="0">
                  <a:pos x="97" y="75"/>
                </a:cxn>
                <a:cxn ang="0">
                  <a:pos x="80" y="99"/>
                </a:cxn>
                <a:cxn ang="0">
                  <a:pos x="80" y="99"/>
                </a:cxn>
                <a:cxn ang="0">
                  <a:pos x="39" y="152"/>
                </a:cxn>
                <a:cxn ang="0">
                  <a:pos x="1" y="207"/>
                </a:cxn>
                <a:cxn ang="0">
                  <a:pos x="1" y="207"/>
                </a:cxn>
                <a:cxn ang="0">
                  <a:pos x="0" y="208"/>
                </a:cxn>
                <a:cxn ang="0">
                  <a:pos x="0" y="210"/>
                </a:cxn>
                <a:cxn ang="0">
                  <a:pos x="2" y="212"/>
                </a:cxn>
                <a:cxn ang="0">
                  <a:pos x="5" y="213"/>
                </a:cxn>
                <a:cxn ang="0">
                  <a:pos x="6" y="213"/>
                </a:cxn>
                <a:cxn ang="0">
                  <a:pos x="8" y="212"/>
                </a:cxn>
                <a:cxn ang="0">
                  <a:pos x="12" y="208"/>
                </a:cxn>
                <a:cxn ang="0">
                  <a:pos x="12" y="208"/>
                </a:cxn>
                <a:cxn ang="0">
                  <a:pos x="14" y="206"/>
                </a:cxn>
                <a:cxn ang="0">
                  <a:pos x="14" y="204"/>
                </a:cxn>
                <a:cxn ang="0">
                  <a:pos x="14" y="204"/>
                </a:cxn>
                <a:cxn ang="0">
                  <a:pos x="53" y="151"/>
                </a:cxn>
                <a:cxn ang="0">
                  <a:pos x="92" y="99"/>
                </a:cxn>
                <a:cxn ang="0">
                  <a:pos x="92" y="99"/>
                </a:cxn>
                <a:cxn ang="0">
                  <a:pos x="109" y="76"/>
                </a:cxn>
                <a:cxn ang="0">
                  <a:pos x="123" y="54"/>
                </a:cxn>
                <a:cxn ang="0">
                  <a:pos x="139" y="30"/>
                </a:cxn>
                <a:cxn ang="0">
                  <a:pos x="147" y="18"/>
                </a:cxn>
                <a:cxn ang="0">
                  <a:pos x="155" y="8"/>
                </a:cxn>
                <a:cxn ang="0">
                  <a:pos x="155" y="8"/>
                </a:cxn>
                <a:cxn ang="0">
                  <a:pos x="156" y="6"/>
                </a:cxn>
                <a:cxn ang="0">
                  <a:pos x="156" y="4"/>
                </a:cxn>
                <a:cxn ang="0">
                  <a:pos x="155" y="1"/>
                </a:cxn>
                <a:cxn ang="0">
                  <a:pos x="153" y="0"/>
                </a:cxn>
                <a:cxn ang="0">
                  <a:pos x="152" y="0"/>
                </a:cxn>
                <a:cxn ang="0">
                  <a:pos x="150" y="0"/>
                </a:cxn>
                <a:cxn ang="0">
                  <a:pos x="149" y="1"/>
                </a:cxn>
                <a:cxn ang="0">
                  <a:pos x="149" y="1"/>
                </a:cxn>
              </a:cxnLst>
              <a:rect l="0" t="0" r="r" b="b"/>
              <a:pathLst>
                <a:path w="156" h="213">
                  <a:moveTo>
                    <a:pt x="149" y="1"/>
                  </a:moveTo>
                  <a:lnTo>
                    <a:pt x="149" y="1"/>
                  </a:lnTo>
                  <a:lnTo>
                    <a:pt x="140" y="13"/>
                  </a:lnTo>
                  <a:lnTo>
                    <a:pt x="131" y="25"/>
                  </a:lnTo>
                  <a:lnTo>
                    <a:pt x="114" y="50"/>
                  </a:lnTo>
                  <a:lnTo>
                    <a:pt x="97" y="75"/>
                  </a:lnTo>
                  <a:lnTo>
                    <a:pt x="80" y="99"/>
                  </a:lnTo>
                  <a:lnTo>
                    <a:pt x="80" y="99"/>
                  </a:lnTo>
                  <a:lnTo>
                    <a:pt x="39" y="152"/>
                  </a:lnTo>
                  <a:lnTo>
                    <a:pt x="1" y="207"/>
                  </a:lnTo>
                  <a:lnTo>
                    <a:pt x="1" y="207"/>
                  </a:lnTo>
                  <a:lnTo>
                    <a:pt x="0" y="208"/>
                  </a:lnTo>
                  <a:lnTo>
                    <a:pt x="0" y="210"/>
                  </a:lnTo>
                  <a:lnTo>
                    <a:pt x="2" y="212"/>
                  </a:lnTo>
                  <a:lnTo>
                    <a:pt x="5" y="213"/>
                  </a:lnTo>
                  <a:lnTo>
                    <a:pt x="6" y="213"/>
                  </a:lnTo>
                  <a:lnTo>
                    <a:pt x="8" y="212"/>
                  </a:lnTo>
                  <a:lnTo>
                    <a:pt x="12" y="208"/>
                  </a:lnTo>
                  <a:lnTo>
                    <a:pt x="12" y="208"/>
                  </a:lnTo>
                  <a:lnTo>
                    <a:pt x="14" y="206"/>
                  </a:lnTo>
                  <a:lnTo>
                    <a:pt x="14" y="204"/>
                  </a:lnTo>
                  <a:lnTo>
                    <a:pt x="14" y="204"/>
                  </a:lnTo>
                  <a:lnTo>
                    <a:pt x="53" y="151"/>
                  </a:lnTo>
                  <a:lnTo>
                    <a:pt x="92" y="99"/>
                  </a:lnTo>
                  <a:lnTo>
                    <a:pt x="92" y="99"/>
                  </a:lnTo>
                  <a:lnTo>
                    <a:pt x="109" y="76"/>
                  </a:lnTo>
                  <a:lnTo>
                    <a:pt x="123" y="54"/>
                  </a:lnTo>
                  <a:lnTo>
                    <a:pt x="139" y="30"/>
                  </a:lnTo>
                  <a:lnTo>
                    <a:pt x="147" y="18"/>
                  </a:lnTo>
                  <a:lnTo>
                    <a:pt x="155" y="8"/>
                  </a:lnTo>
                  <a:lnTo>
                    <a:pt x="155" y="8"/>
                  </a:lnTo>
                  <a:lnTo>
                    <a:pt x="156" y="6"/>
                  </a:lnTo>
                  <a:lnTo>
                    <a:pt x="156" y="4"/>
                  </a:lnTo>
                  <a:lnTo>
                    <a:pt x="155" y="1"/>
                  </a:lnTo>
                  <a:lnTo>
                    <a:pt x="153" y="0"/>
                  </a:lnTo>
                  <a:lnTo>
                    <a:pt x="152" y="0"/>
                  </a:lnTo>
                  <a:lnTo>
                    <a:pt x="150" y="0"/>
                  </a:lnTo>
                  <a:lnTo>
                    <a:pt x="149" y="1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93" name="Freeform 83">
              <a:extLst>
                <a:ext uri="{FF2B5EF4-FFF2-40B4-BE49-F238E27FC236}">
                  <a16:creationId xmlns:a16="http://schemas.microsoft.com/office/drawing/2014/main" id="{276E9F7A-5919-4490-A5E3-43B8C1A56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4075" y="4144963"/>
              <a:ext cx="85725" cy="111125"/>
            </a:xfrm>
            <a:custGeom>
              <a:avLst/>
              <a:gdLst/>
              <a:ahLst/>
              <a:cxnLst>
                <a:cxn ang="0">
                  <a:pos x="152" y="3"/>
                </a:cxn>
                <a:cxn ang="0">
                  <a:pos x="152" y="3"/>
                </a:cxn>
                <a:cxn ang="0">
                  <a:pos x="150" y="8"/>
                </a:cxn>
                <a:cxn ang="0">
                  <a:pos x="147" y="12"/>
                </a:cxn>
                <a:cxn ang="0">
                  <a:pos x="139" y="22"/>
                </a:cxn>
                <a:cxn ang="0">
                  <a:pos x="131" y="33"/>
                </a:cxn>
                <a:cxn ang="0">
                  <a:pos x="124" y="41"/>
                </a:cxn>
                <a:cxn ang="0">
                  <a:pos x="124" y="41"/>
                </a:cxn>
                <a:cxn ang="0">
                  <a:pos x="86" y="97"/>
                </a:cxn>
                <a:cxn ang="0">
                  <a:pos x="86" y="97"/>
                </a:cxn>
                <a:cxn ang="0">
                  <a:pos x="66" y="124"/>
                </a:cxn>
                <a:cxn ang="0">
                  <a:pos x="45" y="150"/>
                </a:cxn>
                <a:cxn ang="0">
                  <a:pos x="1" y="201"/>
                </a:cxn>
                <a:cxn ang="0">
                  <a:pos x="1" y="201"/>
                </a:cxn>
                <a:cxn ang="0">
                  <a:pos x="0" y="203"/>
                </a:cxn>
                <a:cxn ang="0">
                  <a:pos x="0" y="205"/>
                </a:cxn>
                <a:cxn ang="0">
                  <a:pos x="0" y="206"/>
                </a:cxn>
                <a:cxn ang="0">
                  <a:pos x="1" y="208"/>
                </a:cxn>
                <a:cxn ang="0">
                  <a:pos x="3" y="209"/>
                </a:cxn>
                <a:cxn ang="0">
                  <a:pos x="4" y="209"/>
                </a:cxn>
                <a:cxn ang="0">
                  <a:pos x="6" y="209"/>
                </a:cxn>
                <a:cxn ang="0">
                  <a:pos x="8" y="208"/>
                </a:cxn>
                <a:cxn ang="0">
                  <a:pos x="8" y="208"/>
                </a:cxn>
                <a:cxn ang="0">
                  <a:pos x="52" y="155"/>
                </a:cxn>
                <a:cxn ang="0">
                  <a:pos x="74" y="129"/>
                </a:cxn>
                <a:cxn ang="0">
                  <a:pos x="94" y="101"/>
                </a:cxn>
                <a:cxn ang="0">
                  <a:pos x="94" y="101"/>
                </a:cxn>
                <a:cxn ang="0">
                  <a:pos x="113" y="74"/>
                </a:cxn>
                <a:cxn ang="0">
                  <a:pos x="133" y="46"/>
                </a:cxn>
                <a:cxn ang="0">
                  <a:pos x="133" y="46"/>
                </a:cxn>
                <a:cxn ang="0">
                  <a:pos x="140" y="36"/>
                </a:cxn>
                <a:cxn ang="0">
                  <a:pos x="148" y="27"/>
                </a:cxn>
                <a:cxn ang="0">
                  <a:pos x="156" y="16"/>
                </a:cxn>
                <a:cxn ang="0">
                  <a:pos x="159" y="11"/>
                </a:cxn>
                <a:cxn ang="0">
                  <a:pos x="162" y="6"/>
                </a:cxn>
                <a:cxn ang="0">
                  <a:pos x="162" y="6"/>
                </a:cxn>
                <a:cxn ang="0">
                  <a:pos x="162" y="4"/>
                </a:cxn>
                <a:cxn ang="0">
                  <a:pos x="161" y="2"/>
                </a:cxn>
                <a:cxn ang="0">
                  <a:pos x="160" y="1"/>
                </a:cxn>
                <a:cxn ang="0">
                  <a:pos x="158" y="0"/>
                </a:cxn>
                <a:cxn ang="0">
                  <a:pos x="157" y="0"/>
                </a:cxn>
                <a:cxn ang="0">
                  <a:pos x="155" y="0"/>
                </a:cxn>
                <a:cxn ang="0">
                  <a:pos x="154" y="2"/>
                </a:cxn>
                <a:cxn ang="0">
                  <a:pos x="152" y="3"/>
                </a:cxn>
                <a:cxn ang="0">
                  <a:pos x="152" y="3"/>
                </a:cxn>
              </a:cxnLst>
              <a:rect l="0" t="0" r="r" b="b"/>
              <a:pathLst>
                <a:path w="162" h="209">
                  <a:moveTo>
                    <a:pt x="152" y="3"/>
                  </a:moveTo>
                  <a:lnTo>
                    <a:pt x="152" y="3"/>
                  </a:lnTo>
                  <a:lnTo>
                    <a:pt x="150" y="8"/>
                  </a:lnTo>
                  <a:lnTo>
                    <a:pt x="147" y="12"/>
                  </a:lnTo>
                  <a:lnTo>
                    <a:pt x="139" y="22"/>
                  </a:lnTo>
                  <a:lnTo>
                    <a:pt x="131" y="33"/>
                  </a:lnTo>
                  <a:lnTo>
                    <a:pt x="124" y="41"/>
                  </a:lnTo>
                  <a:lnTo>
                    <a:pt x="124" y="41"/>
                  </a:lnTo>
                  <a:lnTo>
                    <a:pt x="86" y="97"/>
                  </a:lnTo>
                  <a:lnTo>
                    <a:pt x="86" y="97"/>
                  </a:lnTo>
                  <a:lnTo>
                    <a:pt x="66" y="124"/>
                  </a:lnTo>
                  <a:lnTo>
                    <a:pt x="45" y="150"/>
                  </a:lnTo>
                  <a:lnTo>
                    <a:pt x="1" y="201"/>
                  </a:lnTo>
                  <a:lnTo>
                    <a:pt x="1" y="201"/>
                  </a:lnTo>
                  <a:lnTo>
                    <a:pt x="0" y="203"/>
                  </a:lnTo>
                  <a:lnTo>
                    <a:pt x="0" y="205"/>
                  </a:lnTo>
                  <a:lnTo>
                    <a:pt x="0" y="206"/>
                  </a:lnTo>
                  <a:lnTo>
                    <a:pt x="1" y="208"/>
                  </a:lnTo>
                  <a:lnTo>
                    <a:pt x="3" y="209"/>
                  </a:lnTo>
                  <a:lnTo>
                    <a:pt x="4" y="209"/>
                  </a:lnTo>
                  <a:lnTo>
                    <a:pt x="6" y="209"/>
                  </a:lnTo>
                  <a:lnTo>
                    <a:pt x="8" y="208"/>
                  </a:lnTo>
                  <a:lnTo>
                    <a:pt x="8" y="208"/>
                  </a:lnTo>
                  <a:lnTo>
                    <a:pt x="52" y="155"/>
                  </a:lnTo>
                  <a:lnTo>
                    <a:pt x="74" y="129"/>
                  </a:lnTo>
                  <a:lnTo>
                    <a:pt x="94" y="101"/>
                  </a:lnTo>
                  <a:lnTo>
                    <a:pt x="94" y="101"/>
                  </a:lnTo>
                  <a:lnTo>
                    <a:pt x="113" y="74"/>
                  </a:lnTo>
                  <a:lnTo>
                    <a:pt x="133" y="46"/>
                  </a:lnTo>
                  <a:lnTo>
                    <a:pt x="133" y="46"/>
                  </a:lnTo>
                  <a:lnTo>
                    <a:pt x="140" y="36"/>
                  </a:lnTo>
                  <a:lnTo>
                    <a:pt x="148" y="27"/>
                  </a:lnTo>
                  <a:lnTo>
                    <a:pt x="156" y="16"/>
                  </a:lnTo>
                  <a:lnTo>
                    <a:pt x="159" y="11"/>
                  </a:lnTo>
                  <a:lnTo>
                    <a:pt x="162" y="6"/>
                  </a:lnTo>
                  <a:lnTo>
                    <a:pt x="162" y="6"/>
                  </a:lnTo>
                  <a:lnTo>
                    <a:pt x="162" y="4"/>
                  </a:lnTo>
                  <a:lnTo>
                    <a:pt x="161" y="2"/>
                  </a:lnTo>
                  <a:lnTo>
                    <a:pt x="160" y="1"/>
                  </a:lnTo>
                  <a:lnTo>
                    <a:pt x="158" y="0"/>
                  </a:lnTo>
                  <a:lnTo>
                    <a:pt x="157" y="0"/>
                  </a:lnTo>
                  <a:lnTo>
                    <a:pt x="155" y="0"/>
                  </a:lnTo>
                  <a:lnTo>
                    <a:pt x="154" y="2"/>
                  </a:lnTo>
                  <a:lnTo>
                    <a:pt x="152" y="3"/>
                  </a:lnTo>
                  <a:lnTo>
                    <a:pt x="152" y="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94" name="Freeform 84">
              <a:extLst>
                <a:ext uri="{FF2B5EF4-FFF2-40B4-BE49-F238E27FC236}">
                  <a16:creationId xmlns:a16="http://schemas.microsoft.com/office/drawing/2014/main" id="{96000F53-4D7A-46E2-B0FD-16671889E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6938" y="4162425"/>
              <a:ext cx="74613" cy="112713"/>
            </a:xfrm>
            <a:custGeom>
              <a:avLst/>
              <a:gdLst/>
              <a:ahLst/>
              <a:cxnLst>
                <a:cxn ang="0">
                  <a:pos x="134" y="5"/>
                </a:cxn>
                <a:cxn ang="0">
                  <a:pos x="134" y="5"/>
                </a:cxn>
                <a:cxn ang="0">
                  <a:pos x="133" y="11"/>
                </a:cxn>
                <a:cxn ang="0">
                  <a:pos x="131" y="18"/>
                </a:cxn>
                <a:cxn ang="0">
                  <a:pos x="123" y="32"/>
                </a:cxn>
                <a:cxn ang="0">
                  <a:pos x="115" y="45"/>
                </a:cxn>
                <a:cxn ang="0">
                  <a:pos x="108" y="58"/>
                </a:cxn>
                <a:cxn ang="0">
                  <a:pos x="108" y="58"/>
                </a:cxn>
                <a:cxn ang="0">
                  <a:pos x="93" y="85"/>
                </a:cxn>
                <a:cxn ang="0">
                  <a:pos x="86" y="98"/>
                </a:cxn>
                <a:cxn ang="0">
                  <a:pos x="78" y="112"/>
                </a:cxn>
                <a:cxn ang="0">
                  <a:pos x="78" y="112"/>
                </a:cxn>
                <a:cxn ang="0">
                  <a:pos x="59" y="136"/>
                </a:cxn>
                <a:cxn ang="0">
                  <a:pos x="40" y="159"/>
                </a:cxn>
                <a:cxn ang="0">
                  <a:pos x="21" y="183"/>
                </a:cxn>
                <a:cxn ang="0">
                  <a:pos x="1" y="207"/>
                </a:cxn>
                <a:cxn ang="0">
                  <a:pos x="1" y="207"/>
                </a:cxn>
                <a:cxn ang="0">
                  <a:pos x="0" y="208"/>
                </a:cxn>
                <a:cxn ang="0">
                  <a:pos x="1" y="210"/>
                </a:cxn>
                <a:cxn ang="0">
                  <a:pos x="1" y="211"/>
                </a:cxn>
                <a:cxn ang="0">
                  <a:pos x="3" y="212"/>
                </a:cxn>
                <a:cxn ang="0">
                  <a:pos x="6" y="213"/>
                </a:cxn>
                <a:cxn ang="0">
                  <a:pos x="8" y="213"/>
                </a:cxn>
                <a:cxn ang="0">
                  <a:pos x="9" y="211"/>
                </a:cxn>
                <a:cxn ang="0">
                  <a:pos x="9" y="211"/>
                </a:cxn>
                <a:cxn ang="0">
                  <a:pos x="30" y="186"/>
                </a:cxn>
                <a:cxn ang="0">
                  <a:pos x="51" y="160"/>
                </a:cxn>
                <a:cxn ang="0">
                  <a:pos x="71" y="136"/>
                </a:cxn>
                <a:cxn ang="0">
                  <a:pos x="90" y="110"/>
                </a:cxn>
                <a:cxn ang="0">
                  <a:pos x="90" y="110"/>
                </a:cxn>
                <a:cxn ang="0">
                  <a:pos x="100" y="94"/>
                </a:cxn>
                <a:cxn ang="0">
                  <a:pos x="109" y="79"/>
                </a:cxn>
                <a:cxn ang="0">
                  <a:pos x="124" y="46"/>
                </a:cxn>
                <a:cxn ang="0">
                  <a:pos x="124" y="46"/>
                </a:cxn>
                <a:cxn ang="0">
                  <a:pos x="136" y="27"/>
                </a:cxn>
                <a:cxn ang="0">
                  <a:pos x="141" y="16"/>
                </a:cxn>
                <a:cxn ang="0">
                  <a:pos x="142" y="10"/>
                </a:cxn>
                <a:cxn ang="0">
                  <a:pos x="143" y="5"/>
                </a:cxn>
                <a:cxn ang="0">
                  <a:pos x="143" y="5"/>
                </a:cxn>
                <a:cxn ang="0">
                  <a:pos x="143" y="3"/>
                </a:cxn>
                <a:cxn ang="0">
                  <a:pos x="142" y="1"/>
                </a:cxn>
                <a:cxn ang="0">
                  <a:pos x="141" y="1"/>
                </a:cxn>
                <a:cxn ang="0">
                  <a:pos x="139" y="0"/>
                </a:cxn>
                <a:cxn ang="0">
                  <a:pos x="136" y="1"/>
                </a:cxn>
                <a:cxn ang="0">
                  <a:pos x="135" y="3"/>
                </a:cxn>
                <a:cxn ang="0">
                  <a:pos x="134" y="5"/>
                </a:cxn>
                <a:cxn ang="0">
                  <a:pos x="134" y="5"/>
                </a:cxn>
              </a:cxnLst>
              <a:rect l="0" t="0" r="r" b="b"/>
              <a:pathLst>
                <a:path w="143" h="213">
                  <a:moveTo>
                    <a:pt x="134" y="5"/>
                  </a:moveTo>
                  <a:lnTo>
                    <a:pt x="134" y="5"/>
                  </a:lnTo>
                  <a:lnTo>
                    <a:pt x="133" y="11"/>
                  </a:lnTo>
                  <a:lnTo>
                    <a:pt x="131" y="18"/>
                  </a:lnTo>
                  <a:lnTo>
                    <a:pt x="123" y="32"/>
                  </a:lnTo>
                  <a:lnTo>
                    <a:pt x="115" y="45"/>
                  </a:lnTo>
                  <a:lnTo>
                    <a:pt x="108" y="58"/>
                  </a:lnTo>
                  <a:lnTo>
                    <a:pt x="108" y="58"/>
                  </a:lnTo>
                  <a:lnTo>
                    <a:pt x="93" y="85"/>
                  </a:lnTo>
                  <a:lnTo>
                    <a:pt x="86" y="98"/>
                  </a:lnTo>
                  <a:lnTo>
                    <a:pt x="78" y="112"/>
                  </a:lnTo>
                  <a:lnTo>
                    <a:pt x="78" y="112"/>
                  </a:lnTo>
                  <a:lnTo>
                    <a:pt x="59" y="136"/>
                  </a:lnTo>
                  <a:lnTo>
                    <a:pt x="40" y="159"/>
                  </a:lnTo>
                  <a:lnTo>
                    <a:pt x="21" y="183"/>
                  </a:lnTo>
                  <a:lnTo>
                    <a:pt x="1" y="207"/>
                  </a:lnTo>
                  <a:lnTo>
                    <a:pt x="1" y="207"/>
                  </a:lnTo>
                  <a:lnTo>
                    <a:pt x="0" y="208"/>
                  </a:lnTo>
                  <a:lnTo>
                    <a:pt x="1" y="210"/>
                  </a:lnTo>
                  <a:lnTo>
                    <a:pt x="1" y="211"/>
                  </a:lnTo>
                  <a:lnTo>
                    <a:pt x="3" y="212"/>
                  </a:lnTo>
                  <a:lnTo>
                    <a:pt x="6" y="213"/>
                  </a:lnTo>
                  <a:lnTo>
                    <a:pt x="8" y="213"/>
                  </a:lnTo>
                  <a:lnTo>
                    <a:pt x="9" y="211"/>
                  </a:lnTo>
                  <a:lnTo>
                    <a:pt x="9" y="211"/>
                  </a:lnTo>
                  <a:lnTo>
                    <a:pt x="30" y="186"/>
                  </a:lnTo>
                  <a:lnTo>
                    <a:pt x="51" y="160"/>
                  </a:lnTo>
                  <a:lnTo>
                    <a:pt x="71" y="136"/>
                  </a:lnTo>
                  <a:lnTo>
                    <a:pt x="90" y="110"/>
                  </a:lnTo>
                  <a:lnTo>
                    <a:pt x="90" y="110"/>
                  </a:lnTo>
                  <a:lnTo>
                    <a:pt x="100" y="94"/>
                  </a:lnTo>
                  <a:lnTo>
                    <a:pt x="109" y="79"/>
                  </a:lnTo>
                  <a:lnTo>
                    <a:pt x="124" y="46"/>
                  </a:lnTo>
                  <a:lnTo>
                    <a:pt x="124" y="46"/>
                  </a:lnTo>
                  <a:lnTo>
                    <a:pt x="136" y="27"/>
                  </a:lnTo>
                  <a:lnTo>
                    <a:pt x="141" y="16"/>
                  </a:lnTo>
                  <a:lnTo>
                    <a:pt x="142" y="10"/>
                  </a:lnTo>
                  <a:lnTo>
                    <a:pt x="143" y="5"/>
                  </a:lnTo>
                  <a:lnTo>
                    <a:pt x="143" y="5"/>
                  </a:lnTo>
                  <a:lnTo>
                    <a:pt x="143" y="3"/>
                  </a:lnTo>
                  <a:lnTo>
                    <a:pt x="142" y="1"/>
                  </a:lnTo>
                  <a:lnTo>
                    <a:pt x="141" y="1"/>
                  </a:lnTo>
                  <a:lnTo>
                    <a:pt x="139" y="0"/>
                  </a:lnTo>
                  <a:lnTo>
                    <a:pt x="136" y="1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4" y="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95" name="Freeform 85">
              <a:extLst>
                <a:ext uri="{FF2B5EF4-FFF2-40B4-BE49-F238E27FC236}">
                  <a16:creationId xmlns:a16="http://schemas.microsoft.com/office/drawing/2014/main" id="{290ADDAD-75D5-4BCA-945F-B816C3B7CC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9163" y="4187825"/>
              <a:ext cx="76200" cy="111125"/>
            </a:xfrm>
            <a:custGeom>
              <a:avLst/>
              <a:gdLst/>
              <a:ahLst/>
              <a:cxnLst>
                <a:cxn ang="0">
                  <a:pos x="134" y="4"/>
                </a:cxn>
                <a:cxn ang="0">
                  <a:pos x="134" y="4"/>
                </a:cxn>
                <a:cxn ang="0">
                  <a:pos x="132" y="10"/>
                </a:cxn>
                <a:cxn ang="0">
                  <a:pos x="130" y="15"/>
                </a:cxn>
                <a:cxn ang="0">
                  <a:pos x="125" y="26"/>
                </a:cxn>
                <a:cxn ang="0">
                  <a:pos x="118" y="37"/>
                </a:cxn>
                <a:cxn ang="0">
                  <a:pos x="110" y="46"/>
                </a:cxn>
                <a:cxn ang="0">
                  <a:pos x="110" y="46"/>
                </a:cxn>
                <a:cxn ang="0">
                  <a:pos x="102" y="60"/>
                </a:cxn>
                <a:cxn ang="0">
                  <a:pos x="94" y="73"/>
                </a:cxn>
                <a:cxn ang="0">
                  <a:pos x="85" y="86"/>
                </a:cxn>
                <a:cxn ang="0">
                  <a:pos x="77" y="100"/>
                </a:cxn>
                <a:cxn ang="0">
                  <a:pos x="77" y="100"/>
                </a:cxn>
                <a:cxn ang="0">
                  <a:pos x="58" y="126"/>
                </a:cxn>
                <a:cxn ang="0">
                  <a:pos x="39" y="151"/>
                </a:cxn>
                <a:cxn ang="0">
                  <a:pos x="19" y="177"/>
                </a:cxn>
                <a:cxn ang="0">
                  <a:pos x="1" y="203"/>
                </a:cxn>
                <a:cxn ang="0">
                  <a:pos x="1" y="203"/>
                </a:cxn>
                <a:cxn ang="0">
                  <a:pos x="0" y="206"/>
                </a:cxn>
                <a:cxn ang="0">
                  <a:pos x="1" y="208"/>
                </a:cxn>
                <a:cxn ang="0">
                  <a:pos x="4" y="210"/>
                </a:cxn>
                <a:cxn ang="0">
                  <a:pos x="7" y="210"/>
                </a:cxn>
                <a:cxn ang="0">
                  <a:pos x="7" y="210"/>
                </a:cxn>
                <a:cxn ang="0">
                  <a:pos x="10" y="209"/>
                </a:cxn>
                <a:cxn ang="0">
                  <a:pos x="12" y="207"/>
                </a:cxn>
                <a:cxn ang="0">
                  <a:pos x="14" y="205"/>
                </a:cxn>
                <a:cxn ang="0">
                  <a:pos x="15" y="202"/>
                </a:cxn>
                <a:cxn ang="0">
                  <a:pos x="15" y="202"/>
                </a:cxn>
                <a:cxn ang="0">
                  <a:pos x="15" y="201"/>
                </a:cxn>
                <a:cxn ang="0">
                  <a:pos x="15" y="201"/>
                </a:cxn>
                <a:cxn ang="0">
                  <a:pos x="33" y="175"/>
                </a:cxn>
                <a:cxn ang="0">
                  <a:pos x="52" y="149"/>
                </a:cxn>
                <a:cxn ang="0">
                  <a:pos x="71" y="124"/>
                </a:cxn>
                <a:cxn ang="0">
                  <a:pos x="90" y="98"/>
                </a:cxn>
                <a:cxn ang="0">
                  <a:pos x="90" y="98"/>
                </a:cxn>
                <a:cxn ang="0">
                  <a:pos x="99" y="84"/>
                </a:cxn>
                <a:cxn ang="0">
                  <a:pos x="106" y="71"/>
                </a:cxn>
                <a:cxn ang="0">
                  <a:pos x="114" y="57"/>
                </a:cxn>
                <a:cxn ang="0">
                  <a:pos x="123" y="45"/>
                </a:cxn>
                <a:cxn ang="0">
                  <a:pos x="123" y="45"/>
                </a:cxn>
                <a:cxn ang="0">
                  <a:pos x="129" y="36"/>
                </a:cxn>
                <a:cxn ang="0">
                  <a:pos x="135" y="26"/>
                </a:cxn>
                <a:cxn ang="0">
                  <a:pos x="140" y="17"/>
                </a:cxn>
                <a:cxn ang="0">
                  <a:pos x="143" y="7"/>
                </a:cxn>
                <a:cxn ang="0">
                  <a:pos x="143" y="7"/>
                </a:cxn>
                <a:cxn ang="0">
                  <a:pos x="143" y="5"/>
                </a:cxn>
                <a:cxn ang="0">
                  <a:pos x="142" y="3"/>
                </a:cxn>
                <a:cxn ang="0">
                  <a:pos x="139" y="0"/>
                </a:cxn>
                <a:cxn ang="0">
                  <a:pos x="137" y="0"/>
                </a:cxn>
                <a:cxn ang="0">
                  <a:pos x="136" y="0"/>
                </a:cxn>
                <a:cxn ang="0">
                  <a:pos x="134" y="2"/>
                </a:cxn>
                <a:cxn ang="0">
                  <a:pos x="134" y="4"/>
                </a:cxn>
                <a:cxn ang="0">
                  <a:pos x="134" y="4"/>
                </a:cxn>
              </a:cxnLst>
              <a:rect l="0" t="0" r="r" b="b"/>
              <a:pathLst>
                <a:path w="143" h="210">
                  <a:moveTo>
                    <a:pt x="134" y="4"/>
                  </a:moveTo>
                  <a:lnTo>
                    <a:pt x="134" y="4"/>
                  </a:lnTo>
                  <a:lnTo>
                    <a:pt x="132" y="10"/>
                  </a:lnTo>
                  <a:lnTo>
                    <a:pt x="130" y="15"/>
                  </a:lnTo>
                  <a:lnTo>
                    <a:pt x="125" y="26"/>
                  </a:lnTo>
                  <a:lnTo>
                    <a:pt x="118" y="37"/>
                  </a:lnTo>
                  <a:lnTo>
                    <a:pt x="110" y="46"/>
                  </a:lnTo>
                  <a:lnTo>
                    <a:pt x="110" y="46"/>
                  </a:lnTo>
                  <a:lnTo>
                    <a:pt x="102" y="60"/>
                  </a:lnTo>
                  <a:lnTo>
                    <a:pt x="94" y="73"/>
                  </a:lnTo>
                  <a:lnTo>
                    <a:pt x="85" y="86"/>
                  </a:lnTo>
                  <a:lnTo>
                    <a:pt x="77" y="100"/>
                  </a:lnTo>
                  <a:lnTo>
                    <a:pt x="77" y="100"/>
                  </a:lnTo>
                  <a:lnTo>
                    <a:pt x="58" y="126"/>
                  </a:lnTo>
                  <a:lnTo>
                    <a:pt x="39" y="151"/>
                  </a:lnTo>
                  <a:lnTo>
                    <a:pt x="19" y="177"/>
                  </a:lnTo>
                  <a:lnTo>
                    <a:pt x="1" y="203"/>
                  </a:lnTo>
                  <a:lnTo>
                    <a:pt x="1" y="203"/>
                  </a:lnTo>
                  <a:lnTo>
                    <a:pt x="0" y="206"/>
                  </a:lnTo>
                  <a:lnTo>
                    <a:pt x="1" y="208"/>
                  </a:lnTo>
                  <a:lnTo>
                    <a:pt x="4" y="210"/>
                  </a:lnTo>
                  <a:lnTo>
                    <a:pt x="7" y="210"/>
                  </a:lnTo>
                  <a:lnTo>
                    <a:pt x="7" y="210"/>
                  </a:lnTo>
                  <a:lnTo>
                    <a:pt x="10" y="209"/>
                  </a:lnTo>
                  <a:lnTo>
                    <a:pt x="12" y="207"/>
                  </a:lnTo>
                  <a:lnTo>
                    <a:pt x="14" y="205"/>
                  </a:lnTo>
                  <a:lnTo>
                    <a:pt x="15" y="202"/>
                  </a:lnTo>
                  <a:lnTo>
                    <a:pt x="15" y="202"/>
                  </a:lnTo>
                  <a:lnTo>
                    <a:pt x="15" y="201"/>
                  </a:lnTo>
                  <a:lnTo>
                    <a:pt x="15" y="201"/>
                  </a:lnTo>
                  <a:lnTo>
                    <a:pt x="33" y="175"/>
                  </a:lnTo>
                  <a:lnTo>
                    <a:pt x="52" y="149"/>
                  </a:lnTo>
                  <a:lnTo>
                    <a:pt x="71" y="124"/>
                  </a:lnTo>
                  <a:lnTo>
                    <a:pt x="90" y="98"/>
                  </a:lnTo>
                  <a:lnTo>
                    <a:pt x="90" y="98"/>
                  </a:lnTo>
                  <a:lnTo>
                    <a:pt x="99" y="84"/>
                  </a:lnTo>
                  <a:lnTo>
                    <a:pt x="106" y="71"/>
                  </a:lnTo>
                  <a:lnTo>
                    <a:pt x="114" y="57"/>
                  </a:lnTo>
                  <a:lnTo>
                    <a:pt x="123" y="45"/>
                  </a:lnTo>
                  <a:lnTo>
                    <a:pt x="123" y="45"/>
                  </a:lnTo>
                  <a:lnTo>
                    <a:pt x="129" y="36"/>
                  </a:lnTo>
                  <a:lnTo>
                    <a:pt x="135" y="26"/>
                  </a:lnTo>
                  <a:lnTo>
                    <a:pt x="140" y="17"/>
                  </a:lnTo>
                  <a:lnTo>
                    <a:pt x="143" y="7"/>
                  </a:lnTo>
                  <a:lnTo>
                    <a:pt x="143" y="7"/>
                  </a:lnTo>
                  <a:lnTo>
                    <a:pt x="143" y="5"/>
                  </a:lnTo>
                  <a:lnTo>
                    <a:pt x="142" y="3"/>
                  </a:lnTo>
                  <a:lnTo>
                    <a:pt x="139" y="0"/>
                  </a:lnTo>
                  <a:lnTo>
                    <a:pt x="137" y="0"/>
                  </a:lnTo>
                  <a:lnTo>
                    <a:pt x="136" y="0"/>
                  </a:lnTo>
                  <a:lnTo>
                    <a:pt x="134" y="2"/>
                  </a:lnTo>
                  <a:lnTo>
                    <a:pt x="134" y="4"/>
                  </a:lnTo>
                  <a:lnTo>
                    <a:pt x="134" y="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96" name="Freeform 86">
              <a:extLst>
                <a:ext uri="{FF2B5EF4-FFF2-40B4-BE49-F238E27FC236}">
                  <a16:creationId xmlns:a16="http://schemas.microsoft.com/office/drawing/2014/main" id="{9F47A94C-3B32-4FDA-9A1A-C9468E27C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7738" y="4208463"/>
              <a:ext cx="71438" cy="107950"/>
            </a:xfrm>
            <a:custGeom>
              <a:avLst/>
              <a:gdLst/>
              <a:ahLst/>
              <a:cxnLst>
                <a:cxn ang="0">
                  <a:pos x="129" y="3"/>
                </a:cxn>
                <a:cxn ang="0">
                  <a:pos x="129" y="3"/>
                </a:cxn>
                <a:cxn ang="0">
                  <a:pos x="126" y="14"/>
                </a:cxn>
                <a:cxn ang="0">
                  <a:pos x="121" y="25"/>
                </a:cxn>
                <a:cxn ang="0">
                  <a:pos x="115" y="35"/>
                </a:cxn>
                <a:cxn ang="0">
                  <a:pos x="109" y="44"/>
                </a:cxn>
                <a:cxn ang="0">
                  <a:pos x="109" y="44"/>
                </a:cxn>
                <a:cxn ang="0">
                  <a:pos x="100" y="57"/>
                </a:cxn>
                <a:cxn ang="0">
                  <a:pos x="93" y="69"/>
                </a:cxn>
                <a:cxn ang="0">
                  <a:pos x="77" y="95"/>
                </a:cxn>
                <a:cxn ang="0">
                  <a:pos x="77" y="95"/>
                </a:cxn>
                <a:cxn ang="0">
                  <a:pos x="59" y="121"/>
                </a:cxn>
                <a:cxn ang="0">
                  <a:pos x="41" y="147"/>
                </a:cxn>
                <a:cxn ang="0">
                  <a:pos x="21" y="172"/>
                </a:cxn>
                <a:cxn ang="0">
                  <a:pos x="1" y="196"/>
                </a:cxn>
                <a:cxn ang="0">
                  <a:pos x="1" y="196"/>
                </a:cxn>
                <a:cxn ang="0">
                  <a:pos x="0" y="198"/>
                </a:cxn>
                <a:cxn ang="0">
                  <a:pos x="0" y="200"/>
                </a:cxn>
                <a:cxn ang="0">
                  <a:pos x="1" y="203"/>
                </a:cxn>
                <a:cxn ang="0">
                  <a:pos x="2" y="204"/>
                </a:cxn>
                <a:cxn ang="0">
                  <a:pos x="4" y="204"/>
                </a:cxn>
                <a:cxn ang="0">
                  <a:pos x="7" y="204"/>
                </a:cxn>
                <a:cxn ang="0">
                  <a:pos x="8" y="203"/>
                </a:cxn>
                <a:cxn ang="0">
                  <a:pos x="13" y="198"/>
                </a:cxn>
                <a:cxn ang="0">
                  <a:pos x="13" y="198"/>
                </a:cxn>
                <a:cxn ang="0">
                  <a:pos x="14" y="196"/>
                </a:cxn>
                <a:cxn ang="0">
                  <a:pos x="14" y="196"/>
                </a:cxn>
                <a:cxn ang="0">
                  <a:pos x="32" y="172"/>
                </a:cxn>
                <a:cxn ang="0">
                  <a:pos x="51" y="149"/>
                </a:cxn>
                <a:cxn ang="0">
                  <a:pos x="68" y="124"/>
                </a:cxn>
                <a:cxn ang="0">
                  <a:pos x="84" y="100"/>
                </a:cxn>
                <a:cxn ang="0">
                  <a:pos x="84" y="100"/>
                </a:cxn>
                <a:cxn ang="0">
                  <a:pos x="101" y="74"/>
                </a:cxn>
                <a:cxn ang="0">
                  <a:pos x="108" y="62"/>
                </a:cxn>
                <a:cxn ang="0">
                  <a:pos x="117" y="50"/>
                </a:cxn>
                <a:cxn ang="0">
                  <a:pos x="117" y="50"/>
                </a:cxn>
                <a:cxn ang="0">
                  <a:pos x="124" y="39"/>
                </a:cxn>
                <a:cxn ang="0">
                  <a:pos x="130" y="29"/>
                </a:cxn>
                <a:cxn ang="0">
                  <a:pos x="134" y="17"/>
                </a:cxn>
                <a:cxn ang="0">
                  <a:pos x="137" y="5"/>
                </a:cxn>
                <a:cxn ang="0">
                  <a:pos x="137" y="5"/>
                </a:cxn>
                <a:cxn ang="0">
                  <a:pos x="137" y="3"/>
                </a:cxn>
                <a:cxn ang="0">
                  <a:pos x="137" y="2"/>
                </a:cxn>
                <a:cxn ang="0">
                  <a:pos x="134" y="0"/>
                </a:cxn>
                <a:cxn ang="0">
                  <a:pos x="132" y="0"/>
                </a:cxn>
                <a:cxn ang="0">
                  <a:pos x="131" y="0"/>
                </a:cxn>
                <a:cxn ang="0">
                  <a:pos x="129" y="1"/>
                </a:cxn>
                <a:cxn ang="0">
                  <a:pos x="129" y="3"/>
                </a:cxn>
                <a:cxn ang="0">
                  <a:pos x="129" y="3"/>
                </a:cxn>
              </a:cxnLst>
              <a:rect l="0" t="0" r="r" b="b"/>
              <a:pathLst>
                <a:path w="137" h="204">
                  <a:moveTo>
                    <a:pt x="129" y="3"/>
                  </a:moveTo>
                  <a:lnTo>
                    <a:pt x="129" y="3"/>
                  </a:lnTo>
                  <a:lnTo>
                    <a:pt x="126" y="14"/>
                  </a:lnTo>
                  <a:lnTo>
                    <a:pt x="121" y="25"/>
                  </a:lnTo>
                  <a:lnTo>
                    <a:pt x="115" y="35"/>
                  </a:lnTo>
                  <a:lnTo>
                    <a:pt x="109" y="44"/>
                  </a:lnTo>
                  <a:lnTo>
                    <a:pt x="109" y="44"/>
                  </a:lnTo>
                  <a:lnTo>
                    <a:pt x="100" y="57"/>
                  </a:lnTo>
                  <a:lnTo>
                    <a:pt x="93" y="69"/>
                  </a:lnTo>
                  <a:lnTo>
                    <a:pt x="77" y="95"/>
                  </a:lnTo>
                  <a:lnTo>
                    <a:pt x="77" y="95"/>
                  </a:lnTo>
                  <a:lnTo>
                    <a:pt x="59" y="121"/>
                  </a:lnTo>
                  <a:lnTo>
                    <a:pt x="41" y="147"/>
                  </a:lnTo>
                  <a:lnTo>
                    <a:pt x="21" y="172"/>
                  </a:lnTo>
                  <a:lnTo>
                    <a:pt x="1" y="196"/>
                  </a:lnTo>
                  <a:lnTo>
                    <a:pt x="1" y="196"/>
                  </a:lnTo>
                  <a:lnTo>
                    <a:pt x="0" y="198"/>
                  </a:lnTo>
                  <a:lnTo>
                    <a:pt x="0" y="200"/>
                  </a:lnTo>
                  <a:lnTo>
                    <a:pt x="1" y="203"/>
                  </a:lnTo>
                  <a:lnTo>
                    <a:pt x="2" y="204"/>
                  </a:lnTo>
                  <a:lnTo>
                    <a:pt x="4" y="204"/>
                  </a:lnTo>
                  <a:lnTo>
                    <a:pt x="7" y="204"/>
                  </a:lnTo>
                  <a:lnTo>
                    <a:pt x="8" y="203"/>
                  </a:lnTo>
                  <a:lnTo>
                    <a:pt x="13" y="198"/>
                  </a:lnTo>
                  <a:lnTo>
                    <a:pt x="13" y="198"/>
                  </a:lnTo>
                  <a:lnTo>
                    <a:pt x="14" y="196"/>
                  </a:lnTo>
                  <a:lnTo>
                    <a:pt x="14" y="196"/>
                  </a:lnTo>
                  <a:lnTo>
                    <a:pt x="32" y="172"/>
                  </a:lnTo>
                  <a:lnTo>
                    <a:pt x="51" y="149"/>
                  </a:lnTo>
                  <a:lnTo>
                    <a:pt x="68" y="124"/>
                  </a:lnTo>
                  <a:lnTo>
                    <a:pt x="84" y="100"/>
                  </a:lnTo>
                  <a:lnTo>
                    <a:pt x="84" y="100"/>
                  </a:lnTo>
                  <a:lnTo>
                    <a:pt x="101" y="74"/>
                  </a:lnTo>
                  <a:lnTo>
                    <a:pt x="108" y="62"/>
                  </a:lnTo>
                  <a:lnTo>
                    <a:pt x="117" y="50"/>
                  </a:lnTo>
                  <a:lnTo>
                    <a:pt x="117" y="50"/>
                  </a:lnTo>
                  <a:lnTo>
                    <a:pt x="124" y="39"/>
                  </a:lnTo>
                  <a:lnTo>
                    <a:pt x="130" y="29"/>
                  </a:lnTo>
                  <a:lnTo>
                    <a:pt x="134" y="17"/>
                  </a:lnTo>
                  <a:lnTo>
                    <a:pt x="137" y="5"/>
                  </a:lnTo>
                  <a:lnTo>
                    <a:pt x="137" y="5"/>
                  </a:lnTo>
                  <a:lnTo>
                    <a:pt x="137" y="3"/>
                  </a:lnTo>
                  <a:lnTo>
                    <a:pt x="137" y="2"/>
                  </a:lnTo>
                  <a:lnTo>
                    <a:pt x="134" y="0"/>
                  </a:lnTo>
                  <a:lnTo>
                    <a:pt x="132" y="0"/>
                  </a:lnTo>
                  <a:lnTo>
                    <a:pt x="131" y="0"/>
                  </a:lnTo>
                  <a:lnTo>
                    <a:pt x="129" y="1"/>
                  </a:lnTo>
                  <a:lnTo>
                    <a:pt x="129" y="3"/>
                  </a:lnTo>
                  <a:lnTo>
                    <a:pt x="129" y="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97" name="Freeform 87">
              <a:extLst>
                <a:ext uri="{FF2B5EF4-FFF2-40B4-BE49-F238E27FC236}">
                  <a16:creationId xmlns:a16="http://schemas.microsoft.com/office/drawing/2014/main" id="{023D0941-5CB2-43DE-BB15-A8BFB69B01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7263" y="4238625"/>
              <a:ext cx="82550" cy="119063"/>
            </a:xfrm>
            <a:custGeom>
              <a:avLst/>
              <a:gdLst/>
              <a:ahLst/>
              <a:cxnLst>
                <a:cxn ang="0">
                  <a:pos x="147" y="3"/>
                </a:cxn>
                <a:cxn ang="0">
                  <a:pos x="147" y="3"/>
                </a:cxn>
                <a:cxn ang="0">
                  <a:pos x="146" y="9"/>
                </a:cxn>
                <a:cxn ang="0">
                  <a:pos x="144" y="15"/>
                </a:cxn>
                <a:cxn ang="0">
                  <a:pos x="139" y="27"/>
                </a:cxn>
                <a:cxn ang="0">
                  <a:pos x="125" y="50"/>
                </a:cxn>
                <a:cxn ang="0">
                  <a:pos x="125" y="50"/>
                </a:cxn>
                <a:cxn ang="0">
                  <a:pos x="116" y="64"/>
                </a:cxn>
                <a:cxn ang="0">
                  <a:pos x="107" y="79"/>
                </a:cxn>
                <a:cxn ang="0">
                  <a:pos x="86" y="107"/>
                </a:cxn>
                <a:cxn ang="0">
                  <a:pos x="86" y="107"/>
                </a:cxn>
                <a:cxn ang="0">
                  <a:pos x="66" y="135"/>
                </a:cxn>
                <a:cxn ang="0">
                  <a:pos x="46" y="162"/>
                </a:cxn>
                <a:cxn ang="0">
                  <a:pos x="24" y="188"/>
                </a:cxn>
                <a:cxn ang="0">
                  <a:pos x="1" y="215"/>
                </a:cxn>
                <a:cxn ang="0">
                  <a:pos x="1" y="215"/>
                </a:cxn>
                <a:cxn ang="0">
                  <a:pos x="0" y="216"/>
                </a:cxn>
                <a:cxn ang="0">
                  <a:pos x="0" y="219"/>
                </a:cxn>
                <a:cxn ang="0">
                  <a:pos x="1" y="221"/>
                </a:cxn>
                <a:cxn ang="0">
                  <a:pos x="2" y="222"/>
                </a:cxn>
                <a:cxn ang="0">
                  <a:pos x="3" y="223"/>
                </a:cxn>
                <a:cxn ang="0">
                  <a:pos x="4" y="224"/>
                </a:cxn>
                <a:cxn ang="0">
                  <a:pos x="6" y="223"/>
                </a:cxn>
                <a:cxn ang="0">
                  <a:pos x="8" y="222"/>
                </a:cxn>
                <a:cxn ang="0">
                  <a:pos x="8" y="222"/>
                </a:cxn>
                <a:cxn ang="0">
                  <a:pos x="31" y="195"/>
                </a:cxn>
                <a:cxn ang="0">
                  <a:pos x="53" y="168"/>
                </a:cxn>
                <a:cxn ang="0">
                  <a:pos x="74" y="140"/>
                </a:cxn>
                <a:cxn ang="0">
                  <a:pos x="94" y="112"/>
                </a:cxn>
                <a:cxn ang="0">
                  <a:pos x="94" y="112"/>
                </a:cxn>
                <a:cxn ang="0">
                  <a:pos x="114" y="83"/>
                </a:cxn>
                <a:cxn ang="0">
                  <a:pos x="134" y="55"/>
                </a:cxn>
                <a:cxn ang="0">
                  <a:pos x="134" y="55"/>
                </a:cxn>
                <a:cxn ang="0">
                  <a:pos x="141" y="43"/>
                </a:cxn>
                <a:cxn ang="0">
                  <a:pos x="148" y="31"/>
                </a:cxn>
                <a:cxn ang="0">
                  <a:pos x="153" y="18"/>
                </a:cxn>
                <a:cxn ang="0">
                  <a:pos x="155" y="12"/>
                </a:cxn>
                <a:cxn ang="0">
                  <a:pos x="156" y="6"/>
                </a:cxn>
                <a:cxn ang="0">
                  <a:pos x="156" y="6"/>
                </a:cxn>
                <a:cxn ang="0">
                  <a:pos x="156" y="4"/>
                </a:cxn>
                <a:cxn ang="0">
                  <a:pos x="155" y="2"/>
                </a:cxn>
                <a:cxn ang="0">
                  <a:pos x="152" y="0"/>
                </a:cxn>
                <a:cxn ang="0">
                  <a:pos x="151" y="0"/>
                </a:cxn>
                <a:cxn ang="0">
                  <a:pos x="149" y="0"/>
                </a:cxn>
                <a:cxn ang="0">
                  <a:pos x="148" y="1"/>
                </a:cxn>
                <a:cxn ang="0">
                  <a:pos x="147" y="3"/>
                </a:cxn>
                <a:cxn ang="0">
                  <a:pos x="147" y="3"/>
                </a:cxn>
              </a:cxnLst>
              <a:rect l="0" t="0" r="r" b="b"/>
              <a:pathLst>
                <a:path w="156" h="224">
                  <a:moveTo>
                    <a:pt x="147" y="3"/>
                  </a:moveTo>
                  <a:lnTo>
                    <a:pt x="147" y="3"/>
                  </a:lnTo>
                  <a:lnTo>
                    <a:pt x="146" y="9"/>
                  </a:lnTo>
                  <a:lnTo>
                    <a:pt x="144" y="15"/>
                  </a:lnTo>
                  <a:lnTo>
                    <a:pt x="139" y="27"/>
                  </a:lnTo>
                  <a:lnTo>
                    <a:pt x="125" y="50"/>
                  </a:lnTo>
                  <a:lnTo>
                    <a:pt x="125" y="50"/>
                  </a:lnTo>
                  <a:lnTo>
                    <a:pt x="116" y="64"/>
                  </a:lnTo>
                  <a:lnTo>
                    <a:pt x="107" y="79"/>
                  </a:lnTo>
                  <a:lnTo>
                    <a:pt x="86" y="107"/>
                  </a:lnTo>
                  <a:lnTo>
                    <a:pt x="86" y="107"/>
                  </a:lnTo>
                  <a:lnTo>
                    <a:pt x="66" y="135"/>
                  </a:lnTo>
                  <a:lnTo>
                    <a:pt x="46" y="162"/>
                  </a:lnTo>
                  <a:lnTo>
                    <a:pt x="24" y="188"/>
                  </a:lnTo>
                  <a:lnTo>
                    <a:pt x="1" y="215"/>
                  </a:lnTo>
                  <a:lnTo>
                    <a:pt x="1" y="215"/>
                  </a:lnTo>
                  <a:lnTo>
                    <a:pt x="0" y="216"/>
                  </a:lnTo>
                  <a:lnTo>
                    <a:pt x="0" y="219"/>
                  </a:lnTo>
                  <a:lnTo>
                    <a:pt x="1" y="221"/>
                  </a:lnTo>
                  <a:lnTo>
                    <a:pt x="2" y="222"/>
                  </a:lnTo>
                  <a:lnTo>
                    <a:pt x="3" y="223"/>
                  </a:lnTo>
                  <a:lnTo>
                    <a:pt x="4" y="224"/>
                  </a:lnTo>
                  <a:lnTo>
                    <a:pt x="6" y="223"/>
                  </a:lnTo>
                  <a:lnTo>
                    <a:pt x="8" y="222"/>
                  </a:lnTo>
                  <a:lnTo>
                    <a:pt x="8" y="222"/>
                  </a:lnTo>
                  <a:lnTo>
                    <a:pt x="31" y="195"/>
                  </a:lnTo>
                  <a:lnTo>
                    <a:pt x="53" y="168"/>
                  </a:lnTo>
                  <a:lnTo>
                    <a:pt x="74" y="140"/>
                  </a:lnTo>
                  <a:lnTo>
                    <a:pt x="94" y="112"/>
                  </a:lnTo>
                  <a:lnTo>
                    <a:pt x="94" y="112"/>
                  </a:lnTo>
                  <a:lnTo>
                    <a:pt x="114" y="83"/>
                  </a:lnTo>
                  <a:lnTo>
                    <a:pt x="134" y="55"/>
                  </a:lnTo>
                  <a:lnTo>
                    <a:pt x="134" y="55"/>
                  </a:lnTo>
                  <a:lnTo>
                    <a:pt x="141" y="43"/>
                  </a:lnTo>
                  <a:lnTo>
                    <a:pt x="148" y="31"/>
                  </a:lnTo>
                  <a:lnTo>
                    <a:pt x="153" y="18"/>
                  </a:lnTo>
                  <a:lnTo>
                    <a:pt x="155" y="12"/>
                  </a:lnTo>
                  <a:lnTo>
                    <a:pt x="156" y="6"/>
                  </a:lnTo>
                  <a:lnTo>
                    <a:pt x="156" y="6"/>
                  </a:lnTo>
                  <a:lnTo>
                    <a:pt x="156" y="4"/>
                  </a:lnTo>
                  <a:lnTo>
                    <a:pt x="155" y="2"/>
                  </a:lnTo>
                  <a:lnTo>
                    <a:pt x="152" y="0"/>
                  </a:lnTo>
                  <a:lnTo>
                    <a:pt x="151" y="0"/>
                  </a:lnTo>
                  <a:lnTo>
                    <a:pt x="149" y="0"/>
                  </a:lnTo>
                  <a:lnTo>
                    <a:pt x="148" y="1"/>
                  </a:lnTo>
                  <a:lnTo>
                    <a:pt x="147" y="3"/>
                  </a:lnTo>
                  <a:lnTo>
                    <a:pt x="147" y="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98" name="Freeform 88">
              <a:extLst>
                <a:ext uri="{FF2B5EF4-FFF2-40B4-BE49-F238E27FC236}">
                  <a16:creationId xmlns:a16="http://schemas.microsoft.com/office/drawing/2014/main" id="{23FD16D2-945C-4399-B05C-7C150DBD71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9963" y="4270375"/>
              <a:ext cx="90488" cy="128588"/>
            </a:xfrm>
            <a:custGeom>
              <a:avLst/>
              <a:gdLst/>
              <a:ahLst/>
              <a:cxnLst>
                <a:cxn ang="0">
                  <a:pos x="161" y="4"/>
                </a:cxn>
                <a:cxn ang="0">
                  <a:pos x="161" y="4"/>
                </a:cxn>
                <a:cxn ang="0">
                  <a:pos x="159" y="13"/>
                </a:cxn>
                <a:cxn ang="0">
                  <a:pos x="155" y="22"/>
                </a:cxn>
                <a:cxn ang="0">
                  <a:pos x="150" y="31"/>
                </a:cxn>
                <a:cxn ang="0">
                  <a:pos x="144" y="39"/>
                </a:cxn>
                <a:cxn ang="0">
                  <a:pos x="130" y="56"/>
                </a:cxn>
                <a:cxn ang="0">
                  <a:pos x="118" y="70"/>
                </a:cxn>
                <a:cxn ang="0">
                  <a:pos x="118" y="70"/>
                </a:cxn>
                <a:cxn ang="0">
                  <a:pos x="96" y="98"/>
                </a:cxn>
                <a:cxn ang="0">
                  <a:pos x="74" y="127"/>
                </a:cxn>
                <a:cxn ang="0">
                  <a:pos x="74" y="127"/>
                </a:cxn>
                <a:cxn ang="0">
                  <a:pos x="51" y="160"/>
                </a:cxn>
                <a:cxn ang="0">
                  <a:pos x="26" y="193"/>
                </a:cxn>
                <a:cxn ang="0">
                  <a:pos x="26" y="193"/>
                </a:cxn>
                <a:cxn ang="0">
                  <a:pos x="18" y="202"/>
                </a:cxn>
                <a:cxn ang="0">
                  <a:pos x="10" y="213"/>
                </a:cxn>
                <a:cxn ang="0">
                  <a:pos x="4" y="225"/>
                </a:cxn>
                <a:cxn ang="0">
                  <a:pos x="2" y="231"/>
                </a:cxn>
                <a:cxn ang="0">
                  <a:pos x="0" y="237"/>
                </a:cxn>
                <a:cxn ang="0">
                  <a:pos x="0" y="237"/>
                </a:cxn>
                <a:cxn ang="0">
                  <a:pos x="0" y="239"/>
                </a:cxn>
                <a:cxn ang="0">
                  <a:pos x="1" y="240"/>
                </a:cxn>
                <a:cxn ang="0">
                  <a:pos x="2" y="243"/>
                </a:cxn>
                <a:cxn ang="0">
                  <a:pos x="3" y="243"/>
                </a:cxn>
                <a:cxn ang="0">
                  <a:pos x="5" y="243"/>
                </a:cxn>
                <a:cxn ang="0">
                  <a:pos x="7" y="243"/>
                </a:cxn>
                <a:cxn ang="0">
                  <a:pos x="8" y="241"/>
                </a:cxn>
                <a:cxn ang="0">
                  <a:pos x="9" y="239"/>
                </a:cxn>
                <a:cxn ang="0">
                  <a:pos x="9" y="239"/>
                </a:cxn>
                <a:cxn ang="0">
                  <a:pos x="11" y="232"/>
                </a:cxn>
                <a:cxn ang="0">
                  <a:pos x="15" y="224"/>
                </a:cxn>
                <a:cxn ang="0">
                  <a:pos x="19" y="217"/>
                </a:cxn>
                <a:cxn ang="0">
                  <a:pos x="24" y="209"/>
                </a:cxn>
                <a:cxn ang="0">
                  <a:pos x="35" y="196"/>
                </a:cxn>
                <a:cxn ang="0">
                  <a:pos x="44" y="182"/>
                </a:cxn>
                <a:cxn ang="0">
                  <a:pos x="44" y="182"/>
                </a:cxn>
                <a:cxn ang="0">
                  <a:pos x="69" y="150"/>
                </a:cxn>
                <a:cxn ang="0">
                  <a:pos x="94" y="117"/>
                </a:cxn>
                <a:cxn ang="0">
                  <a:pos x="94" y="117"/>
                </a:cxn>
                <a:cxn ang="0">
                  <a:pos x="117" y="87"/>
                </a:cxn>
                <a:cxn ang="0">
                  <a:pos x="141" y="57"/>
                </a:cxn>
                <a:cxn ang="0">
                  <a:pos x="141" y="57"/>
                </a:cxn>
                <a:cxn ang="0">
                  <a:pos x="150" y="46"/>
                </a:cxn>
                <a:cxn ang="0">
                  <a:pos x="158" y="33"/>
                </a:cxn>
                <a:cxn ang="0">
                  <a:pos x="167" y="20"/>
                </a:cxn>
                <a:cxn ang="0">
                  <a:pos x="169" y="13"/>
                </a:cxn>
                <a:cxn ang="0">
                  <a:pos x="171" y="6"/>
                </a:cxn>
                <a:cxn ang="0">
                  <a:pos x="171" y="6"/>
                </a:cxn>
                <a:cxn ang="0">
                  <a:pos x="171" y="4"/>
                </a:cxn>
                <a:cxn ang="0">
                  <a:pos x="170" y="3"/>
                </a:cxn>
                <a:cxn ang="0">
                  <a:pos x="167" y="1"/>
                </a:cxn>
                <a:cxn ang="0">
                  <a:pos x="166" y="0"/>
                </a:cxn>
                <a:cxn ang="0">
                  <a:pos x="164" y="1"/>
                </a:cxn>
                <a:cxn ang="0">
                  <a:pos x="163" y="2"/>
                </a:cxn>
                <a:cxn ang="0">
                  <a:pos x="161" y="4"/>
                </a:cxn>
                <a:cxn ang="0">
                  <a:pos x="161" y="4"/>
                </a:cxn>
              </a:cxnLst>
              <a:rect l="0" t="0" r="r" b="b"/>
              <a:pathLst>
                <a:path w="171" h="243">
                  <a:moveTo>
                    <a:pt x="161" y="4"/>
                  </a:moveTo>
                  <a:lnTo>
                    <a:pt x="161" y="4"/>
                  </a:lnTo>
                  <a:lnTo>
                    <a:pt x="159" y="13"/>
                  </a:lnTo>
                  <a:lnTo>
                    <a:pt x="155" y="22"/>
                  </a:lnTo>
                  <a:lnTo>
                    <a:pt x="150" y="31"/>
                  </a:lnTo>
                  <a:lnTo>
                    <a:pt x="144" y="39"/>
                  </a:lnTo>
                  <a:lnTo>
                    <a:pt x="130" y="56"/>
                  </a:lnTo>
                  <a:lnTo>
                    <a:pt x="118" y="70"/>
                  </a:lnTo>
                  <a:lnTo>
                    <a:pt x="118" y="70"/>
                  </a:lnTo>
                  <a:lnTo>
                    <a:pt x="96" y="98"/>
                  </a:lnTo>
                  <a:lnTo>
                    <a:pt x="74" y="127"/>
                  </a:lnTo>
                  <a:lnTo>
                    <a:pt x="74" y="127"/>
                  </a:lnTo>
                  <a:lnTo>
                    <a:pt x="51" y="160"/>
                  </a:lnTo>
                  <a:lnTo>
                    <a:pt x="26" y="193"/>
                  </a:lnTo>
                  <a:lnTo>
                    <a:pt x="26" y="193"/>
                  </a:lnTo>
                  <a:lnTo>
                    <a:pt x="18" y="202"/>
                  </a:lnTo>
                  <a:lnTo>
                    <a:pt x="10" y="213"/>
                  </a:lnTo>
                  <a:lnTo>
                    <a:pt x="4" y="225"/>
                  </a:lnTo>
                  <a:lnTo>
                    <a:pt x="2" y="231"/>
                  </a:lnTo>
                  <a:lnTo>
                    <a:pt x="0" y="237"/>
                  </a:lnTo>
                  <a:lnTo>
                    <a:pt x="0" y="237"/>
                  </a:lnTo>
                  <a:lnTo>
                    <a:pt x="0" y="239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3" y="243"/>
                  </a:lnTo>
                  <a:lnTo>
                    <a:pt x="5" y="243"/>
                  </a:lnTo>
                  <a:lnTo>
                    <a:pt x="7" y="243"/>
                  </a:lnTo>
                  <a:lnTo>
                    <a:pt x="8" y="241"/>
                  </a:lnTo>
                  <a:lnTo>
                    <a:pt x="9" y="239"/>
                  </a:lnTo>
                  <a:lnTo>
                    <a:pt x="9" y="239"/>
                  </a:lnTo>
                  <a:lnTo>
                    <a:pt x="11" y="232"/>
                  </a:lnTo>
                  <a:lnTo>
                    <a:pt x="15" y="224"/>
                  </a:lnTo>
                  <a:lnTo>
                    <a:pt x="19" y="217"/>
                  </a:lnTo>
                  <a:lnTo>
                    <a:pt x="24" y="209"/>
                  </a:lnTo>
                  <a:lnTo>
                    <a:pt x="35" y="196"/>
                  </a:lnTo>
                  <a:lnTo>
                    <a:pt x="44" y="182"/>
                  </a:lnTo>
                  <a:lnTo>
                    <a:pt x="44" y="182"/>
                  </a:lnTo>
                  <a:lnTo>
                    <a:pt x="69" y="150"/>
                  </a:lnTo>
                  <a:lnTo>
                    <a:pt x="94" y="117"/>
                  </a:lnTo>
                  <a:lnTo>
                    <a:pt x="94" y="117"/>
                  </a:lnTo>
                  <a:lnTo>
                    <a:pt x="117" y="87"/>
                  </a:lnTo>
                  <a:lnTo>
                    <a:pt x="141" y="57"/>
                  </a:lnTo>
                  <a:lnTo>
                    <a:pt x="141" y="57"/>
                  </a:lnTo>
                  <a:lnTo>
                    <a:pt x="150" y="46"/>
                  </a:lnTo>
                  <a:lnTo>
                    <a:pt x="158" y="33"/>
                  </a:lnTo>
                  <a:lnTo>
                    <a:pt x="167" y="20"/>
                  </a:lnTo>
                  <a:lnTo>
                    <a:pt x="169" y="13"/>
                  </a:lnTo>
                  <a:lnTo>
                    <a:pt x="171" y="6"/>
                  </a:lnTo>
                  <a:lnTo>
                    <a:pt x="171" y="6"/>
                  </a:lnTo>
                  <a:lnTo>
                    <a:pt x="171" y="4"/>
                  </a:lnTo>
                  <a:lnTo>
                    <a:pt x="170" y="3"/>
                  </a:lnTo>
                  <a:lnTo>
                    <a:pt x="167" y="1"/>
                  </a:lnTo>
                  <a:lnTo>
                    <a:pt x="166" y="0"/>
                  </a:lnTo>
                  <a:lnTo>
                    <a:pt x="164" y="1"/>
                  </a:lnTo>
                  <a:lnTo>
                    <a:pt x="163" y="2"/>
                  </a:lnTo>
                  <a:lnTo>
                    <a:pt x="161" y="4"/>
                  </a:lnTo>
                  <a:lnTo>
                    <a:pt x="161" y="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99" name="Freeform 89">
              <a:extLst>
                <a:ext uri="{FF2B5EF4-FFF2-40B4-BE49-F238E27FC236}">
                  <a16:creationId xmlns:a16="http://schemas.microsoft.com/office/drawing/2014/main" id="{3251B992-4AF3-482F-BBE0-66C3FEB3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4725" y="4294188"/>
              <a:ext cx="106363" cy="146050"/>
            </a:xfrm>
            <a:custGeom>
              <a:avLst/>
              <a:gdLst/>
              <a:ahLst/>
              <a:cxnLst>
                <a:cxn ang="0">
                  <a:pos x="200" y="3"/>
                </a:cxn>
                <a:cxn ang="0">
                  <a:pos x="198" y="0"/>
                </a:cxn>
                <a:cxn ang="0">
                  <a:pos x="194" y="0"/>
                </a:cxn>
                <a:cxn ang="0">
                  <a:pos x="192" y="2"/>
                </a:cxn>
                <a:cxn ang="0">
                  <a:pos x="191" y="6"/>
                </a:cxn>
                <a:cxn ang="0">
                  <a:pos x="190" y="9"/>
                </a:cxn>
                <a:cxn ang="0">
                  <a:pos x="182" y="23"/>
                </a:cxn>
                <a:cxn ang="0">
                  <a:pos x="168" y="41"/>
                </a:cxn>
                <a:cxn ang="0">
                  <a:pos x="141" y="71"/>
                </a:cxn>
                <a:cxn ang="0">
                  <a:pos x="129" y="87"/>
                </a:cxn>
                <a:cxn ang="0">
                  <a:pos x="94" y="134"/>
                </a:cxn>
                <a:cxn ang="0">
                  <a:pos x="70" y="173"/>
                </a:cxn>
                <a:cxn ang="0">
                  <a:pos x="44" y="211"/>
                </a:cxn>
                <a:cxn ang="0">
                  <a:pos x="23" y="235"/>
                </a:cxn>
                <a:cxn ang="0">
                  <a:pos x="7" y="254"/>
                </a:cxn>
                <a:cxn ang="0">
                  <a:pos x="3" y="262"/>
                </a:cxn>
                <a:cxn ang="0">
                  <a:pos x="0" y="266"/>
                </a:cxn>
                <a:cxn ang="0">
                  <a:pos x="0" y="270"/>
                </a:cxn>
                <a:cxn ang="0">
                  <a:pos x="1" y="273"/>
                </a:cxn>
                <a:cxn ang="0">
                  <a:pos x="7" y="274"/>
                </a:cxn>
                <a:cxn ang="0">
                  <a:pos x="9" y="272"/>
                </a:cxn>
                <a:cxn ang="0">
                  <a:pos x="12" y="267"/>
                </a:cxn>
                <a:cxn ang="0">
                  <a:pos x="22" y="252"/>
                </a:cxn>
                <a:cxn ang="0">
                  <a:pos x="37" y="235"/>
                </a:cxn>
                <a:cxn ang="0">
                  <a:pos x="62" y="201"/>
                </a:cxn>
                <a:cxn ang="0">
                  <a:pos x="90" y="158"/>
                </a:cxn>
                <a:cxn ang="0">
                  <a:pos x="118" y="116"/>
                </a:cxn>
                <a:cxn ang="0">
                  <a:pos x="133" y="97"/>
                </a:cxn>
                <a:cxn ang="0">
                  <a:pos x="179" y="41"/>
                </a:cxn>
                <a:cxn ang="0">
                  <a:pos x="187" y="33"/>
                </a:cxn>
                <a:cxn ang="0">
                  <a:pos x="197" y="19"/>
                </a:cxn>
                <a:cxn ang="0">
                  <a:pos x="200" y="8"/>
                </a:cxn>
                <a:cxn ang="0">
                  <a:pos x="200" y="3"/>
                </a:cxn>
              </a:cxnLst>
              <a:rect l="0" t="0" r="r" b="b"/>
              <a:pathLst>
                <a:path w="200" h="275">
                  <a:moveTo>
                    <a:pt x="200" y="3"/>
                  </a:moveTo>
                  <a:lnTo>
                    <a:pt x="200" y="3"/>
                  </a:lnTo>
                  <a:lnTo>
                    <a:pt x="199" y="1"/>
                  </a:lnTo>
                  <a:lnTo>
                    <a:pt x="198" y="0"/>
                  </a:lnTo>
                  <a:lnTo>
                    <a:pt x="196" y="0"/>
                  </a:lnTo>
                  <a:lnTo>
                    <a:pt x="194" y="0"/>
                  </a:lnTo>
                  <a:lnTo>
                    <a:pt x="193" y="1"/>
                  </a:lnTo>
                  <a:lnTo>
                    <a:pt x="192" y="2"/>
                  </a:lnTo>
                  <a:lnTo>
                    <a:pt x="191" y="4"/>
                  </a:lnTo>
                  <a:lnTo>
                    <a:pt x="191" y="6"/>
                  </a:lnTo>
                  <a:lnTo>
                    <a:pt x="191" y="6"/>
                  </a:lnTo>
                  <a:lnTo>
                    <a:pt x="190" y="9"/>
                  </a:lnTo>
                  <a:lnTo>
                    <a:pt x="189" y="14"/>
                  </a:lnTo>
                  <a:lnTo>
                    <a:pt x="182" y="23"/>
                  </a:lnTo>
                  <a:lnTo>
                    <a:pt x="174" y="34"/>
                  </a:lnTo>
                  <a:lnTo>
                    <a:pt x="168" y="41"/>
                  </a:lnTo>
                  <a:lnTo>
                    <a:pt x="168" y="41"/>
                  </a:lnTo>
                  <a:lnTo>
                    <a:pt x="141" y="71"/>
                  </a:lnTo>
                  <a:lnTo>
                    <a:pt x="141" y="71"/>
                  </a:lnTo>
                  <a:lnTo>
                    <a:pt x="129" y="87"/>
                  </a:lnTo>
                  <a:lnTo>
                    <a:pt x="117" y="102"/>
                  </a:lnTo>
                  <a:lnTo>
                    <a:pt x="94" y="134"/>
                  </a:lnTo>
                  <a:lnTo>
                    <a:pt x="94" y="134"/>
                  </a:lnTo>
                  <a:lnTo>
                    <a:pt x="70" y="173"/>
                  </a:lnTo>
                  <a:lnTo>
                    <a:pt x="44" y="211"/>
                  </a:lnTo>
                  <a:lnTo>
                    <a:pt x="44" y="211"/>
                  </a:lnTo>
                  <a:lnTo>
                    <a:pt x="34" y="222"/>
                  </a:lnTo>
                  <a:lnTo>
                    <a:pt x="23" y="235"/>
                  </a:lnTo>
                  <a:lnTo>
                    <a:pt x="12" y="248"/>
                  </a:lnTo>
                  <a:lnTo>
                    <a:pt x="7" y="254"/>
                  </a:lnTo>
                  <a:lnTo>
                    <a:pt x="3" y="262"/>
                  </a:lnTo>
                  <a:lnTo>
                    <a:pt x="3" y="262"/>
                  </a:lnTo>
                  <a:lnTo>
                    <a:pt x="1" y="263"/>
                  </a:lnTo>
                  <a:lnTo>
                    <a:pt x="0" y="266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72"/>
                  </a:lnTo>
                  <a:lnTo>
                    <a:pt x="1" y="273"/>
                  </a:lnTo>
                  <a:lnTo>
                    <a:pt x="4" y="275"/>
                  </a:lnTo>
                  <a:lnTo>
                    <a:pt x="7" y="274"/>
                  </a:lnTo>
                  <a:lnTo>
                    <a:pt x="8" y="273"/>
                  </a:lnTo>
                  <a:lnTo>
                    <a:pt x="9" y="272"/>
                  </a:lnTo>
                  <a:lnTo>
                    <a:pt x="9" y="272"/>
                  </a:lnTo>
                  <a:lnTo>
                    <a:pt x="12" y="267"/>
                  </a:lnTo>
                  <a:lnTo>
                    <a:pt x="15" y="262"/>
                  </a:lnTo>
                  <a:lnTo>
                    <a:pt x="22" y="252"/>
                  </a:lnTo>
                  <a:lnTo>
                    <a:pt x="37" y="235"/>
                  </a:lnTo>
                  <a:lnTo>
                    <a:pt x="37" y="235"/>
                  </a:lnTo>
                  <a:lnTo>
                    <a:pt x="50" y="218"/>
                  </a:lnTo>
                  <a:lnTo>
                    <a:pt x="62" y="201"/>
                  </a:lnTo>
                  <a:lnTo>
                    <a:pt x="62" y="201"/>
                  </a:lnTo>
                  <a:lnTo>
                    <a:pt x="90" y="158"/>
                  </a:lnTo>
                  <a:lnTo>
                    <a:pt x="104" y="136"/>
                  </a:lnTo>
                  <a:lnTo>
                    <a:pt x="118" y="116"/>
                  </a:lnTo>
                  <a:lnTo>
                    <a:pt x="118" y="116"/>
                  </a:lnTo>
                  <a:lnTo>
                    <a:pt x="133" y="97"/>
                  </a:lnTo>
                  <a:lnTo>
                    <a:pt x="148" y="78"/>
                  </a:lnTo>
                  <a:lnTo>
                    <a:pt x="179" y="41"/>
                  </a:lnTo>
                  <a:lnTo>
                    <a:pt x="179" y="41"/>
                  </a:lnTo>
                  <a:lnTo>
                    <a:pt x="187" y="33"/>
                  </a:lnTo>
                  <a:lnTo>
                    <a:pt x="194" y="23"/>
                  </a:lnTo>
                  <a:lnTo>
                    <a:pt x="197" y="19"/>
                  </a:lnTo>
                  <a:lnTo>
                    <a:pt x="199" y="14"/>
                  </a:lnTo>
                  <a:lnTo>
                    <a:pt x="200" y="8"/>
                  </a:lnTo>
                  <a:lnTo>
                    <a:pt x="200" y="3"/>
                  </a:lnTo>
                  <a:lnTo>
                    <a:pt x="200" y="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00" name="Freeform 90">
              <a:extLst>
                <a:ext uri="{FF2B5EF4-FFF2-40B4-BE49-F238E27FC236}">
                  <a16:creationId xmlns:a16="http://schemas.microsoft.com/office/drawing/2014/main" id="{C77D3BD1-3568-4790-939D-8371B5B354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4725" y="4329113"/>
              <a:ext cx="119063" cy="150813"/>
            </a:xfrm>
            <a:custGeom>
              <a:avLst/>
              <a:gdLst/>
              <a:ahLst/>
              <a:cxnLst>
                <a:cxn ang="0">
                  <a:pos x="216" y="1"/>
                </a:cxn>
                <a:cxn ang="0">
                  <a:pos x="216" y="1"/>
                </a:cxn>
                <a:cxn ang="0">
                  <a:pos x="201" y="16"/>
                </a:cxn>
                <a:cxn ang="0">
                  <a:pos x="187" y="33"/>
                </a:cxn>
                <a:cxn ang="0">
                  <a:pos x="160" y="66"/>
                </a:cxn>
                <a:cxn ang="0">
                  <a:pos x="135" y="100"/>
                </a:cxn>
                <a:cxn ang="0">
                  <a:pos x="110" y="136"/>
                </a:cxn>
                <a:cxn ang="0">
                  <a:pos x="110" y="136"/>
                </a:cxn>
                <a:cxn ang="0">
                  <a:pos x="85" y="173"/>
                </a:cxn>
                <a:cxn ang="0">
                  <a:pos x="60" y="209"/>
                </a:cxn>
                <a:cxn ang="0">
                  <a:pos x="47" y="227"/>
                </a:cxn>
                <a:cxn ang="0">
                  <a:pos x="32" y="244"/>
                </a:cxn>
                <a:cxn ang="0">
                  <a:pos x="18" y="261"/>
                </a:cxn>
                <a:cxn ang="0">
                  <a:pos x="1" y="278"/>
                </a:cxn>
                <a:cxn ang="0">
                  <a:pos x="1" y="278"/>
                </a:cxn>
                <a:cxn ang="0">
                  <a:pos x="0" y="279"/>
                </a:cxn>
                <a:cxn ang="0">
                  <a:pos x="0" y="281"/>
                </a:cxn>
                <a:cxn ang="0">
                  <a:pos x="0" y="282"/>
                </a:cxn>
                <a:cxn ang="0">
                  <a:pos x="1" y="284"/>
                </a:cxn>
                <a:cxn ang="0">
                  <a:pos x="3" y="285"/>
                </a:cxn>
                <a:cxn ang="0">
                  <a:pos x="4" y="285"/>
                </a:cxn>
                <a:cxn ang="0">
                  <a:pos x="6" y="285"/>
                </a:cxn>
                <a:cxn ang="0">
                  <a:pos x="8" y="284"/>
                </a:cxn>
                <a:cxn ang="0">
                  <a:pos x="8" y="284"/>
                </a:cxn>
                <a:cxn ang="0">
                  <a:pos x="24" y="268"/>
                </a:cxn>
                <a:cxn ang="0">
                  <a:pos x="38" y="253"/>
                </a:cxn>
                <a:cxn ang="0">
                  <a:pos x="53" y="236"/>
                </a:cxn>
                <a:cxn ang="0">
                  <a:pos x="66" y="219"/>
                </a:cxn>
                <a:cxn ang="0">
                  <a:pos x="91" y="183"/>
                </a:cxn>
                <a:cxn ang="0">
                  <a:pos x="116" y="147"/>
                </a:cxn>
                <a:cxn ang="0">
                  <a:pos x="141" y="111"/>
                </a:cxn>
                <a:cxn ang="0">
                  <a:pos x="166" y="76"/>
                </a:cxn>
                <a:cxn ang="0">
                  <a:pos x="179" y="58"/>
                </a:cxn>
                <a:cxn ang="0">
                  <a:pos x="193" y="40"/>
                </a:cxn>
                <a:cxn ang="0">
                  <a:pos x="207" y="24"/>
                </a:cxn>
                <a:cxn ang="0">
                  <a:pos x="222" y="8"/>
                </a:cxn>
                <a:cxn ang="0">
                  <a:pos x="222" y="8"/>
                </a:cxn>
                <a:cxn ang="0">
                  <a:pos x="223" y="6"/>
                </a:cxn>
                <a:cxn ang="0">
                  <a:pos x="224" y="4"/>
                </a:cxn>
                <a:cxn ang="0">
                  <a:pos x="223" y="3"/>
                </a:cxn>
                <a:cxn ang="0">
                  <a:pos x="222" y="1"/>
                </a:cxn>
                <a:cxn ang="0">
                  <a:pos x="221" y="0"/>
                </a:cxn>
                <a:cxn ang="0">
                  <a:pos x="219" y="0"/>
                </a:cxn>
                <a:cxn ang="0">
                  <a:pos x="218" y="0"/>
                </a:cxn>
                <a:cxn ang="0">
                  <a:pos x="216" y="1"/>
                </a:cxn>
                <a:cxn ang="0">
                  <a:pos x="216" y="1"/>
                </a:cxn>
              </a:cxnLst>
              <a:rect l="0" t="0" r="r" b="b"/>
              <a:pathLst>
                <a:path w="224" h="285">
                  <a:moveTo>
                    <a:pt x="216" y="1"/>
                  </a:moveTo>
                  <a:lnTo>
                    <a:pt x="216" y="1"/>
                  </a:lnTo>
                  <a:lnTo>
                    <a:pt x="201" y="16"/>
                  </a:lnTo>
                  <a:lnTo>
                    <a:pt x="187" y="33"/>
                  </a:lnTo>
                  <a:lnTo>
                    <a:pt x="160" y="66"/>
                  </a:lnTo>
                  <a:lnTo>
                    <a:pt x="135" y="100"/>
                  </a:lnTo>
                  <a:lnTo>
                    <a:pt x="110" y="136"/>
                  </a:lnTo>
                  <a:lnTo>
                    <a:pt x="110" y="136"/>
                  </a:lnTo>
                  <a:lnTo>
                    <a:pt x="85" y="173"/>
                  </a:lnTo>
                  <a:lnTo>
                    <a:pt x="60" y="209"/>
                  </a:lnTo>
                  <a:lnTo>
                    <a:pt x="47" y="227"/>
                  </a:lnTo>
                  <a:lnTo>
                    <a:pt x="32" y="244"/>
                  </a:lnTo>
                  <a:lnTo>
                    <a:pt x="18" y="261"/>
                  </a:lnTo>
                  <a:lnTo>
                    <a:pt x="1" y="278"/>
                  </a:lnTo>
                  <a:lnTo>
                    <a:pt x="1" y="278"/>
                  </a:lnTo>
                  <a:lnTo>
                    <a:pt x="0" y="279"/>
                  </a:lnTo>
                  <a:lnTo>
                    <a:pt x="0" y="281"/>
                  </a:lnTo>
                  <a:lnTo>
                    <a:pt x="0" y="282"/>
                  </a:lnTo>
                  <a:lnTo>
                    <a:pt x="1" y="284"/>
                  </a:lnTo>
                  <a:lnTo>
                    <a:pt x="3" y="285"/>
                  </a:lnTo>
                  <a:lnTo>
                    <a:pt x="4" y="285"/>
                  </a:lnTo>
                  <a:lnTo>
                    <a:pt x="6" y="285"/>
                  </a:lnTo>
                  <a:lnTo>
                    <a:pt x="8" y="284"/>
                  </a:lnTo>
                  <a:lnTo>
                    <a:pt x="8" y="284"/>
                  </a:lnTo>
                  <a:lnTo>
                    <a:pt x="24" y="268"/>
                  </a:lnTo>
                  <a:lnTo>
                    <a:pt x="38" y="253"/>
                  </a:lnTo>
                  <a:lnTo>
                    <a:pt x="53" y="236"/>
                  </a:lnTo>
                  <a:lnTo>
                    <a:pt x="66" y="219"/>
                  </a:lnTo>
                  <a:lnTo>
                    <a:pt x="91" y="183"/>
                  </a:lnTo>
                  <a:lnTo>
                    <a:pt x="116" y="147"/>
                  </a:lnTo>
                  <a:lnTo>
                    <a:pt x="141" y="111"/>
                  </a:lnTo>
                  <a:lnTo>
                    <a:pt x="166" y="76"/>
                  </a:lnTo>
                  <a:lnTo>
                    <a:pt x="179" y="58"/>
                  </a:lnTo>
                  <a:lnTo>
                    <a:pt x="193" y="40"/>
                  </a:lnTo>
                  <a:lnTo>
                    <a:pt x="207" y="24"/>
                  </a:lnTo>
                  <a:lnTo>
                    <a:pt x="222" y="8"/>
                  </a:lnTo>
                  <a:lnTo>
                    <a:pt x="222" y="8"/>
                  </a:lnTo>
                  <a:lnTo>
                    <a:pt x="223" y="6"/>
                  </a:lnTo>
                  <a:lnTo>
                    <a:pt x="224" y="4"/>
                  </a:lnTo>
                  <a:lnTo>
                    <a:pt x="223" y="3"/>
                  </a:lnTo>
                  <a:lnTo>
                    <a:pt x="222" y="1"/>
                  </a:lnTo>
                  <a:lnTo>
                    <a:pt x="221" y="0"/>
                  </a:lnTo>
                  <a:lnTo>
                    <a:pt x="219" y="0"/>
                  </a:lnTo>
                  <a:lnTo>
                    <a:pt x="218" y="0"/>
                  </a:lnTo>
                  <a:lnTo>
                    <a:pt x="216" y="1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01" name="Freeform 91">
              <a:extLst>
                <a:ext uri="{FF2B5EF4-FFF2-40B4-BE49-F238E27FC236}">
                  <a16:creationId xmlns:a16="http://schemas.microsoft.com/office/drawing/2014/main" id="{91EB0600-15C1-42FB-B1FF-1EED027221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1950" y="4127500"/>
              <a:ext cx="165100" cy="201613"/>
            </a:xfrm>
            <a:custGeom>
              <a:avLst/>
              <a:gdLst/>
              <a:ahLst/>
              <a:cxnLst>
                <a:cxn ang="0">
                  <a:pos x="306" y="1"/>
                </a:cxn>
                <a:cxn ang="0">
                  <a:pos x="299" y="11"/>
                </a:cxn>
                <a:cxn ang="0">
                  <a:pos x="288" y="32"/>
                </a:cxn>
                <a:cxn ang="0">
                  <a:pos x="281" y="41"/>
                </a:cxn>
                <a:cxn ang="0">
                  <a:pos x="243" y="88"/>
                </a:cxn>
                <a:cxn ang="0">
                  <a:pos x="234" y="98"/>
                </a:cxn>
                <a:cxn ang="0">
                  <a:pos x="205" y="125"/>
                </a:cxn>
                <a:cxn ang="0">
                  <a:pos x="193" y="136"/>
                </a:cxn>
                <a:cxn ang="0">
                  <a:pos x="162" y="176"/>
                </a:cxn>
                <a:cxn ang="0">
                  <a:pos x="123" y="223"/>
                </a:cxn>
                <a:cxn ang="0">
                  <a:pos x="44" y="318"/>
                </a:cxn>
                <a:cxn ang="0">
                  <a:pos x="7" y="366"/>
                </a:cxn>
                <a:cxn ang="0">
                  <a:pos x="6" y="367"/>
                </a:cxn>
                <a:cxn ang="0">
                  <a:pos x="4" y="369"/>
                </a:cxn>
                <a:cxn ang="0">
                  <a:pos x="0" y="376"/>
                </a:cxn>
                <a:cxn ang="0">
                  <a:pos x="0" y="378"/>
                </a:cxn>
                <a:cxn ang="0">
                  <a:pos x="5" y="381"/>
                </a:cxn>
                <a:cxn ang="0">
                  <a:pos x="10" y="379"/>
                </a:cxn>
                <a:cxn ang="0">
                  <a:pos x="27" y="354"/>
                </a:cxn>
                <a:cxn ang="0">
                  <a:pos x="86" y="282"/>
                </a:cxn>
                <a:cxn ang="0">
                  <a:pos x="146" y="212"/>
                </a:cxn>
                <a:cxn ang="0">
                  <a:pos x="164" y="188"/>
                </a:cxn>
                <a:cxn ang="0">
                  <a:pos x="185" y="163"/>
                </a:cxn>
                <a:cxn ang="0">
                  <a:pos x="227" y="118"/>
                </a:cxn>
                <a:cxn ang="0">
                  <a:pos x="249" y="95"/>
                </a:cxn>
                <a:cxn ang="0">
                  <a:pos x="266" y="74"/>
                </a:cxn>
                <a:cxn ang="0">
                  <a:pos x="282" y="53"/>
                </a:cxn>
                <a:cxn ang="0">
                  <a:pos x="291" y="44"/>
                </a:cxn>
                <a:cxn ang="0">
                  <a:pos x="298" y="35"/>
                </a:cxn>
                <a:cxn ang="0">
                  <a:pos x="305" y="21"/>
                </a:cxn>
                <a:cxn ang="0">
                  <a:pos x="313" y="9"/>
                </a:cxn>
                <a:cxn ang="0">
                  <a:pos x="314" y="7"/>
                </a:cxn>
                <a:cxn ang="0">
                  <a:pos x="314" y="4"/>
                </a:cxn>
                <a:cxn ang="0">
                  <a:pos x="311" y="0"/>
                </a:cxn>
                <a:cxn ang="0">
                  <a:pos x="308" y="0"/>
                </a:cxn>
                <a:cxn ang="0">
                  <a:pos x="306" y="1"/>
                </a:cxn>
              </a:cxnLst>
              <a:rect l="0" t="0" r="r" b="b"/>
              <a:pathLst>
                <a:path w="314" h="381">
                  <a:moveTo>
                    <a:pt x="306" y="1"/>
                  </a:moveTo>
                  <a:lnTo>
                    <a:pt x="306" y="1"/>
                  </a:lnTo>
                  <a:lnTo>
                    <a:pt x="303" y="6"/>
                  </a:lnTo>
                  <a:lnTo>
                    <a:pt x="299" y="11"/>
                  </a:lnTo>
                  <a:lnTo>
                    <a:pt x="294" y="21"/>
                  </a:lnTo>
                  <a:lnTo>
                    <a:pt x="288" y="32"/>
                  </a:lnTo>
                  <a:lnTo>
                    <a:pt x="281" y="41"/>
                  </a:lnTo>
                  <a:lnTo>
                    <a:pt x="281" y="41"/>
                  </a:lnTo>
                  <a:lnTo>
                    <a:pt x="262" y="64"/>
                  </a:lnTo>
                  <a:lnTo>
                    <a:pt x="243" y="88"/>
                  </a:lnTo>
                  <a:lnTo>
                    <a:pt x="243" y="88"/>
                  </a:lnTo>
                  <a:lnTo>
                    <a:pt x="234" y="98"/>
                  </a:lnTo>
                  <a:lnTo>
                    <a:pt x="224" y="107"/>
                  </a:lnTo>
                  <a:lnTo>
                    <a:pt x="205" y="125"/>
                  </a:lnTo>
                  <a:lnTo>
                    <a:pt x="205" y="125"/>
                  </a:lnTo>
                  <a:lnTo>
                    <a:pt x="193" y="136"/>
                  </a:lnTo>
                  <a:lnTo>
                    <a:pt x="183" y="150"/>
                  </a:lnTo>
                  <a:lnTo>
                    <a:pt x="162" y="176"/>
                  </a:lnTo>
                  <a:lnTo>
                    <a:pt x="162" y="176"/>
                  </a:lnTo>
                  <a:lnTo>
                    <a:pt x="123" y="223"/>
                  </a:lnTo>
                  <a:lnTo>
                    <a:pt x="83" y="270"/>
                  </a:lnTo>
                  <a:lnTo>
                    <a:pt x="44" y="318"/>
                  </a:lnTo>
                  <a:lnTo>
                    <a:pt x="25" y="342"/>
                  </a:lnTo>
                  <a:lnTo>
                    <a:pt x="7" y="366"/>
                  </a:lnTo>
                  <a:lnTo>
                    <a:pt x="7" y="366"/>
                  </a:lnTo>
                  <a:lnTo>
                    <a:pt x="6" y="367"/>
                  </a:lnTo>
                  <a:lnTo>
                    <a:pt x="6" y="367"/>
                  </a:lnTo>
                  <a:lnTo>
                    <a:pt x="4" y="369"/>
                  </a:lnTo>
                  <a:lnTo>
                    <a:pt x="1" y="370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8"/>
                  </a:lnTo>
                  <a:lnTo>
                    <a:pt x="1" y="379"/>
                  </a:lnTo>
                  <a:lnTo>
                    <a:pt x="5" y="381"/>
                  </a:lnTo>
                  <a:lnTo>
                    <a:pt x="7" y="380"/>
                  </a:lnTo>
                  <a:lnTo>
                    <a:pt x="10" y="379"/>
                  </a:lnTo>
                  <a:lnTo>
                    <a:pt x="10" y="379"/>
                  </a:lnTo>
                  <a:lnTo>
                    <a:pt x="27" y="354"/>
                  </a:lnTo>
                  <a:lnTo>
                    <a:pt x="47" y="330"/>
                  </a:lnTo>
                  <a:lnTo>
                    <a:pt x="86" y="282"/>
                  </a:lnTo>
                  <a:lnTo>
                    <a:pt x="126" y="236"/>
                  </a:lnTo>
                  <a:lnTo>
                    <a:pt x="146" y="212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75" y="176"/>
                  </a:lnTo>
                  <a:lnTo>
                    <a:pt x="185" y="163"/>
                  </a:lnTo>
                  <a:lnTo>
                    <a:pt x="206" y="140"/>
                  </a:lnTo>
                  <a:lnTo>
                    <a:pt x="227" y="118"/>
                  </a:lnTo>
                  <a:lnTo>
                    <a:pt x="249" y="95"/>
                  </a:lnTo>
                  <a:lnTo>
                    <a:pt x="249" y="95"/>
                  </a:lnTo>
                  <a:lnTo>
                    <a:pt x="257" y="84"/>
                  </a:lnTo>
                  <a:lnTo>
                    <a:pt x="266" y="74"/>
                  </a:lnTo>
                  <a:lnTo>
                    <a:pt x="274" y="64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291" y="44"/>
                  </a:lnTo>
                  <a:lnTo>
                    <a:pt x="298" y="35"/>
                  </a:lnTo>
                  <a:lnTo>
                    <a:pt x="298" y="35"/>
                  </a:lnTo>
                  <a:lnTo>
                    <a:pt x="302" y="28"/>
                  </a:lnTo>
                  <a:lnTo>
                    <a:pt x="305" y="21"/>
                  </a:lnTo>
                  <a:lnTo>
                    <a:pt x="308" y="14"/>
                  </a:lnTo>
                  <a:lnTo>
                    <a:pt x="313" y="9"/>
                  </a:lnTo>
                  <a:lnTo>
                    <a:pt x="313" y="9"/>
                  </a:lnTo>
                  <a:lnTo>
                    <a:pt x="314" y="7"/>
                  </a:lnTo>
                  <a:lnTo>
                    <a:pt x="314" y="5"/>
                  </a:lnTo>
                  <a:lnTo>
                    <a:pt x="314" y="4"/>
                  </a:lnTo>
                  <a:lnTo>
                    <a:pt x="313" y="1"/>
                  </a:lnTo>
                  <a:lnTo>
                    <a:pt x="311" y="0"/>
                  </a:lnTo>
                  <a:lnTo>
                    <a:pt x="310" y="0"/>
                  </a:lnTo>
                  <a:lnTo>
                    <a:pt x="308" y="0"/>
                  </a:lnTo>
                  <a:lnTo>
                    <a:pt x="306" y="1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02" name="Freeform 92">
              <a:extLst>
                <a:ext uri="{FF2B5EF4-FFF2-40B4-BE49-F238E27FC236}">
                  <a16:creationId xmlns:a16="http://schemas.microsoft.com/office/drawing/2014/main" id="{3A1AC6B5-7CC4-4997-BCAD-4577BA2EDE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7188" y="4106863"/>
              <a:ext cx="238125" cy="276225"/>
            </a:xfrm>
            <a:custGeom>
              <a:avLst/>
              <a:gdLst/>
              <a:ahLst/>
              <a:cxnLst>
                <a:cxn ang="0">
                  <a:pos x="444" y="1"/>
                </a:cxn>
                <a:cxn ang="0">
                  <a:pos x="417" y="30"/>
                </a:cxn>
                <a:cxn ang="0">
                  <a:pos x="390" y="58"/>
                </a:cxn>
                <a:cxn ang="0">
                  <a:pos x="358" y="89"/>
                </a:cxn>
                <a:cxn ang="0">
                  <a:pos x="326" y="120"/>
                </a:cxn>
                <a:cxn ang="0">
                  <a:pos x="295" y="154"/>
                </a:cxn>
                <a:cxn ang="0">
                  <a:pos x="213" y="258"/>
                </a:cxn>
                <a:cxn ang="0">
                  <a:pos x="185" y="293"/>
                </a:cxn>
                <a:cxn ang="0">
                  <a:pos x="131" y="364"/>
                </a:cxn>
                <a:cxn ang="0">
                  <a:pos x="103" y="398"/>
                </a:cxn>
                <a:cxn ang="0">
                  <a:pos x="74" y="427"/>
                </a:cxn>
                <a:cxn ang="0">
                  <a:pos x="65" y="435"/>
                </a:cxn>
                <a:cxn ang="0">
                  <a:pos x="46" y="450"/>
                </a:cxn>
                <a:cxn ang="0">
                  <a:pos x="37" y="458"/>
                </a:cxn>
                <a:cxn ang="0">
                  <a:pos x="17" y="482"/>
                </a:cxn>
                <a:cxn ang="0">
                  <a:pos x="4" y="504"/>
                </a:cxn>
                <a:cxn ang="0">
                  <a:pos x="2" y="510"/>
                </a:cxn>
                <a:cxn ang="0">
                  <a:pos x="0" y="514"/>
                </a:cxn>
                <a:cxn ang="0">
                  <a:pos x="0" y="516"/>
                </a:cxn>
                <a:cxn ang="0">
                  <a:pos x="1" y="519"/>
                </a:cxn>
                <a:cxn ang="0">
                  <a:pos x="7" y="520"/>
                </a:cxn>
                <a:cxn ang="0">
                  <a:pos x="9" y="517"/>
                </a:cxn>
                <a:cxn ang="0">
                  <a:pos x="10" y="513"/>
                </a:cxn>
                <a:cxn ang="0">
                  <a:pos x="18" y="500"/>
                </a:cxn>
                <a:cxn ang="0">
                  <a:pos x="30" y="483"/>
                </a:cxn>
                <a:cxn ang="0">
                  <a:pos x="45" y="465"/>
                </a:cxn>
                <a:cxn ang="0">
                  <a:pos x="62" y="450"/>
                </a:cxn>
                <a:cxn ang="0">
                  <a:pos x="95" y="420"/>
                </a:cxn>
                <a:cxn ang="0">
                  <a:pos x="124" y="387"/>
                </a:cxn>
                <a:cxn ang="0">
                  <a:pos x="177" y="318"/>
                </a:cxn>
                <a:cxn ang="0">
                  <a:pos x="231" y="251"/>
                </a:cxn>
                <a:cxn ang="0">
                  <a:pos x="257" y="218"/>
                </a:cxn>
                <a:cxn ang="0">
                  <a:pos x="310" y="152"/>
                </a:cxn>
                <a:cxn ang="0">
                  <a:pos x="337" y="121"/>
                </a:cxn>
                <a:cxn ang="0">
                  <a:pos x="367" y="93"/>
                </a:cxn>
                <a:cxn ang="0">
                  <a:pos x="397" y="65"/>
                </a:cxn>
                <a:cxn ang="0">
                  <a:pos x="424" y="36"/>
                </a:cxn>
                <a:cxn ang="0">
                  <a:pos x="451" y="8"/>
                </a:cxn>
                <a:cxn ang="0">
                  <a:pos x="452" y="6"/>
                </a:cxn>
                <a:cxn ang="0">
                  <a:pos x="452" y="3"/>
                </a:cxn>
                <a:cxn ang="0">
                  <a:pos x="449" y="1"/>
                </a:cxn>
                <a:cxn ang="0">
                  <a:pos x="446" y="0"/>
                </a:cxn>
                <a:cxn ang="0">
                  <a:pos x="444" y="1"/>
                </a:cxn>
              </a:cxnLst>
              <a:rect l="0" t="0" r="r" b="b"/>
              <a:pathLst>
                <a:path w="452" h="521">
                  <a:moveTo>
                    <a:pt x="444" y="1"/>
                  </a:moveTo>
                  <a:lnTo>
                    <a:pt x="444" y="1"/>
                  </a:lnTo>
                  <a:lnTo>
                    <a:pt x="430" y="16"/>
                  </a:lnTo>
                  <a:lnTo>
                    <a:pt x="417" y="30"/>
                  </a:lnTo>
                  <a:lnTo>
                    <a:pt x="390" y="58"/>
                  </a:lnTo>
                  <a:lnTo>
                    <a:pt x="390" y="58"/>
                  </a:lnTo>
                  <a:lnTo>
                    <a:pt x="374" y="74"/>
                  </a:lnTo>
                  <a:lnTo>
                    <a:pt x="358" y="89"/>
                  </a:lnTo>
                  <a:lnTo>
                    <a:pt x="341" y="105"/>
                  </a:lnTo>
                  <a:lnTo>
                    <a:pt x="326" y="120"/>
                  </a:lnTo>
                  <a:lnTo>
                    <a:pt x="326" y="120"/>
                  </a:lnTo>
                  <a:lnTo>
                    <a:pt x="295" y="154"/>
                  </a:lnTo>
                  <a:lnTo>
                    <a:pt x="267" y="189"/>
                  </a:lnTo>
                  <a:lnTo>
                    <a:pt x="213" y="258"/>
                  </a:lnTo>
                  <a:lnTo>
                    <a:pt x="213" y="258"/>
                  </a:lnTo>
                  <a:lnTo>
                    <a:pt x="185" y="293"/>
                  </a:lnTo>
                  <a:lnTo>
                    <a:pt x="158" y="329"/>
                  </a:lnTo>
                  <a:lnTo>
                    <a:pt x="131" y="364"/>
                  </a:lnTo>
                  <a:lnTo>
                    <a:pt x="103" y="398"/>
                  </a:lnTo>
                  <a:lnTo>
                    <a:pt x="103" y="398"/>
                  </a:lnTo>
                  <a:lnTo>
                    <a:pt x="88" y="413"/>
                  </a:lnTo>
                  <a:lnTo>
                    <a:pt x="74" y="427"/>
                  </a:lnTo>
                  <a:lnTo>
                    <a:pt x="74" y="427"/>
                  </a:lnTo>
                  <a:lnTo>
                    <a:pt x="65" y="435"/>
                  </a:lnTo>
                  <a:lnTo>
                    <a:pt x="55" y="443"/>
                  </a:lnTo>
                  <a:lnTo>
                    <a:pt x="46" y="450"/>
                  </a:lnTo>
                  <a:lnTo>
                    <a:pt x="37" y="458"/>
                  </a:lnTo>
                  <a:lnTo>
                    <a:pt x="37" y="458"/>
                  </a:lnTo>
                  <a:lnTo>
                    <a:pt x="27" y="470"/>
                  </a:lnTo>
                  <a:lnTo>
                    <a:pt x="17" y="482"/>
                  </a:lnTo>
                  <a:lnTo>
                    <a:pt x="8" y="497"/>
                  </a:lnTo>
                  <a:lnTo>
                    <a:pt x="4" y="504"/>
                  </a:lnTo>
                  <a:lnTo>
                    <a:pt x="2" y="510"/>
                  </a:lnTo>
                  <a:lnTo>
                    <a:pt x="2" y="510"/>
                  </a:lnTo>
                  <a:lnTo>
                    <a:pt x="1" y="512"/>
                  </a:lnTo>
                  <a:lnTo>
                    <a:pt x="0" y="514"/>
                  </a:lnTo>
                  <a:lnTo>
                    <a:pt x="0" y="516"/>
                  </a:lnTo>
                  <a:lnTo>
                    <a:pt x="0" y="516"/>
                  </a:lnTo>
                  <a:lnTo>
                    <a:pt x="0" y="518"/>
                  </a:lnTo>
                  <a:lnTo>
                    <a:pt x="1" y="519"/>
                  </a:lnTo>
                  <a:lnTo>
                    <a:pt x="4" y="521"/>
                  </a:lnTo>
                  <a:lnTo>
                    <a:pt x="7" y="520"/>
                  </a:lnTo>
                  <a:lnTo>
                    <a:pt x="8" y="519"/>
                  </a:lnTo>
                  <a:lnTo>
                    <a:pt x="9" y="517"/>
                  </a:lnTo>
                  <a:lnTo>
                    <a:pt x="9" y="517"/>
                  </a:lnTo>
                  <a:lnTo>
                    <a:pt x="10" y="513"/>
                  </a:lnTo>
                  <a:lnTo>
                    <a:pt x="13" y="509"/>
                  </a:lnTo>
                  <a:lnTo>
                    <a:pt x="18" y="500"/>
                  </a:lnTo>
                  <a:lnTo>
                    <a:pt x="30" y="483"/>
                  </a:lnTo>
                  <a:lnTo>
                    <a:pt x="30" y="483"/>
                  </a:lnTo>
                  <a:lnTo>
                    <a:pt x="36" y="474"/>
                  </a:lnTo>
                  <a:lnTo>
                    <a:pt x="45" y="465"/>
                  </a:lnTo>
                  <a:lnTo>
                    <a:pt x="62" y="450"/>
                  </a:lnTo>
                  <a:lnTo>
                    <a:pt x="62" y="450"/>
                  </a:lnTo>
                  <a:lnTo>
                    <a:pt x="79" y="435"/>
                  </a:lnTo>
                  <a:lnTo>
                    <a:pt x="95" y="420"/>
                  </a:lnTo>
                  <a:lnTo>
                    <a:pt x="110" y="403"/>
                  </a:lnTo>
                  <a:lnTo>
                    <a:pt x="124" y="387"/>
                  </a:lnTo>
                  <a:lnTo>
                    <a:pt x="124" y="387"/>
                  </a:lnTo>
                  <a:lnTo>
                    <a:pt x="177" y="318"/>
                  </a:lnTo>
                  <a:lnTo>
                    <a:pt x="204" y="284"/>
                  </a:lnTo>
                  <a:lnTo>
                    <a:pt x="231" y="251"/>
                  </a:lnTo>
                  <a:lnTo>
                    <a:pt x="231" y="251"/>
                  </a:lnTo>
                  <a:lnTo>
                    <a:pt x="257" y="218"/>
                  </a:lnTo>
                  <a:lnTo>
                    <a:pt x="283" y="186"/>
                  </a:lnTo>
                  <a:lnTo>
                    <a:pt x="310" y="152"/>
                  </a:lnTo>
                  <a:lnTo>
                    <a:pt x="337" y="121"/>
                  </a:lnTo>
                  <a:lnTo>
                    <a:pt x="337" y="121"/>
                  </a:lnTo>
                  <a:lnTo>
                    <a:pt x="351" y="107"/>
                  </a:lnTo>
                  <a:lnTo>
                    <a:pt x="367" y="93"/>
                  </a:lnTo>
                  <a:lnTo>
                    <a:pt x="397" y="65"/>
                  </a:lnTo>
                  <a:lnTo>
                    <a:pt x="397" y="65"/>
                  </a:lnTo>
                  <a:lnTo>
                    <a:pt x="411" y="51"/>
                  </a:lnTo>
                  <a:lnTo>
                    <a:pt x="424" y="36"/>
                  </a:lnTo>
                  <a:lnTo>
                    <a:pt x="436" y="22"/>
                  </a:lnTo>
                  <a:lnTo>
                    <a:pt x="451" y="8"/>
                  </a:lnTo>
                  <a:lnTo>
                    <a:pt x="451" y="8"/>
                  </a:lnTo>
                  <a:lnTo>
                    <a:pt x="452" y="6"/>
                  </a:lnTo>
                  <a:lnTo>
                    <a:pt x="452" y="5"/>
                  </a:lnTo>
                  <a:lnTo>
                    <a:pt x="452" y="3"/>
                  </a:lnTo>
                  <a:lnTo>
                    <a:pt x="451" y="2"/>
                  </a:lnTo>
                  <a:lnTo>
                    <a:pt x="449" y="1"/>
                  </a:lnTo>
                  <a:lnTo>
                    <a:pt x="448" y="0"/>
                  </a:lnTo>
                  <a:lnTo>
                    <a:pt x="446" y="0"/>
                  </a:lnTo>
                  <a:lnTo>
                    <a:pt x="444" y="1"/>
                  </a:lnTo>
                  <a:lnTo>
                    <a:pt x="444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03" name="Freeform 93">
              <a:extLst>
                <a:ext uri="{FF2B5EF4-FFF2-40B4-BE49-F238E27FC236}">
                  <a16:creationId xmlns:a16="http://schemas.microsoft.com/office/drawing/2014/main" id="{BF1121B4-E21F-445E-93B3-8CD746ADB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4838" y="4344988"/>
              <a:ext cx="7938" cy="36513"/>
            </a:xfrm>
            <a:custGeom>
              <a:avLst/>
              <a:gdLst/>
              <a:ahLst/>
              <a:cxnLst>
                <a:cxn ang="0">
                  <a:pos x="7" y="4"/>
                </a:cxn>
                <a:cxn ang="0">
                  <a:pos x="7" y="4"/>
                </a:cxn>
                <a:cxn ang="0">
                  <a:pos x="7" y="20"/>
                </a:cxn>
                <a:cxn ang="0">
                  <a:pos x="5" y="35"/>
                </a:cxn>
                <a:cxn ang="0">
                  <a:pos x="5" y="35"/>
                </a:cxn>
                <a:cxn ang="0">
                  <a:pos x="2" y="50"/>
                </a:cxn>
                <a:cxn ang="0">
                  <a:pos x="0" y="64"/>
                </a:cxn>
                <a:cxn ang="0">
                  <a:pos x="0" y="64"/>
                </a:cxn>
                <a:cxn ang="0">
                  <a:pos x="1" y="66"/>
                </a:cxn>
                <a:cxn ang="0">
                  <a:pos x="1" y="67"/>
                </a:cxn>
                <a:cxn ang="0">
                  <a:pos x="3" y="68"/>
                </a:cxn>
                <a:cxn ang="0">
                  <a:pos x="5" y="68"/>
                </a:cxn>
                <a:cxn ang="0">
                  <a:pos x="6" y="68"/>
                </a:cxn>
                <a:cxn ang="0">
                  <a:pos x="8" y="67"/>
                </a:cxn>
                <a:cxn ang="0">
                  <a:pos x="9" y="66"/>
                </a:cxn>
                <a:cxn ang="0">
                  <a:pos x="9" y="64"/>
                </a:cxn>
                <a:cxn ang="0">
                  <a:pos x="9" y="64"/>
                </a:cxn>
                <a:cxn ang="0">
                  <a:pos x="12" y="49"/>
                </a:cxn>
                <a:cxn ang="0">
                  <a:pos x="15" y="34"/>
                </a:cxn>
                <a:cxn ang="0">
                  <a:pos x="15" y="34"/>
                </a:cxn>
                <a:cxn ang="0">
                  <a:pos x="16" y="27"/>
                </a:cxn>
                <a:cxn ang="0">
                  <a:pos x="16" y="20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6" y="2"/>
                </a:cxn>
                <a:cxn ang="0">
                  <a:pos x="15" y="1"/>
                </a:cxn>
                <a:cxn ang="0">
                  <a:pos x="13" y="0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9" y="1"/>
                </a:cxn>
                <a:cxn ang="0">
                  <a:pos x="8" y="2"/>
                </a:cxn>
                <a:cxn ang="0">
                  <a:pos x="7" y="4"/>
                </a:cxn>
                <a:cxn ang="0">
                  <a:pos x="7" y="4"/>
                </a:cxn>
              </a:cxnLst>
              <a:rect l="0" t="0" r="r" b="b"/>
              <a:pathLst>
                <a:path w="16" h="68">
                  <a:moveTo>
                    <a:pt x="7" y="4"/>
                  </a:moveTo>
                  <a:lnTo>
                    <a:pt x="7" y="4"/>
                  </a:lnTo>
                  <a:lnTo>
                    <a:pt x="7" y="20"/>
                  </a:lnTo>
                  <a:lnTo>
                    <a:pt x="5" y="35"/>
                  </a:lnTo>
                  <a:lnTo>
                    <a:pt x="5" y="35"/>
                  </a:lnTo>
                  <a:lnTo>
                    <a:pt x="2" y="50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1" y="66"/>
                  </a:lnTo>
                  <a:lnTo>
                    <a:pt x="1" y="67"/>
                  </a:lnTo>
                  <a:lnTo>
                    <a:pt x="3" y="68"/>
                  </a:lnTo>
                  <a:lnTo>
                    <a:pt x="5" y="68"/>
                  </a:lnTo>
                  <a:lnTo>
                    <a:pt x="6" y="68"/>
                  </a:lnTo>
                  <a:lnTo>
                    <a:pt x="8" y="67"/>
                  </a:lnTo>
                  <a:lnTo>
                    <a:pt x="9" y="66"/>
                  </a:lnTo>
                  <a:lnTo>
                    <a:pt x="9" y="64"/>
                  </a:lnTo>
                  <a:lnTo>
                    <a:pt x="9" y="64"/>
                  </a:lnTo>
                  <a:lnTo>
                    <a:pt x="12" y="49"/>
                  </a:lnTo>
                  <a:lnTo>
                    <a:pt x="15" y="34"/>
                  </a:lnTo>
                  <a:lnTo>
                    <a:pt x="15" y="34"/>
                  </a:lnTo>
                  <a:lnTo>
                    <a:pt x="16" y="27"/>
                  </a:lnTo>
                  <a:lnTo>
                    <a:pt x="16" y="20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2"/>
                  </a:lnTo>
                  <a:lnTo>
                    <a:pt x="15" y="1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9" y="1"/>
                  </a:lnTo>
                  <a:lnTo>
                    <a:pt x="8" y="2"/>
                  </a:lnTo>
                  <a:lnTo>
                    <a:pt x="7" y="4"/>
                  </a:lnTo>
                  <a:lnTo>
                    <a:pt x="7" y="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04" name="Freeform 94">
              <a:extLst>
                <a:ext uri="{FF2B5EF4-FFF2-40B4-BE49-F238E27FC236}">
                  <a16:creationId xmlns:a16="http://schemas.microsoft.com/office/drawing/2014/main" id="{FC8C618D-173C-411D-82C5-66CBFF4BB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5475" y="4357688"/>
              <a:ext cx="7938" cy="34925"/>
            </a:xfrm>
            <a:custGeom>
              <a:avLst/>
              <a:gdLst/>
              <a:ahLst/>
              <a:cxnLst>
                <a:cxn ang="0">
                  <a:pos x="9" y="2"/>
                </a:cxn>
                <a:cxn ang="0">
                  <a:pos x="9" y="2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1" y="6"/>
                </a:cxn>
                <a:cxn ang="0">
                  <a:pos x="1" y="6"/>
                </a:cxn>
                <a:cxn ang="0">
                  <a:pos x="3" y="12"/>
                </a:cxn>
                <a:cxn ang="0">
                  <a:pos x="3" y="19"/>
                </a:cxn>
                <a:cxn ang="0">
                  <a:pos x="3" y="33"/>
                </a:cxn>
                <a:cxn ang="0">
                  <a:pos x="3" y="33"/>
                </a:cxn>
                <a:cxn ang="0">
                  <a:pos x="1" y="48"/>
                </a:cxn>
                <a:cxn ang="0">
                  <a:pos x="0" y="63"/>
                </a:cxn>
                <a:cxn ang="0">
                  <a:pos x="0" y="63"/>
                </a:cxn>
                <a:cxn ang="0">
                  <a:pos x="1" y="65"/>
                </a:cxn>
                <a:cxn ang="0">
                  <a:pos x="2" y="67"/>
                </a:cxn>
                <a:cxn ang="0">
                  <a:pos x="3" y="68"/>
                </a:cxn>
                <a:cxn ang="0">
                  <a:pos x="5" y="68"/>
                </a:cxn>
                <a:cxn ang="0">
                  <a:pos x="6" y="68"/>
                </a:cxn>
                <a:cxn ang="0">
                  <a:pos x="8" y="67"/>
                </a:cxn>
                <a:cxn ang="0">
                  <a:pos x="9" y="65"/>
                </a:cxn>
                <a:cxn ang="0">
                  <a:pos x="9" y="63"/>
                </a:cxn>
                <a:cxn ang="0">
                  <a:pos x="9" y="63"/>
                </a:cxn>
                <a:cxn ang="0">
                  <a:pos x="11" y="48"/>
                </a:cxn>
                <a:cxn ang="0">
                  <a:pos x="13" y="32"/>
                </a:cxn>
                <a:cxn ang="0">
                  <a:pos x="13" y="24"/>
                </a:cxn>
                <a:cxn ang="0">
                  <a:pos x="13" y="16"/>
                </a:cxn>
                <a:cxn ang="0">
                  <a:pos x="11" y="8"/>
                </a:cxn>
                <a:cxn ang="0">
                  <a:pos x="9" y="2"/>
                </a:cxn>
                <a:cxn ang="0">
                  <a:pos x="9" y="2"/>
                </a:cxn>
              </a:cxnLst>
              <a:rect l="0" t="0" r="r" b="b"/>
              <a:pathLst>
                <a:path w="13" h="68">
                  <a:moveTo>
                    <a:pt x="9" y="2"/>
                  </a:moveTo>
                  <a:lnTo>
                    <a:pt x="9" y="2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1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1" y="6"/>
                  </a:lnTo>
                  <a:lnTo>
                    <a:pt x="3" y="12"/>
                  </a:lnTo>
                  <a:lnTo>
                    <a:pt x="3" y="19"/>
                  </a:lnTo>
                  <a:lnTo>
                    <a:pt x="3" y="33"/>
                  </a:lnTo>
                  <a:lnTo>
                    <a:pt x="3" y="33"/>
                  </a:lnTo>
                  <a:lnTo>
                    <a:pt x="1" y="48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1" y="65"/>
                  </a:lnTo>
                  <a:lnTo>
                    <a:pt x="2" y="67"/>
                  </a:lnTo>
                  <a:lnTo>
                    <a:pt x="3" y="68"/>
                  </a:lnTo>
                  <a:lnTo>
                    <a:pt x="5" y="68"/>
                  </a:lnTo>
                  <a:lnTo>
                    <a:pt x="6" y="68"/>
                  </a:lnTo>
                  <a:lnTo>
                    <a:pt x="8" y="67"/>
                  </a:lnTo>
                  <a:lnTo>
                    <a:pt x="9" y="65"/>
                  </a:lnTo>
                  <a:lnTo>
                    <a:pt x="9" y="63"/>
                  </a:lnTo>
                  <a:lnTo>
                    <a:pt x="9" y="63"/>
                  </a:lnTo>
                  <a:lnTo>
                    <a:pt x="11" y="48"/>
                  </a:lnTo>
                  <a:lnTo>
                    <a:pt x="13" y="32"/>
                  </a:lnTo>
                  <a:lnTo>
                    <a:pt x="13" y="24"/>
                  </a:lnTo>
                  <a:lnTo>
                    <a:pt x="13" y="16"/>
                  </a:lnTo>
                  <a:lnTo>
                    <a:pt x="11" y="8"/>
                  </a:lnTo>
                  <a:lnTo>
                    <a:pt x="9" y="2"/>
                  </a:lnTo>
                  <a:lnTo>
                    <a:pt x="9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05" name="Freeform 95">
              <a:extLst>
                <a:ext uri="{FF2B5EF4-FFF2-40B4-BE49-F238E27FC236}">
                  <a16:creationId xmlns:a16="http://schemas.microsoft.com/office/drawing/2014/main" id="{6226E999-6C4F-422E-8E4A-091522347D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9763" y="4370388"/>
              <a:ext cx="7938" cy="39688"/>
            </a:xfrm>
            <a:custGeom>
              <a:avLst/>
              <a:gdLst/>
              <a:ahLst/>
              <a:cxnLst>
                <a:cxn ang="0">
                  <a:pos x="7" y="3"/>
                </a:cxn>
                <a:cxn ang="0">
                  <a:pos x="7" y="3"/>
                </a:cxn>
                <a:cxn ang="0">
                  <a:pos x="4" y="19"/>
                </a:cxn>
                <a:cxn ang="0">
                  <a:pos x="2" y="36"/>
                </a:cxn>
                <a:cxn ang="0">
                  <a:pos x="0" y="68"/>
                </a:cxn>
                <a:cxn ang="0">
                  <a:pos x="0" y="68"/>
                </a:cxn>
                <a:cxn ang="0">
                  <a:pos x="0" y="70"/>
                </a:cxn>
                <a:cxn ang="0">
                  <a:pos x="1" y="72"/>
                </a:cxn>
                <a:cxn ang="0">
                  <a:pos x="2" y="72"/>
                </a:cxn>
                <a:cxn ang="0">
                  <a:pos x="4" y="73"/>
                </a:cxn>
                <a:cxn ang="0">
                  <a:pos x="6" y="72"/>
                </a:cxn>
                <a:cxn ang="0">
                  <a:pos x="7" y="72"/>
                </a:cxn>
                <a:cxn ang="0">
                  <a:pos x="8" y="70"/>
                </a:cxn>
                <a:cxn ang="0">
                  <a:pos x="9" y="68"/>
                </a:cxn>
                <a:cxn ang="0">
                  <a:pos x="9" y="68"/>
                </a:cxn>
                <a:cxn ang="0">
                  <a:pos x="11" y="37"/>
                </a:cxn>
                <a:cxn ang="0">
                  <a:pos x="13" y="21"/>
                </a:cxn>
                <a:cxn ang="0">
                  <a:pos x="15" y="6"/>
                </a:cxn>
                <a:cxn ang="0">
                  <a:pos x="15" y="6"/>
                </a:cxn>
                <a:cxn ang="0">
                  <a:pos x="15" y="4"/>
                </a:cxn>
                <a:cxn ang="0">
                  <a:pos x="15" y="2"/>
                </a:cxn>
                <a:cxn ang="0">
                  <a:pos x="13" y="1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9" y="0"/>
                </a:cxn>
                <a:cxn ang="0">
                  <a:pos x="7" y="1"/>
                </a:cxn>
                <a:cxn ang="0">
                  <a:pos x="7" y="3"/>
                </a:cxn>
                <a:cxn ang="0">
                  <a:pos x="7" y="3"/>
                </a:cxn>
              </a:cxnLst>
              <a:rect l="0" t="0" r="r" b="b"/>
              <a:pathLst>
                <a:path w="15" h="73">
                  <a:moveTo>
                    <a:pt x="7" y="3"/>
                  </a:moveTo>
                  <a:lnTo>
                    <a:pt x="7" y="3"/>
                  </a:lnTo>
                  <a:lnTo>
                    <a:pt x="4" y="19"/>
                  </a:lnTo>
                  <a:lnTo>
                    <a:pt x="2" y="36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1" y="72"/>
                  </a:lnTo>
                  <a:lnTo>
                    <a:pt x="2" y="72"/>
                  </a:lnTo>
                  <a:lnTo>
                    <a:pt x="4" y="73"/>
                  </a:lnTo>
                  <a:lnTo>
                    <a:pt x="6" y="72"/>
                  </a:lnTo>
                  <a:lnTo>
                    <a:pt x="7" y="72"/>
                  </a:lnTo>
                  <a:lnTo>
                    <a:pt x="8" y="70"/>
                  </a:lnTo>
                  <a:lnTo>
                    <a:pt x="9" y="68"/>
                  </a:lnTo>
                  <a:lnTo>
                    <a:pt x="9" y="68"/>
                  </a:lnTo>
                  <a:lnTo>
                    <a:pt x="11" y="37"/>
                  </a:lnTo>
                  <a:lnTo>
                    <a:pt x="13" y="21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4"/>
                  </a:lnTo>
                  <a:lnTo>
                    <a:pt x="15" y="2"/>
                  </a:lnTo>
                  <a:lnTo>
                    <a:pt x="13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3"/>
                  </a:lnTo>
                  <a:lnTo>
                    <a:pt x="7" y="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06" name="Freeform 96">
              <a:extLst>
                <a:ext uri="{FF2B5EF4-FFF2-40B4-BE49-F238E27FC236}">
                  <a16:creationId xmlns:a16="http://schemas.microsoft.com/office/drawing/2014/main" id="{FF34472F-CBCC-4F94-BB2D-2BA31A99D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0875" y="4387850"/>
              <a:ext cx="9525" cy="36513"/>
            </a:xfrm>
            <a:custGeom>
              <a:avLst/>
              <a:gdLst/>
              <a:ahLst/>
              <a:cxnLst>
                <a:cxn ang="0">
                  <a:pos x="9" y="4"/>
                </a:cxn>
                <a:cxn ang="0">
                  <a:pos x="9" y="4"/>
                </a:cxn>
                <a:cxn ang="0">
                  <a:pos x="8" y="19"/>
                </a:cxn>
                <a:cxn ang="0">
                  <a:pos x="5" y="35"/>
                </a:cxn>
                <a:cxn ang="0">
                  <a:pos x="2" y="50"/>
                </a:cxn>
                <a:cxn ang="0">
                  <a:pos x="0" y="66"/>
                </a:cxn>
                <a:cxn ang="0">
                  <a:pos x="0" y="66"/>
                </a:cxn>
                <a:cxn ang="0">
                  <a:pos x="0" y="68"/>
                </a:cxn>
                <a:cxn ang="0">
                  <a:pos x="1" y="69"/>
                </a:cxn>
                <a:cxn ang="0">
                  <a:pos x="3" y="70"/>
                </a:cxn>
                <a:cxn ang="0">
                  <a:pos x="4" y="70"/>
                </a:cxn>
                <a:cxn ang="0">
                  <a:pos x="6" y="70"/>
                </a:cxn>
                <a:cxn ang="0">
                  <a:pos x="7" y="69"/>
                </a:cxn>
                <a:cxn ang="0">
                  <a:pos x="9" y="68"/>
                </a:cxn>
                <a:cxn ang="0">
                  <a:pos x="9" y="66"/>
                </a:cxn>
                <a:cxn ang="0">
                  <a:pos x="9" y="66"/>
                </a:cxn>
                <a:cxn ang="0">
                  <a:pos x="11" y="50"/>
                </a:cxn>
                <a:cxn ang="0">
                  <a:pos x="14" y="35"/>
                </a:cxn>
                <a:cxn ang="0">
                  <a:pos x="17" y="19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8" y="2"/>
                </a:cxn>
                <a:cxn ang="0">
                  <a:pos x="17" y="1"/>
                </a:cxn>
                <a:cxn ang="0">
                  <a:pos x="15" y="0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11" y="1"/>
                </a:cxn>
                <a:cxn ang="0">
                  <a:pos x="9" y="2"/>
                </a:cxn>
                <a:cxn ang="0">
                  <a:pos x="9" y="4"/>
                </a:cxn>
                <a:cxn ang="0">
                  <a:pos x="9" y="4"/>
                </a:cxn>
              </a:cxnLst>
              <a:rect l="0" t="0" r="r" b="b"/>
              <a:pathLst>
                <a:path w="18" h="70">
                  <a:moveTo>
                    <a:pt x="9" y="4"/>
                  </a:moveTo>
                  <a:lnTo>
                    <a:pt x="9" y="4"/>
                  </a:lnTo>
                  <a:lnTo>
                    <a:pt x="8" y="19"/>
                  </a:lnTo>
                  <a:lnTo>
                    <a:pt x="5" y="35"/>
                  </a:lnTo>
                  <a:lnTo>
                    <a:pt x="2" y="50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68"/>
                  </a:lnTo>
                  <a:lnTo>
                    <a:pt x="1" y="69"/>
                  </a:lnTo>
                  <a:lnTo>
                    <a:pt x="3" y="70"/>
                  </a:lnTo>
                  <a:lnTo>
                    <a:pt x="4" y="70"/>
                  </a:lnTo>
                  <a:lnTo>
                    <a:pt x="6" y="70"/>
                  </a:lnTo>
                  <a:lnTo>
                    <a:pt x="7" y="69"/>
                  </a:lnTo>
                  <a:lnTo>
                    <a:pt x="9" y="68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11" y="50"/>
                  </a:lnTo>
                  <a:lnTo>
                    <a:pt x="14" y="35"/>
                  </a:lnTo>
                  <a:lnTo>
                    <a:pt x="17" y="19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2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1" y="1"/>
                  </a:lnTo>
                  <a:lnTo>
                    <a:pt x="9" y="2"/>
                  </a:lnTo>
                  <a:lnTo>
                    <a:pt x="9" y="4"/>
                  </a:lnTo>
                  <a:lnTo>
                    <a:pt x="9" y="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07" name="Freeform 97">
              <a:extLst>
                <a:ext uri="{FF2B5EF4-FFF2-40B4-BE49-F238E27FC236}">
                  <a16:creationId xmlns:a16="http://schemas.microsoft.com/office/drawing/2014/main" id="{E5D56BF8-F388-4B96-8B7C-16AB9CF00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1988" y="4397375"/>
              <a:ext cx="11113" cy="23813"/>
            </a:xfrm>
            <a:custGeom>
              <a:avLst/>
              <a:gdLst/>
              <a:ahLst/>
              <a:cxnLst>
                <a:cxn ang="0">
                  <a:pos x="14" y="1"/>
                </a:cxn>
                <a:cxn ang="0">
                  <a:pos x="14" y="1"/>
                </a:cxn>
                <a:cxn ang="0">
                  <a:pos x="11" y="5"/>
                </a:cxn>
                <a:cxn ang="0">
                  <a:pos x="8" y="9"/>
                </a:cxn>
                <a:cxn ang="0">
                  <a:pos x="6" y="13"/>
                </a:cxn>
                <a:cxn ang="0">
                  <a:pos x="4" y="17"/>
                </a:cxn>
                <a:cxn ang="0">
                  <a:pos x="4" y="17"/>
                </a:cxn>
                <a:cxn ang="0">
                  <a:pos x="3" y="22"/>
                </a:cxn>
                <a:cxn ang="0">
                  <a:pos x="2" y="28"/>
                </a:cxn>
                <a:cxn ang="0">
                  <a:pos x="0" y="34"/>
                </a:cxn>
                <a:cxn ang="0">
                  <a:pos x="0" y="39"/>
                </a:cxn>
                <a:cxn ang="0">
                  <a:pos x="0" y="39"/>
                </a:cxn>
                <a:cxn ang="0">
                  <a:pos x="0" y="41"/>
                </a:cxn>
                <a:cxn ang="0">
                  <a:pos x="1" y="42"/>
                </a:cxn>
                <a:cxn ang="0">
                  <a:pos x="2" y="43"/>
                </a:cxn>
                <a:cxn ang="0">
                  <a:pos x="4" y="43"/>
                </a:cxn>
                <a:cxn ang="0">
                  <a:pos x="7" y="43"/>
                </a:cxn>
                <a:cxn ang="0">
                  <a:pos x="8" y="42"/>
                </a:cxn>
                <a:cxn ang="0">
                  <a:pos x="9" y="41"/>
                </a:cxn>
                <a:cxn ang="0">
                  <a:pos x="10" y="39"/>
                </a:cxn>
                <a:cxn ang="0">
                  <a:pos x="10" y="39"/>
                </a:cxn>
                <a:cxn ang="0">
                  <a:pos x="11" y="30"/>
                </a:cxn>
                <a:cxn ang="0">
                  <a:pos x="13" y="23"/>
                </a:cxn>
                <a:cxn ang="0">
                  <a:pos x="13" y="23"/>
                </a:cxn>
                <a:cxn ang="0">
                  <a:pos x="15" y="16"/>
                </a:cxn>
                <a:cxn ang="0">
                  <a:pos x="17" y="12"/>
                </a:cxn>
                <a:cxn ang="0">
                  <a:pos x="19" y="10"/>
                </a:cxn>
                <a:cxn ang="0">
                  <a:pos x="19" y="10"/>
                </a:cxn>
                <a:cxn ang="0">
                  <a:pos x="20" y="8"/>
                </a:cxn>
                <a:cxn ang="0">
                  <a:pos x="21" y="7"/>
                </a:cxn>
                <a:cxn ang="0">
                  <a:pos x="21" y="5"/>
                </a:cxn>
                <a:cxn ang="0">
                  <a:pos x="20" y="3"/>
                </a:cxn>
                <a:cxn ang="0">
                  <a:pos x="19" y="1"/>
                </a:cxn>
                <a:cxn ang="0">
                  <a:pos x="18" y="0"/>
                </a:cxn>
                <a:cxn ang="0">
                  <a:pos x="16" y="0"/>
                </a:cxn>
                <a:cxn ang="0">
                  <a:pos x="14" y="1"/>
                </a:cxn>
                <a:cxn ang="0">
                  <a:pos x="14" y="1"/>
                </a:cxn>
              </a:cxnLst>
              <a:rect l="0" t="0" r="r" b="b"/>
              <a:pathLst>
                <a:path w="21" h="43">
                  <a:moveTo>
                    <a:pt x="14" y="1"/>
                  </a:moveTo>
                  <a:lnTo>
                    <a:pt x="14" y="1"/>
                  </a:lnTo>
                  <a:lnTo>
                    <a:pt x="11" y="5"/>
                  </a:lnTo>
                  <a:lnTo>
                    <a:pt x="8" y="9"/>
                  </a:lnTo>
                  <a:lnTo>
                    <a:pt x="6" y="13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3" y="22"/>
                  </a:lnTo>
                  <a:lnTo>
                    <a:pt x="2" y="28"/>
                  </a:lnTo>
                  <a:lnTo>
                    <a:pt x="0" y="34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0" y="41"/>
                  </a:lnTo>
                  <a:lnTo>
                    <a:pt x="1" y="42"/>
                  </a:lnTo>
                  <a:lnTo>
                    <a:pt x="2" y="43"/>
                  </a:lnTo>
                  <a:lnTo>
                    <a:pt x="4" y="43"/>
                  </a:lnTo>
                  <a:lnTo>
                    <a:pt x="7" y="43"/>
                  </a:lnTo>
                  <a:lnTo>
                    <a:pt x="8" y="42"/>
                  </a:lnTo>
                  <a:lnTo>
                    <a:pt x="9" y="41"/>
                  </a:lnTo>
                  <a:lnTo>
                    <a:pt x="10" y="39"/>
                  </a:lnTo>
                  <a:lnTo>
                    <a:pt x="10" y="39"/>
                  </a:lnTo>
                  <a:lnTo>
                    <a:pt x="11" y="30"/>
                  </a:lnTo>
                  <a:lnTo>
                    <a:pt x="13" y="23"/>
                  </a:lnTo>
                  <a:lnTo>
                    <a:pt x="13" y="23"/>
                  </a:lnTo>
                  <a:lnTo>
                    <a:pt x="15" y="16"/>
                  </a:lnTo>
                  <a:lnTo>
                    <a:pt x="17" y="12"/>
                  </a:lnTo>
                  <a:lnTo>
                    <a:pt x="19" y="10"/>
                  </a:lnTo>
                  <a:lnTo>
                    <a:pt x="19" y="10"/>
                  </a:lnTo>
                  <a:lnTo>
                    <a:pt x="20" y="8"/>
                  </a:lnTo>
                  <a:lnTo>
                    <a:pt x="21" y="7"/>
                  </a:lnTo>
                  <a:lnTo>
                    <a:pt x="21" y="5"/>
                  </a:lnTo>
                  <a:lnTo>
                    <a:pt x="20" y="3"/>
                  </a:lnTo>
                  <a:lnTo>
                    <a:pt x="19" y="1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4" y="1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08" name="Freeform 98">
              <a:extLst>
                <a:ext uri="{FF2B5EF4-FFF2-40B4-BE49-F238E27FC236}">
                  <a16:creationId xmlns:a16="http://schemas.microsoft.com/office/drawing/2014/main" id="{7A97BC19-3A6D-4E5A-93C3-8849DB0D0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9938" y="4397375"/>
              <a:ext cx="12700" cy="44450"/>
            </a:xfrm>
            <a:custGeom>
              <a:avLst/>
              <a:gdLst/>
              <a:ahLst/>
              <a:cxnLst>
                <a:cxn ang="0">
                  <a:pos x="14" y="5"/>
                </a:cxn>
                <a:cxn ang="0">
                  <a:pos x="14" y="5"/>
                </a:cxn>
                <a:cxn ang="0">
                  <a:pos x="12" y="24"/>
                </a:cxn>
                <a:cxn ang="0">
                  <a:pos x="9" y="43"/>
                </a:cxn>
                <a:cxn ang="0">
                  <a:pos x="5" y="62"/>
                </a:cxn>
                <a:cxn ang="0">
                  <a:pos x="0" y="80"/>
                </a:cxn>
                <a:cxn ang="0">
                  <a:pos x="0" y="80"/>
                </a:cxn>
                <a:cxn ang="0">
                  <a:pos x="0" y="82"/>
                </a:cxn>
                <a:cxn ang="0">
                  <a:pos x="0" y="83"/>
                </a:cxn>
                <a:cxn ang="0">
                  <a:pos x="2" y="84"/>
                </a:cxn>
                <a:cxn ang="0">
                  <a:pos x="3" y="85"/>
                </a:cxn>
                <a:cxn ang="0">
                  <a:pos x="5" y="85"/>
                </a:cxn>
                <a:cxn ang="0">
                  <a:pos x="7" y="85"/>
                </a:cxn>
                <a:cxn ang="0">
                  <a:pos x="8" y="84"/>
                </a:cxn>
                <a:cxn ang="0">
                  <a:pos x="9" y="82"/>
                </a:cxn>
                <a:cxn ang="0">
                  <a:pos x="9" y="82"/>
                </a:cxn>
                <a:cxn ang="0">
                  <a:pos x="14" y="64"/>
                </a:cxn>
                <a:cxn ang="0">
                  <a:pos x="18" y="44"/>
                </a:cxn>
                <a:cxn ang="0">
                  <a:pos x="21" y="25"/>
                </a:cxn>
                <a:cxn ang="0">
                  <a:pos x="23" y="5"/>
                </a:cxn>
                <a:cxn ang="0">
                  <a:pos x="23" y="5"/>
                </a:cxn>
                <a:cxn ang="0">
                  <a:pos x="23" y="3"/>
                </a:cxn>
                <a:cxn ang="0">
                  <a:pos x="22" y="1"/>
                </a:cxn>
                <a:cxn ang="0">
                  <a:pos x="20" y="0"/>
                </a:cxn>
                <a:cxn ang="0">
                  <a:pos x="18" y="0"/>
                </a:cxn>
                <a:cxn ang="0">
                  <a:pos x="17" y="0"/>
                </a:cxn>
                <a:cxn ang="0">
                  <a:pos x="15" y="1"/>
                </a:cxn>
                <a:cxn ang="0">
                  <a:pos x="14" y="3"/>
                </a:cxn>
                <a:cxn ang="0">
                  <a:pos x="14" y="5"/>
                </a:cxn>
                <a:cxn ang="0">
                  <a:pos x="14" y="5"/>
                </a:cxn>
              </a:cxnLst>
              <a:rect l="0" t="0" r="r" b="b"/>
              <a:pathLst>
                <a:path w="23" h="85">
                  <a:moveTo>
                    <a:pt x="14" y="5"/>
                  </a:moveTo>
                  <a:lnTo>
                    <a:pt x="14" y="5"/>
                  </a:lnTo>
                  <a:lnTo>
                    <a:pt x="12" y="24"/>
                  </a:lnTo>
                  <a:lnTo>
                    <a:pt x="9" y="43"/>
                  </a:lnTo>
                  <a:lnTo>
                    <a:pt x="5" y="62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0" y="82"/>
                  </a:lnTo>
                  <a:lnTo>
                    <a:pt x="0" y="83"/>
                  </a:lnTo>
                  <a:lnTo>
                    <a:pt x="2" y="84"/>
                  </a:lnTo>
                  <a:lnTo>
                    <a:pt x="3" y="85"/>
                  </a:lnTo>
                  <a:lnTo>
                    <a:pt x="5" y="85"/>
                  </a:lnTo>
                  <a:lnTo>
                    <a:pt x="7" y="85"/>
                  </a:lnTo>
                  <a:lnTo>
                    <a:pt x="8" y="84"/>
                  </a:lnTo>
                  <a:lnTo>
                    <a:pt x="9" y="82"/>
                  </a:lnTo>
                  <a:lnTo>
                    <a:pt x="9" y="82"/>
                  </a:lnTo>
                  <a:lnTo>
                    <a:pt x="14" y="64"/>
                  </a:lnTo>
                  <a:lnTo>
                    <a:pt x="18" y="44"/>
                  </a:lnTo>
                  <a:lnTo>
                    <a:pt x="21" y="25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3" y="3"/>
                  </a:lnTo>
                  <a:lnTo>
                    <a:pt x="22" y="1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7" y="0"/>
                  </a:lnTo>
                  <a:lnTo>
                    <a:pt x="15" y="1"/>
                  </a:lnTo>
                  <a:lnTo>
                    <a:pt x="14" y="3"/>
                  </a:lnTo>
                  <a:lnTo>
                    <a:pt x="14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09" name="Freeform 99">
              <a:extLst>
                <a:ext uri="{FF2B5EF4-FFF2-40B4-BE49-F238E27FC236}">
                  <a16:creationId xmlns:a16="http://schemas.microsoft.com/office/drawing/2014/main" id="{B9DDFB29-2325-4A60-A2DE-23BC3A00A2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0575" y="4379913"/>
              <a:ext cx="14288" cy="50800"/>
            </a:xfrm>
            <a:custGeom>
              <a:avLst/>
              <a:gdLst/>
              <a:ahLst/>
              <a:cxnLst>
                <a:cxn ang="0">
                  <a:pos x="19" y="3"/>
                </a:cxn>
                <a:cxn ang="0">
                  <a:pos x="19" y="3"/>
                </a:cxn>
                <a:cxn ang="0">
                  <a:pos x="16" y="14"/>
                </a:cxn>
                <a:cxn ang="0">
                  <a:pos x="14" y="23"/>
                </a:cxn>
                <a:cxn ang="0">
                  <a:pos x="12" y="33"/>
                </a:cxn>
                <a:cxn ang="0">
                  <a:pos x="10" y="44"/>
                </a:cxn>
                <a:cxn ang="0">
                  <a:pos x="10" y="44"/>
                </a:cxn>
                <a:cxn ang="0">
                  <a:pos x="5" y="67"/>
                </a:cxn>
                <a:cxn ang="0">
                  <a:pos x="0" y="89"/>
                </a:cxn>
                <a:cxn ang="0">
                  <a:pos x="0" y="89"/>
                </a:cxn>
                <a:cxn ang="0">
                  <a:pos x="0" y="91"/>
                </a:cxn>
                <a:cxn ang="0">
                  <a:pos x="1" y="92"/>
                </a:cxn>
                <a:cxn ang="0">
                  <a:pos x="3" y="95"/>
                </a:cxn>
                <a:cxn ang="0">
                  <a:pos x="5" y="96"/>
                </a:cxn>
                <a:cxn ang="0">
                  <a:pos x="7" y="95"/>
                </a:cxn>
                <a:cxn ang="0">
                  <a:pos x="8" y="93"/>
                </a:cxn>
                <a:cxn ang="0">
                  <a:pos x="9" y="91"/>
                </a:cxn>
                <a:cxn ang="0">
                  <a:pos x="9" y="91"/>
                </a:cxn>
                <a:cxn ang="0">
                  <a:pos x="13" y="69"/>
                </a:cxn>
                <a:cxn ang="0">
                  <a:pos x="20" y="47"/>
                </a:cxn>
                <a:cxn ang="0">
                  <a:pos x="20" y="47"/>
                </a:cxn>
                <a:cxn ang="0">
                  <a:pos x="22" y="36"/>
                </a:cxn>
                <a:cxn ang="0">
                  <a:pos x="24" y="26"/>
                </a:cxn>
                <a:cxn ang="0">
                  <a:pos x="25" y="16"/>
                </a:cxn>
                <a:cxn ang="0">
                  <a:pos x="28" y="6"/>
                </a:cxn>
                <a:cxn ang="0">
                  <a:pos x="28" y="6"/>
                </a:cxn>
                <a:cxn ang="0">
                  <a:pos x="28" y="4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5" y="0"/>
                </a:cxn>
                <a:cxn ang="0">
                  <a:pos x="23" y="0"/>
                </a:cxn>
                <a:cxn ang="0">
                  <a:pos x="22" y="0"/>
                </a:cxn>
                <a:cxn ang="0">
                  <a:pos x="20" y="1"/>
                </a:cxn>
                <a:cxn ang="0">
                  <a:pos x="19" y="3"/>
                </a:cxn>
                <a:cxn ang="0">
                  <a:pos x="19" y="3"/>
                </a:cxn>
              </a:cxnLst>
              <a:rect l="0" t="0" r="r" b="b"/>
              <a:pathLst>
                <a:path w="28" h="96">
                  <a:moveTo>
                    <a:pt x="19" y="3"/>
                  </a:moveTo>
                  <a:lnTo>
                    <a:pt x="19" y="3"/>
                  </a:lnTo>
                  <a:lnTo>
                    <a:pt x="16" y="14"/>
                  </a:lnTo>
                  <a:lnTo>
                    <a:pt x="14" y="23"/>
                  </a:lnTo>
                  <a:lnTo>
                    <a:pt x="12" y="33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5" y="67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91"/>
                  </a:lnTo>
                  <a:lnTo>
                    <a:pt x="1" y="92"/>
                  </a:lnTo>
                  <a:lnTo>
                    <a:pt x="3" y="95"/>
                  </a:lnTo>
                  <a:lnTo>
                    <a:pt x="5" y="96"/>
                  </a:lnTo>
                  <a:lnTo>
                    <a:pt x="7" y="95"/>
                  </a:lnTo>
                  <a:lnTo>
                    <a:pt x="8" y="93"/>
                  </a:lnTo>
                  <a:lnTo>
                    <a:pt x="9" y="91"/>
                  </a:lnTo>
                  <a:lnTo>
                    <a:pt x="9" y="91"/>
                  </a:lnTo>
                  <a:lnTo>
                    <a:pt x="13" y="69"/>
                  </a:lnTo>
                  <a:lnTo>
                    <a:pt x="20" y="47"/>
                  </a:lnTo>
                  <a:lnTo>
                    <a:pt x="20" y="47"/>
                  </a:lnTo>
                  <a:lnTo>
                    <a:pt x="22" y="36"/>
                  </a:lnTo>
                  <a:lnTo>
                    <a:pt x="24" y="26"/>
                  </a:lnTo>
                  <a:lnTo>
                    <a:pt x="25" y="16"/>
                  </a:lnTo>
                  <a:lnTo>
                    <a:pt x="28" y="6"/>
                  </a:lnTo>
                  <a:lnTo>
                    <a:pt x="28" y="6"/>
                  </a:lnTo>
                  <a:lnTo>
                    <a:pt x="28" y="4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5" y="0"/>
                  </a:lnTo>
                  <a:lnTo>
                    <a:pt x="23" y="0"/>
                  </a:lnTo>
                  <a:lnTo>
                    <a:pt x="22" y="0"/>
                  </a:lnTo>
                  <a:lnTo>
                    <a:pt x="20" y="1"/>
                  </a:lnTo>
                  <a:lnTo>
                    <a:pt x="19" y="3"/>
                  </a:lnTo>
                  <a:lnTo>
                    <a:pt x="19" y="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10" name="Freeform 100">
              <a:extLst>
                <a:ext uri="{FF2B5EF4-FFF2-40B4-BE49-F238E27FC236}">
                  <a16:creationId xmlns:a16="http://schemas.microsoft.com/office/drawing/2014/main" id="{2C062FF6-E177-49B2-9F2D-5C6E1FE6E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9625" y="4370388"/>
              <a:ext cx="11113" cy="49213"/>
            </a:xfrm>
            <a:custGeom>
              <a:avLst/>
              <a:gdLst/>
              <a:ahLst/>
              <a:cxnLst>
                <a:cxn ang="0">
                  <a:pos x="13" y="4"/>
                </a:cxn>
                <a:cxn ang="0">
                  <a:pos x="13" y="4"/>
                </a:cxn>
                <a:cxn ang="0">
                  <a:pos x="12" y="13"/>
                </a:cxn>
                <a:cxn ang="0">
                  <a:pos x="9" y="21"/>
                </a:cxn>
                <a:cxn ang="0">
                  <a:pos x="8" y="31"/>
                </a:cxn>
                <a:cxn ang="0">
                  <a:pos x="7" y="40"/>
                </a:cxn>
                <a:cxn ang="0">
                  <a:pos x="7" y="40"/>
                </a:cxn>
                <a:cxn ang="0">
                  <a:pos x="7" y="51"/>
                </a:cxn>
                <a:cxn ang="0">
                  <a:pos x="5" y="63"/>
                </a:cxn>
                <a:cxn ang="0">
                  <a:pos x="1" y="86"/>
                </a:cxn>
                <a:cxn ang="0">
                  <a:pos x="1" y="86"/>
                </a:cxn>
                <a:cxn ang="0">
                  <a:pos x="0" y="88"/>
                </a:cxn>
                <a:cxn ang="0">
                  <a:pos x="1" y="90"/>
                </a:cxn>
                <a:cxn ang="0">
                  <a:pos x="2" y="91"/>
                </a:cxn>
                <a:cxn ang="0">
                  <a:pos x="4" y="92"/>
                </a:cxn>
                <a:cxn ang="0">
                  <a:pos x="6" y="92"/>
                </a:cxn>
                <a:cxn ang="0">
                  <a:pos x="7" y="92"/>
                </a:cxn>
                <a:cxn ang="0">
                  <a:pos x="9" y="91"/>
                </a:cxn>
                <a:cxn ang="0">
                  <a:pos x="9" y="89"/>
                </a:cxn>
                <a:cxn ang="0">
                  <a:pos x="9" y="89"/>
                </a:cxn>
                <a:cxn ang="0">
                  <a:pos x="15" y="69"/>
                </a:cxn>
                <a:cxn ang="0">
                  <a:pos x="17" y="60"/>
                </a:cxn>
                <a:cxn ang="0">
                  <a:pos x="17" y="49"/>
                </a:cxn>
                <a:cxn ang="0">
                  <a:pos x="17" y="49"/>
                </a:cxn>
                <a:cxn ang="0">
                  <a:pos x="18" y="38"/>
                </a:cxn>
                <a:cxn ang="0">
                  <a:pos x="19" y="27"/>
                </a:cxn>
                <a:cxn ang="0">
                  <a:pos x="21" y="15"/>
                </a:cxn>
                <a:cxn ang="0">
                  <a:pos x="22" y="4"/>
                </a:cxn>
                <a:cxn ang="0">
                  <a:pos x="22" y="4"/>
                </a:cxn>
                <a:cxn ang="0">
                  <a:pos x="22" y="2"/>
                </a:cxn>
                <a:cxn ang="0">
                  <a:pos x="21" y="1"/>
                </a:cxn>
                <a:cxn ang="0">
                  <a:pos x="19" y="0"/>
                </a:cxn>
                <a:cxn ang="0">
                  <a:pos x="18" y="0"/>
                </a:cxn>
                <a:cxn ang="0">
                  <a:pos x="16" y="0"/>
                </a:cxn>
                <a:cxn ang="0">
                  <a:pos x="14" y="1"/>
                </a:cxn>
                <a:cxn ang="0">
                  <a:pos x="13" y="2"/>
                </a:cxn>
                <a:cxn ang="0">
                  <a:pos x="13" y="4"/>
                </a:cxn>
                <a:cxn ang="0">
                  <a:pos x="13" y="4"/>
                </a:cxn>
              </a:cxnLst>
              <a:rect l="0" t="0" r="r" b="b"/>
              <a:pathLst>
                <a:path w="22" h="92">
                  <a:moveTo>
                    <a:pt x="13" y="4"/>
                  </a:moveTo>
                  <a:lnTo>
                    <a:pt x="13" y="4"/>
                  </a:lnTo>
                  <a:lnTo>
                    <a:pt x="12" y="13"/>
                  </a:lnTo>
                  <a:lnTo>
                    <a:pt x="9" y="21"/>
                  </a:lnTo>
                  <a:lnTo>
                    <a:pt x="8" y="31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7" y="51"/>
                  </a:lnTo>
                  <a:lnTo>
                    <a:pt x="5" y="63"/>
                  </a:lnTo>
                  <a:lnTo>
                    <a:pt x="1" y="86"/>
                  </a:lnTo>
                  <a:lnTo>
                    <a:pt x="1" y="86"/>
                  </a:lnTo>
                  <a:lnTo>
                    <a:pt x="0" y="88"/>
                  </a:lnTo>
                  <a:lnTo>
                    <a:pt x="1" y="90"/>
                  </a:lnTo>
                  <a:lnTo>
                    <a:pt x="2" y="91"/>
                  </a:lnTo>
                  <a:lnTo>
                    <a:pt x="4" y="92"/>
                  </a:lnTo>
                  <a:lnTo>
                    <a:pt x="6" y="92"/>
                  </a:lnTo>
                  <a:lnTo>
                    <a:pt x="7" y="92"/>
                  </a:lnTo>
                  <a:lnTo>
                    <a:pt x="9" y="91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15" y="69"/>
                  </a:lnTo>
                  <a:lnTo>
                    <a:pt x="17" y="60"/>
                  </a:lnTo>
                  <a:lnTo>
                    <a:pt x="17" y="49"/>
                  </a:lnTo>
                  <a:lnTo>
                    <a:pt x="17" y="49"/>
                  </a:lnTo>
                  <a:lnTo>
                    <a:pt x="18" y="38"/>
                  </a:lnTo>
                  <a:lnTo>
                    <a:pt x="19" y="27"/>
                  </a:lnTo>
                  <a:lnTo>
                    <a:pt x="21" y="15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2"/>
                  </a:lnTo>
                  <a:lnTo>
                    <a:pt x="21" y="1"/>
                  </a:lnTo>
                  <a:lnTo>
                    <a:pt x="19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4" y="1"/>
                  </a:lnTo>
                  <a:lnTo>
                    <a:pt x="13" y="2"/>
                  </a:lnTo>
                  <a:lnTo>
                    <a:pt x="13" y="4"/>
                  </a:lnTo>
                  <a:lnTo>
                    <a:pt x="13" y="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11" name="Freeform 101">
              <a:extLst>
                <a:ext uri="{FF2B5EF4-FFF2-40B4-BE49-F238E27FC236}">
                  <a16:creationId xmlns:a16="http://schemas.microsoft.com/office/drawing/2014/main" id="{512825D6-7014-40B7-BF8C-4736A5CB0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7388" y="4430713"/>
              <a:ext cx="23813" cy="52388"/>
            </a:xfrm>
            <a:custGeom>
              <a:avLst/>
              <a:gdLst/>
              <a:ahLst/>
              <a:cxnLst>
                <a:cxn ang="0">
                  <a:pos x="34" y="2"/>
                </a:cxn>
                <a:cxn ang="0">
                  <a:pos x="34" y="2"/>
                </a:cxn>
                <a:cxn ang="0">
                  <a:pos x="24" y="27"/>
                </a:cxn>
                <a:cxn ang="0">
                  <a:pos x="12" y="51"/>
                </a:cxn>
                <a:cxn ang="0">
                  <a:pos x="12" y="51"/>
                </a:cxn>
                <a:cxn ang="0">
                  <a:pos x="10" y="60"/>
                </a:cxn>
                <a:cxn ang="0">
                  <a:pos x="8" y="70"/>
                </a:cxn>
                <a:cxn ang="0">
                  <a:pos x="5" y="79"/>
                </a:cxn>
                <a:cxn ang="0">
                  <a:pos x="4" y="84"/>
                </a:cxn>
                <a:cxn ang="0">
                  <a:pos x="2" y="88"/>
                </a:cxn>
                <a:cxn ang="0">
                  <a:pos x="2" y="88"/>
                </a:cxn>
                <a:cxn ang="0">
                  <a:pos x="0" y="90"/>
                </a:cxn>
                <a:cxn ang="0">
                  <a:pos x="0" y="93"/>
                </a:cxn>
                <a:cxn ang="0">
                  <a:pos x="1" y="98"/>
                </a:cxn>
                <a:cxn ang="0">
                  <a:pos x="1" y="98"/>
                </a:cxn>
                <a:cxn ang="0">
                  <a:pos x="2" y="100"/>
                </a:cxn>
                <a:cxn ang="0">
                  <a:pos x="3" y="101"/>
                </a:cxn>
                <a:cxn ang="0">
                  <a:pos x="5" y="101"/>
                </a:cxn>
                <a:cxn ang="0">
                  <a:pos x="7" y="101"/>
                </a:cxn>
                <a:cxn ang="0">
                  <a:pos x="8" y="100"/>
                </a:cxn>
                <a:cxn ang="0">
                  <a:pos x="9" y="99"/>
                </a:cxn>
                <a:cxn ang="0">
                  <a:pos x="10" y="97"/>
                </a:cxn>
                <a:cxn ang="0">
                  <a:pos x="10" y="95"/>
                </a:cxn>
                <a:cxn ang="0">
                  <a:pos x="10" y="95"/>
                </a:cxn>
                <a:cxn ang="0">
                  <a:pos x="15" y="81"/>
                </a:cxn>
                <a:cxn ang="0">
                  <a:pos x="15" y="81"/>
                </a:cxn>
                <a:cxn ang="0">
                  <a:pos x="18" y="67"/>
                </a:cxn>
                <a:cxn ang="0">
                  <a:pos x="22" y="53"/>
                </a:cxn>
                <a:cxn ang="0">
                  <a:pos x="22" y="53"/>
                </a:cxn>
                <a:cxn ang="0">
                  <a:pos x="32" y="30"/>
                </a:cxn>
                <a:cxn ang="0">
                  <a:pos x="43" y="6"/>
                </a:cxn>
                <a:cxn ang="0">
                  <a:pos x="43" y="6"/>
                </a:cxn>
                <a:cxn ang="0">
                  <a:pos x="44" y="5"/>
                </a:cxn>
                <a:cxn ang="0">
                  <a:pos x="43" y="3"/>
                </a:cxn>
                <a:cxn ang="0">
                  <a:pos x="40" y="0"/>
                </a:cxn>
                <a:cxn ang="0">
                  <a:pos x="39" y="0"/>
                </a:cxn>
                <a:cxn ang="0">
                  <a:pos x="37" y="0"/>
                </a:cxn>
                <a:cxn ang="0">
                  <a:pos x="36" y="0"/>
                </a:cxn>
                <a:cxn ang="0">
                  <a:pos x="34" y="2"/>
                </a:cxn>
                <a:cxn ang="0">
                  <a:pos x="34" y="2"/>
                </a:cxn>
              </a:cxnLst>
              <a:rect l="0" t="0" r="r" b="b"/>
              <a:pathLst>
                <a:path w="44" h="101">
                  <a:moveTo>
                    <a:pt x="34" y="2"/>
                  </a:moveTo>
                  <a:lnTo>
                    <a:pt x="34" y="2"/>
                  </a:lnTo>
                  <a:lnTo>
                    <a:pt x="24" y="27"/>
                  </a:lnTo>
                  <a:lnTo>
                    <a:pt x="12" y="51"/>
                  </a:lnTo>
                  <a:lnTo>
                    <a:pt x="12" y="51"/>
                  </a:lnTo>
                  <a:lnTo>
                    <a:pt x="10" y="60"/>
                  </a:lnTo>
                  <a:lnTo>
                    <a:pt x="8" y="70"/>
                  </a:lnTo>
                  <a:lnTo>
                    <a:pt x="5" y="79"/>
                  </a:lnTo>
                  <a:lnTo>
                    <a:pt x="4" y="84"/>
                  </a:lnTo>
                  <a:lnTo>
                    <a:pt x="2" y="88"/>
                  </a:lnTo>
                  <a:lnTo>
                    <a:pt x="2" y="88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8"/>
                  </a:lnTo>
                  <a:lnTo>
                    <a:pt x="1" y="98"/>
                  </a:lnTo>
                  <a:lnTo>
                    <a:pt x="2" y="100"/>
                  </a:lnTo>
                  <a:lnTo>
                    <a:pt x="3" y="101"/>
                  </a:lnTo>
                  <a:lnTo>
                    <a:pt x="5" y="101"/>
                  </a:lnTo>
                  <a:lnTo>
                    <a:pt x="7" y="101"/>
                  </a:lnTo>
                  <a:lnTo>
                    <a:pt x="8" y="100"/>
                  </a:lnTo>
                  <a:lnTo>
                    <a:pt x="9" y="99"/>
                  </a:lnTo>
                  <a:lnTo>
                    <a:pt x="10" y="97"/>
                  </a:lnTo>
                  <a:lnTo>
                    <a:pt x="10" y="95"/>
                  </a:lnTo>
                  <a:lnTo>
                    <a:pt x="10" y="95"/>
                  </a:lnTo>
                  <a:lnTo>
                    <a:pt x="15" y="81"/>
                  </a:lnTo>
                  <a:lnTo>
                    <a:pt x="15" y="81"/>
                  </a:lnTo>
                  <a:lnTo>
                    <a:pt x="18" y="67"/>
                  </a:lnTo>
                  <a:lnTo>
                    <a:pt x="22" y="53"/>
                  </a:lnTo>
                  <a:lnTo>
                    <a:pt x="22" y="53"/>
                  </a:lnTo>
                  <a:lnTo>
                    <a:pt x="32" y="30"/>
                  </a:lnTo>
                  <a:lnTo>
                    <a:pt x="43" y="6"/>
                  </a:lnTo>
                  <a:lnTo>
                    <a:pt x="43" y="6"/>
                  </a:lnTo>
                  <a:lnTo>
                    <a:pt x="44" y="5"/>
                  </a:lnTo>
                  <a:lnTo>
                    <a:pt x="43" y="3"/>
                  </a:lnTo>
                  <a:lnTo>
                    <a:pt x="40" y="0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36" y="0"/>
                  </a:lnTo>
                  <a:lnTo>
                    <a:pt x="34" y="2"/>
                  </a:lnTo>
                  <a:lnTo>
                    <a:pt x="34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12" name="Freeform 102">
              <a:extLst>
                <a:ext uri="{FF2B5EF4-FFF2-40B4-BE49-F238E27FC236}">
                  <a16:creationId xmlns:a16="http://schemas.microsoft.com/office/drawing/2014/main" id="{08F0638A-79E0-4459-A0FC-125C19CFED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0088" y="4427538"/>
              <a:ext cx="26988" cy="58738"/>
            </a:xfrm>
            <a:custGeom>
              <a:avLst/>
              <a:gdLst/>
              <a:ahLst/>
              <a:cxnLst>
                <a:cxn ang="0">
                  <a:pos x="42" y="2"/>
                </a:cxn>
                <a:cxn ang="0">
                  <a:pos x="42" y="2"/>
                </a:cxn>
                <a:cxn ang="0">
                  <a:pos x="24" y="47"/>
                </a:cxn>
                <a:cxn ang="0">
                  <a:pos x="24" y="47"/>
                </a:cxn>
                <a:cxn ang="0">
                  <a:pos x="20" y="59"/>
                </a:cxn>
                <a:cxn ang="0">
                  <a:pos x="15" y="73"/>
                </a:cxn>
                <a:cxn ang="0">
                  <a:pos x="15" y="73"/>
                </a:cxn>
                <a:cxn ang="0">
                  <a:pos x="11" y="83"/>
                </a:cxn>
                <a:cxn ang="0">
                  <a:pos x="4" y="99"/>
                </a:cxn>
                <a:cxn ang="0">
                  <a:pos x="4" y="99"/>
                </a:cxn>
                <a:cxn ang="0">
                  <a:pos x="3" y="100"/>
                </a:cxn>
                <a:cxn ang="0">
                  <a:pos x="2" y="101"/>
                </a:cxn>
                <a:cxn ang="0">
                  <a:pos x="2" y="101"/>
                </a:cxn>
                <a:cxn ang="0">
                  <a:pos x="1" y="104"/>
                </a:cxn>
                <a:cxn ang="0">
                  <a:pos x="1" y="104"/>
                </a:cxn>
                <a:cxn ang="0">
                  <a:pos x="0" y="106"/>
                </a:cxn>
                <a:cxn ang="0">
                  <a:pos x="0" y="108"/>
                </a:cxn>
                <a:cxn ang="0">
                  <a:pos x="1" y="110"/>
                </a:cxn>
                <a:cxn ang="0">
                  <a:pos x="2" y="111"/>
                </a:cxn>
                <a:cxn ang="0">
                  <a:pos x="4" y="112"/>
                </a:cxn>
                <a:cxn ang="0">
                  <a:pos x="5" y="112"/>
                </a:cxn>
                <a:cxn ang="0">
                  <a:pos x="7" y="111"/>
                </a:cxn>
                <a:cxn ang="0">
                  <a:pos x="7" y="111"/>
                </a:cxn>
                <a:cxn ang="0">
                  <a:pos x="10" y="107"/>
                </a:cxn>
                <a:cxn ang="0">
                  <a:pos x="13" y="103"/>
                </a:cxn>
                <a:cxn ang="0">
                  <a:pos x="17" y="95"/>
                </a:cxn>
                <a:cxn ang="0">
                  <a:pos x="25" y="75"/>
                </a:cxn>
                <a:cxn ang="0">
                  <a:pos x="25" y="75"/>
                </a:cxn>
                <a:cxn ang="0">
                  <a:pos x="37" y="42"/>
                </a:cxn>
                <a:cxn ang="0">
                  <a:pos x="43" y="24"/>
                </a:cxn>
                <a:cxn ang="0">
                  <a:pos x="51" y="8"/>
                </a:cxn>
                <a:cxn ang="0">
                  <a:pos x="51" y="8"/>
                </a:cxn>
                <a:cxn ang="0">
                  <a:pos x="52" y="6"/>
                </a:cxn>
                <a:cxn ang="0">
                  <a:pos x="51" y="3"/>
                </a:cxn>
                <a:cxn ang="0">
                  <a:pos x="49" y="1"/>
                </a:cxn>
                <a:cxn ang="0">
                  <a:pos x="48" y="0"/>
                </a:cxn>
                <a:cxn ang="0">
                  <a:pos x="45" y="0"/>
                </a:cxn>
                <a:cxn ang="0">
                  <a:pos x="43" y="1"/>
                </a:cxn>
                <a:cxn ang="0">
                  <a:pos x="42" y="2"/>
                </a:cxn>
                <a:cxn ang="0">
                  <a:pos x="42" y="2"/>
                </a:cxn>
              </a:cxnLst>
              <a:rect l="0" t="0" r="r" b="b"/>
              <a:pathLst>
                <a:path w="52" h="112">
                  <a:moveTo>
                    <a:pt x="42" y="2"/>
                  </a:moveTo>
                  <a:lnTo>
                    <a:pt x="42" y="2"/>
                  </a:lnTo>
                  <a:lnTo>
                    <a:pt x="24" y="47"/>
                  </a:lnTo>
                  <a:lnTo>
                    <a:pt x="24" y="47"/>
                  </a:lnTo>
                  <a:lnTo>
                    <a:pt x="20" y="59"/>
                  </a:lnTo>
                  <a:lnTo>
                    <a:pt x="15" y="73"/>
                  </a:lnTo>
                  <a:lnTo>
                    <a:pt x="15" y="73"/>
                  </a:lnTo>
                  <a:lnTo>
                    <a:pt x="11" y="83"/>
                  </a:lnTo>
                  <a:lnTo>
                    <a:pt x="4" y="99"/>
                  </a:lnTo>
                  <a:lnTo>
                    <a:pt x="4" y="99"/>
                  </a:lnTo>
                  <a:lnTo>
                    <a:pt x="3" y="100"/>
                  </a:lnTo>
                  <a:lnTo>
                    <a:pt x="2" y="101"/>
                  </a:lnTo>
                  <a:lnTo>
                    <a:pt x="2" y="101"/>
                  </a:lnTo>
                  <a:lnTo>
                    <a:pt x="1" y="104"/>
                  </a:lnTo>
                  <a:lnTo>
                    <a:pt x="1" y="104"/>
                  </a:lnTo>
                  <a:lnTo>
                    <a:pt x="0" y="106"/>
                  </a:lnTo>
                  <a:lnTo>
                    <a:pt x="0" y="108"/>
                  </a:lnTo>
                  <a:lnTo>
                    <a:pt x="1" y="110"/>
                  </a:lnTo>
                  <a:lnTo>
                    <a:pt x="2" y="111"/>
                  </a:lnTo>
                  <a:lnTo>
                    <a:pt x="4" y="112"/>
                  </a:lnTo>
                  <a:lnTo>
                    <a:pt x="5" y="112"/>
                  </a:lnTo>
                  <a:lnTo>
                    <a:pt x="7" y="111"/>
                  </a:lnTo>
                  <a:lnTo>
                    <a:pt x="7" y="111"/>
                  </a:lnTo>
                  <a:lnTo>
                    <a:pt x="10" y="107"/>
                  </a:lnTo>
                  <a:lnTo>
                    <a:pt x="13" y="103"/>
                  </a:lnTo>
                  <a:lnTo>
                    <a:pt x="17" y="95"/>
                  </a:lnTo>
                  <a:lnTo>
                    <a:pt x="25" y="75"/>
                  </a:lnTo>
                  <a:lnTo>
                    <a:pt x="25" y="75"/>
                  </a:lnTo>
                  <a:lnTo>
                    <a:pt x="37" y="42"/>
                  </a:lnTo>
                  <a:lnTo>
                    <a:pt x="43" y="24"/>
                  </a:lnTo>
                  <a:lnTo>
                    <a:pt x="51" y="8"/>
                  </a:lnTo>
                  <a:lnTo>
                    <a:pt x="51" y="8"/>
                  </a:lnTo>
                  <a:lnTo>
                    <a:pt x="52" y="6"/>
                  </a:lnTo>
                  <a:lnTo>
                    <a:pt x="51" y="3"/>
                  </a:lnTo>
                  <a:lnTo>
                    <a:pt x="49" y="1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43" y="1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13" name="Freeform 103">
              <a:extLst>
                <a:ext uri="{FF2B5EF4-FFF2-40B4-BE49-F238E27FC236}">
                  <a16:creationId xmlns:a16="http://schemas.microsoft.com/office/drawing/2014/main" id="{2C487631-978E-4048-B803-F87B4E57E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1200" y="4430713"/>
              <a:ext cx="30163" cy="61913"/>
            </a:xfrm>
            <a:custGeom>
              <a:avLst/>
              <a:gdLst/>
              <a:ahLst/>
              <a:cxnLst>
                <a:cxn ang="0">
                  <a:pos x="56" y="2"/>
                </a:cxn>
                <a:cxn ang="0">
                  <a:pos x="56" y="2"/>
                </a:cxn>
                <a:cxn ang="0">
                  <a:pos x="55" y="0"/>
                </a:cxn>
                <a:cxn ang="0">
                  <a:pos x="52" y="0"/>
                </a:cxn>
                <a:cxn ang="0">
                  <a:pos x="51" y="0"/>
                </a:cxn>
                <a:cxn ang="0">
                  <a:pos x="49" y="0"/>
                </a:cxn>
                <a:cxn ang="0">
                  <a:pos x="48" y="2"/>
                </a:cxn>
                <a:cxn ang="0">
                  <a:pos x="47" y="3"/>
                </a:cxn>
                <a:cxn ang="0">
                  <a:pos x="47" y="5"/>
                </a:cxn>
                <a:cxn ang="0">
                  <a:pos x="48" y="6"/>
                </a:cxn>
                <a:cxn ang="0">
                  <a:pos x="48" y="6"/>
                </a:cxn>
                <a:cxn ang="0">
                  <a:pos x="48" y="9"/>
                </a:cxn>
                <a:cxn ang="0">
                  <a:pos x="47" y="13"/>
                </a:cxn>
                <a:cxn ang="0">
                  <a:pos x="42" y="24"/>
                </a:cxn>
                <a:cxn ang="0">
                  <a:pos x="32" y="43"/>
                </a:cxn>
                <a:cxn ang="0">
                  <a:pos x="32" y="43"/>
                </a:cxn>
                <a:cxn ang="0">
                  <a:pos x="17" y="78"/>
                </a:cxn>
                <a:cxn ang="0">
                  <a:pos x="10" y="95"/>
                </a:cxn>
                <a:cxn ang="0">
                  <a:pos x="6" y="103"/>
                </a:cxn>
                <a:cxn ang="0">
                  <a:pos x="1" y="110"/>
                </a:cxn>
                <a:cxn ang="0">
                  <a:pos x="1" y="110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1" y="116"/>
                </a:cxn>
                <a:cxn ang="0">
                  <a:pos x="2" y="117"/>
                </a:cxn>
                <a:cxn ang="0">
                  <a:pos x="5" y="118"/>
                </a:cxn>
                <a:cxn ang="0">
                  <a:pos x="7" y="117"/>
                </a:cxn>
                <a:cxn ang="0">
                  <a:pos x="9" y="116"/>
                </a:cxn>
                <a:cxn ang="0">
                  <a:pos x="9" y="116"/>
                </a:cxn>
                <a:cxn ang="0">
                  <a:pos x="14" y="107"/>
                </a:cxn>
                <a:cxn ang="0">
                  <a:pos x="19" y="98"/>
                </a:cxn>
                <a:cxn ang="0">
                  <a:pos x="28" y="79"/>
                </a:cxn>
                <a:cxn ang="0">
                  <a:pos x="35" y="60"/>
                </a:cxn>
                <a:cxn ang="0">
                  <a:pos x="43" y="41"/>
                </a:cxn>
                <a:cxn ang="0">
                  <a:pos x="43" y="41"/>
                </a:cxn>
                <a:cxn ang="0">
                  <a:pos x="47" y="33"/>
                </a:cxn>
                <a:cxn ang="0">
                  <a:pos x="53" y="21"/>
                </a:cxn>
                <a:cxn ang="0">
                  <a:pos x="56" y="16"/>
                </a:cxn>
                <a:cxn ang="0">
                  <a:pos x="58" y="11"/>
                </a:cxn>
                <a:cxn ang="0">
                  <a:pos x="58" y="6"/>
                </a:cxn>
                <a:cxn ang="0">
                  <a:pos x="56" y="2"/>
                </a:cxn>
                <a:cxn ang="0">
                  <a:pos x="56" y="2"/>
                </a:cxn>
              </a:cxnLst>
              <a:rect l="0" t="0" r="r" b="b"/>
              <a:pathLst>
                <a:path w="58" h="118">
                  <a:moveTo>
                    <a:pt x="56" y="2"/>
                  </a:moveTo>
                  <a:lnTo>
                    <a:pt x="56" y="2"/>
                  </a:lnTo>
                  <a:lnTo>
                    <a:pt x="55" y="0"/>
                  </a:lnTo>
                  <a:lnTo>
                    <a:pt x="52" y="0"/>
                  </a:lnTo>
                  <a:lnTo>
                    <a:pt x="51" y="0"/>
                  </a:lnTo>
                  <a:lnTo>
                    <a:pt x="49" y="0"/>
                  </a:lnTo>
                  <a:lnTo>
                    <a:pt x="48" y="2"/>
                  </a:lnTo>
                  <a:lnTo>
                    <a:pt x="47" y="3"/>
                  </a:lnTo>
                  <a:lnTo>
                    <a:pt x="47" y="5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9"/>
                  </a:lnTo>
                  <a:lnTo>
                    <a:pt x="47" y="13"/>
                  </a:lnTo>
                  <a:lnTo>
                    <a:pt x="42" y="24"/>
                  </a:lnTo>
                  <a:lnTo>
                    <a:pt x="32" y="43"/>
                  </a:lnTo>
                  <a:lnTo>
                    <a:pt x="32" y="43"/>
                  </a:lnTo>
                  <a:lnTo>
                    <a:pt x="17" y="78"/>
                  </a:lnTo>
                  <a:lnTo>
                    <a:pt x="10" y="95"/>
                  </a:lnTo>
                  <a:lnTo>
                    <a:pt x="6" y="103"/>
                  </a:lnTo>
                  <a:lnTo>
                    <a:pt x="1" y="110"/>
                  </a:lnTo>
                  <a:lnTo>
                    <a:pt x="1" y="110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1" y="116"/>
                  </a:lnTo>
                  <a:lnTo>
                    <a:pt x="2" y="117"/>
                  </a:lnTo>
                  <a:lnTo>
                    <a:pt x="5" y="118"/>
                  </a:lnTo>
                  <a:lnTo>
                    <a:pt x="7" y="117"/>
                  </a:lnTo>
                  <a:lnTo>
                    <a:pt x="9" y="116"/>
                  </a:lnTo>
                  <a:lnTo>
                    <a:pt x="9" y="116"/>
                  </a:lnTo>
                  <a:lnTo>
                    <a:pt x="14" y="107"/>
                  </a:lnTo>
                  <a:lnTo>
                    <a:pt x="19" y="98"/>
                  </a:lnTo>
                  <a:lnTo>
                    <a:pt x="28" y="79"/>
                  </a:lnTo>
                  <a:lnTo>
                    <a:pt x="35" y="60"/>
                  </a:lnTo>
                  <a:lnTo>
                    <a:pt x="43" y="41"/>
                  </a:lnTo>
                  <a:lnTo>
                    <a:pt x="43" y="41"/>
                  </a:lnTo>
                  <a:lnTo>
                    <a:pt x="47" y="33"/>
                  </a:lnTo>
                  <a:lnTo>
                    <a:pt x="53" y="21"/>
                  </a:lnTo>
                  <a:lnTo>
                    <a:pt x="56" y="16"/>
                  </a:lnTo>
                  <a:lnTo>
                    <a:pt x="58" y="11"/>
                  </a:lnTo>
                  <a:lnTo>
                    <a:pt x="58" y="6"/>
                  </a:lnTo>
                  <a:lnTo>
                    <a:pt x="56" y="2"/>
                  </a:lnTo>
                  <a:lnTo>
                    <a:pt x="56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14" name="Freeform 104">
              <a:extLst>
                <a:ext uri="{FF2B5EF4-FFF2-40B4-BE49-F238E27FC236}">
                  <a16:creationId xmlns:a16="http://schemas.microsoft.com/office/drawing/2014/main" id="{1BC515C7-E3D0-428F-BF42-3A255B7DC6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3900" y="4437063"/>
              <a:ext cx="25400" cy="63500"/>
            </a:xfrm>
            <a:custGeom>
              <a:avLst/>
              <a:gdLst/>
              <a:ahLst/>
              <a:cxnLst>
                <a:cxn ang="0">
                  <a:pos x="39" y="4"/>
                </a:cxn>
                <a:cxn ang="0">
                  <a:pos x="39" y="4"/>
                </a:cxn>
                <a:cxn ang="0">
                  <a:pos x="37" y="19"/>
                </a:cxn>
                <a:cxn ang="0">
                  <a:pos x="33" y="32"/>
                </a:cxn>
                <a:cxn ang="0">
                  <a:pos x="28" y="47"/>
                </a:cxn>
                <a:cxn ang="0">
                  <a:pos x="23" y="60"/>
                </a:cxn>
                <a:cxn ang="0">
                  <a:pos x="12" y="88"/>
                </a:cxn>
                <a:cxn ang="0">
                  <a:pos x="0" y="115"/>
                </a:cxn>
                <a:cxn ang="0">
                  <a:pos x="0" y="115"/>
                </a:cxn>
                <a:cxn ang="0">
                  <a:pos x="0" y="117"/>
                </a:cxn>
                <a:cxn ang="0">
                  <a:pos x="2" y="118"/>
                </a:cxn>
                <a:cxn ang="0">
                  <a:pos x="3" y="119"/>
                </a:cxn>
                <a:cxn ang="0">
                  <a:pos x="4" y="120"/>
                </a:cxn>
                <a:cxn ang="0">
                  <a:pos x="6" y="120"/>
                </a:cxn>
                <a:cxn ang="0">
                  <a:pos x="8" y="120"/>
                </a:cxn>
                <a:cxn ang="0">
                  <a:pos x="9" y="119"/>
                </a:cxn>
                <a:cxn ang="0">
                  <a:pos x="10" y="117"/>
                </a:cxn>
                <a:cxn ang="0">
                  <a:pos x="10" y="117"/>
                </a:cxn>
                <a:cxn ang="0">
                  <a:pos x="21" y="89"/>
                </a:cxn>
                <a:cxn ang="0">
                  <a:pos x="33" y="61"/>
                </a:cxn>
                <a:cxn ang="0">
                  <a:pos x="38" y="48"/>
                </a:cxn>
                <a:cxn ang="0">
                  <a:pos x="42" y="33"/>
                </a:cxn>
                <a:cxn ang="0">
                  <a:pos x="46" y="19"/>
                </a:cxn>
                <a:cxn ang="0">
                  <a:pos x="48" y="4"/>
                </a:cxn>
                <a:cxn ang="0">
                  <a:pos x="48" y="4"/>
                </a:cxn>
                <a:cxn ang="0">
                  <a:pos x="48" y="2"/>
                </a:cxn>
                <a:cxn ang="0">
                  <a:pos x="47" y="1"/>
                </a:cxn>
                <a:cxn ang="0">
                  <a:pos x="46" y="0"/>
                </a:cxn>
                <a:cxn ang="0">
                  <a:pos x="44" y="0"/>
                </a:cxn>
                <a:cxn ang="0">
                  <a:pos x="41" y="1"/>
                </a:cxn>
                <a:cxn ang="0">
                  <a:pos x="40" y="2"/>
                </a:cxn>
                <a:cxn ang="0">
                  <a:pos x="39" y="4"/>
                </a:cxn>
                <a:cxn ang="0">
                  <a:pos x="39" y="4"/>
                </a:cxn>
              </a:cxnLst>
              <a:rect l="0" t="0" r="r" b="b"/>
              <a:pathLst>
                <a:path w="48" h="120">
                  <a:moveTo>
                    <a:pt x="39" y="4"/>
                  </a:moveTo>
                  <a:lnTo>
                    <a:pt x="39" y="4"/>
                  </a:lnTo>
                  <a:lnTo>
                    <a:pt x="37" y="19"/>
                  </a:lnTo>
                  <a:lnTo>
                    <a:pt x="33" y="32"/>
                  </a:lnTo>
                  <a:lnTo>
                    <a:pt x="28" y="47"/>
                  </a:lnTo>
                  <a:lnTo>
                    <a:pt x="23" y="60"/>
                  </a:lnTo>
                  <a:lnTo>
                    <a:pt x="12" y="88"/>
                  </a:lnTo>
                  <a:lnTo>
                    <a:pt x="0" y="115"/>
                  </a:lnTo>
                  <a:lnTo>
                    <a:pt x="0" y="115"/>
                  </a:lnTo>
                  <a:lnTo>
                    <a:pt x="0" y="117"/>
                  </a:lnTo>
                  <a:lnTo>
                    <a:pt x="2" y="118"/>
                  </a:lnTo>
                  <a:lnTo>
                    <a:pt x="3" y="119"/>
                  </a:lnTo>
                  <a:lnTo>
                    <a:pt x="4" y="120"/>
                  </a:lnTo>
                  <a:lnTo>
                    <a:pt x="6" y="120"/>
                  </a:lnTo>
                  <a:lnTo>
                    <a:pt x="8" y="120"/>
                  </a:lnTo>
                  <a:lnTo>
                    <a:pt x="9" y="119"/>
                  </a:lnTo>
                  <a:lnTo>
                    <a:pt x="10" y="117"/>
                  </a:lnTo>
                  <a:lnTo>
                    <a:pt x="10" y="117"/>
                  </a:lnTo>
                  <a:lnTo>
                    <a:pt x="21" y="89"/>
                  </a:lnTo>
                  <a:lnTo>
                    <a:pt x="33" y="61"/>
                  </a:lnTo>
                  <a:lnTo>
                    <a:pt x="38" y="48"/>
                  </a:lnTo>
                  <a:lnTo>
                    <a:pt x="42" y="33"/>
                  </a:lnTo>
                  <a:lnTo>
                    <a:pt x="46" y="19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8" y="2"/>
                  </a:lnTo>
                  <a:lnTo>
                    <a:pt x="47" y="1"/>
                  </a:lnTo>
                  <a:lnTo>
                    <a:pt x="46" y="0"/>
                  </a:lnTo>
                  <a:lnTo>
                    <a:pt x="44" y="0"/>
                  </a:lnTo>
                  <a:lnTo>
                    <a:pt x="41" y="1"/>
                  </a:lnTo>
                  <a:lnTo>
                    <a:pt x="40" y="2"/>
                  </a:lnTo>
                  <a:lnTo>
                    <a:pt x="39" y="4"/>
                  </a:lnTo>
                  <a:lnTo>
                    <a:pt x="39" y="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15" name="Freeform 105">
              <a:extLst>
                <a:ext uri="{FF2B5EF4-FFF2-40B4-BE49-F238E27FC236}">
                  <a16:creationId xmlns:a16="http://schemas.microsoft.com/office/drawing/2014/main" id="{3DE05CE8-EFA8-4808-BDE1-71755822F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0550" y="4497388"/>
              <a:ext cx="34925" cy="55563"/>
            </a:xfrm>
            <a:custGeom>
              <a:avLst/>
              <a:gdLst/>
              <a:ahLst/>
              <a:cxnLst>
                <a:cxn ang="0">
                  <a:pos x="57" y="5"/>
                </a:cxn>
                <a:cxn ang="0">
                  <a:pos x="57" y="5"/>
                </a:cxn>
                <a:cxn ang="0">
                  <a:pos x="56" y="10"/>
                </a:cxn>
                <a:cxn ang="0">
                  <a:pos x="53" y="16"/>
                </a:cxn>
                <a:cxn ang="0">
                  <a:pos x="48" y="25"/>
                </a:cxn>
                <a:cxn ang="0">
                  <a:pos x="42" y="34"/>
                </a:cxn>
                <a:cxn ang="0">
                  <a:pos x="40" y="39"/>
                </a:cxn>
                <a:cxn ang="0">
                  <a:pos x="38" y="45"/>
                </a:cxn>
                <a:cxn ang="0">
                  <a:pos x="38" y="45"/>
                </a:cxn>
                <a:cxn ang="0">
                  <a:pos x="35" y="52"/>
                </a:cxn>
                <a:cxn ang="0">
                  <a:pos x="32" y="59"/>
                </a:cxn>
                <a:cxn ang="0">
                  <a:pos x="22" y="73"/>
                </a:cxn>
                <a:cxn ang="0">
                  <a:pos x="12" y="85"/>
                </a:cxn>
                <a:cxn ang="0">
                  <a:pos x="1" y="96"/>
                </a:cxn>
                <a:cxn ang="0">
                  <a:pos x="1" y="96"/>
                </a:cxn>
                <a:cxn ang="0">
                  <a:pos x="0" y="98"/>
                </a:cxn>
                <a:cxn ang="0">
                  <a:pos x="0" y="101"/>
                </a:cxn>
                <a:cxn ang="0">
                  <a:pos x="0" y="102"/>
                </a:cxn>
                <a:cxn ang="0">
                  <a:pos x="1" y="104"/>
                </a:cxn>
                <a:cxn ang="0">
                  <a:pos x="2" y="105"/>
                </a:cxn>
                <a:cxn ang="0">
                  <a:pos x="4" y="105"/>
                </a:cxn>
                <a:cxn ang="0">
                  <a:pos x="6" y="105"/>
                </a:cxn>
                <a:cxn ang="0">
                  <a:pos x="7" y="104"/>
                </a:cxn>
                <a:cxn ang="0">
                  <a:pos x="7" y="104"/>
                </a:cxn>
                <a:cxn ang="0">
                  <a:pos x="18" y="92"/>
                </a:cxn>
                <a:cxn ang="0">
                  <a:pos x="31" y="79"/>
                </a:cxn>
                <a:cxn ang="0">
                  <a:pos x="36" y="73"/>
                </a:cxn>
                <a:cxn ang="0">
                  <a:pos x="40" y="65"/>
                </a:cxn>
                <a:cxn ang="0">
                  <a:pos x="44" y="58"/>
                </a:cxn>
                <a:cxn ang="0">
                  <a:pos x="46" y="51"/>
                </a:cxn>
                <a:cxn ang="0">
                  <a:pos x="46" y="51"/>
                </a:cxn>
                <a:cxn ang="0">
                  <a:pos x="48" y="45"/>
                </a:cxn>
                <a:cxn ang="0">
                  <a:pos x="51" y="38"/>
                </a:cxn>
                <a:cxn ang="0">
                  <a:pos x="58" y="28"/>
                </a:cxn>
                <a:cxn ang="0">
                  <a:pos x="63" y="17"/>
                </a:cxn>
                <a:cxn ang="0">
                  <a:pos x="65" y="10"/>
                </a:cxn>
                <a:cxn ang="0">
                  <a:pos x="66" y="5"/>
                </a:cxn>
                <a:cxn ang="0">
                  <a:pos x="66" y="5"/>
                </a:cxn>
                <a:cxn ang="0">
                  <a:pos x="66" y="3"/>
                </a:cxn>
                <a:cxn ang="0">
                  <a:pos x="65" y="1"/>
                </a:cxn>
                <a:cxn ang="0">
                  <a:pos x="64" y="0"/>
                </a:cxn>
                <a:cxn ang="0">
                  <a:pos x="62" y="0"/>
                </a:cxn>
                <a:cxn ang="0">
                  <a:pos x="59" y="1"/>
                </a:cxn>
                <a:cxn ang="0">
                  <a:pos x="57" y="3"/>
                </a:cxn>
                <a:cxn ang="0">
                  <a:pos x="57" y="5"/>
                </a:cxn>
                <a:cxn ang="0">
                  <a:pos x="57" y="5"/>
                </a:cxn>
              </a:cxnLst>
              <a:rect l="0" t="0" r="r" b="b"/>
              <a:pathLst>
                <a:path w="66" h="105">
                  <a:moveTo>
                    <a:pt x="57" y="5"/>
                  </a:moveTo>
                  <a:lnTo>
                    <a:pt x="57" y="5"/>
                  </a:lnTo>
                  <a:lnTo>
                    <a:pt x="56" y="10"/>
                  </a:lnTo>
                  <a:lnTo>
                    <a:pt x="53" y="16"/>
                  </a:lnTo>
                  <a:lnTo>
                    <a:pt x="48" y="25"/>
                  </a:lnTo>
                  <a:lnTo>
                    <a:pt x="42" y="34"/>
                  </a:lnTo>
                  <a:lnTo>
                    <a:pt x="40" y="39"/>
                  </a:lnTo>
                  <a:lnTo>
                    <a:pt x="38" y="45"/>
                  </a:lnTo>
                  <a:lnTo>
                    <a:pt x="38" y="45"/>
                  </a:lnTo>
                  <a:lnTo>
                    <a:pt x="35" y="52"/>
                  </a:lnTo>
                  <a:lnTo>
                    <a:pt x="32" y="59"/>
                  </a:lnTo>
                  <a:lnTo>
                    <a:pt x="22" y="73"/>
                  </a:lnTo>
                  <a:lnTo>
                    <a:pt x="12" y="85"/>
                  </a:lnTo>
                  <a:lnTo>
                    <a:pt x="1" y="96"/>
                  </a:lnTo>
                  <a:lnTo>
                    <a:pt x="1" y="96"/>
                  </a:lnTo>
                  <a:lnTo>
                    <a:pt x="0" y="98"/>
                  </a:lnTo>
                  <a:lnTo>
                    <a:pt x="0" y="101"/>
                  </a:lnTo>
                  <a:lnTo>
                    <a:pt x="0" y="102"/>
                  </a:lnTo>
                  <a:lnTo>
                    <a:pt x="1" y="104"/>
                  </a:lnTo>
                  <a:lnTo>
                    <a:pt x="2" y="105"/>
                  </a:lnTo>
                  <a:lnTo>
                    <a:pt x="4" y="105"/>
                  </a:lnTo>
                  <a:lnTo>
                    <a:pt x="6" y="105"/>
                  </a:lnTo>
                  <a:lnTo>
                    <a:pt x="7" y="104"/>
                  </a:lnTo>
                  <a:lnTo>
                    <a:pt x="7" y="104"/>
                  </a:lnTo>
                  <a:lnTo>
                    <a:pt x="18" y="92"/>
                  </a:lnTo>
                  <a:lnTo>
                    <a:pt x="31" y="79"/>
                  </a:lnTo>
                  <a:lnTo>
                    <a:pt x="36" y="73"/>
                  </a:lnTo>
                  <a:lnTo>
                    <a:pt x="40" y="65"/>
                  </a:lnTo>
                  <a:lnTo>
                    <a:pt x="44" y="58"/>
                  </a:lnTo>
                  <a:lnTo>
                    <a:pt x="46" y="51"/>
                  </a:lnTo>
                  <a:lnTo>
                    <a:pt x="46" y="51"/>
                  </a:lnTo>
                  <a:lnTo>
                    <a:pt x="48" y="45"/>
                  </a:lnTo>
                  <a:lnTo>
                    <a:pt x="51" y="38"/>
                  </a:lnTo>
                  <a:lnTo>
                    <a:pt x="58" y="28"/>
                  </a:lnTo>
                  <a:lnTo>
                    <a:pt x="63" y="17"/>
                  </a:lnTo>
                  <a:lnTo>
                    <a:pt x="65" y="10"/>
                  </a:lnTo>
                  <a:lnTo>
                    <a:pt x="66" y="5"/>
                  </a:lnTo>
                  <a:lnTo>
                    <a:pt x="66" y="5"/>
                  </a:lnTo>
                  <a:lnTo>
                    <a:pt x="66" y="3"/>
                  </a:lnTo>
                  <a:lnTo>
                    <a:pt x="65" y="1"/>
                  </a:lnTo>
                  <a:lnTo>
                    <a:pt x="64" y="0"/>
                  </a:lnTo>
                  <a:lnTo>
                    <a:pt x="62" y="0"/>
                  </a:lnTo>
                  <a:lnTo>
                    <a:pt x="59" y="1"/>
                  </a:lnTo>
                  <a:lnTo>
                    <a:pt x="57" y="3"/>
                  </a:lnTo>
                  <a:lnTo>
                    <a:pt x="57" y="5"/>
                  </a:lnTo>
                  <a:lnTo>
                    <a:pt x="57" y="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16" name="Freeform 106">
              <a:extLst>
                <a:ext uri="{FF2B5EF4-FFF2-40B4-BE49-F238E27FC236}">
                  <a16:creationId xmlns:a16="http://schemas.microsoft.com/office/drawing/2014/main" id="{28C3A3E2-870E-4397-92AC-7FD3E6011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3888" y="4530725"/>
              <a:ext cx="23813" cy="34925"/>
            </a:xfrm>
            <a:custGeom>
              <a:avLst/>
              <a:gdLst/>
              <a:ahLst/>
              <a:cxnLst>
                <a:cxn ang="0">
                  <a:pos x="38" y="3"/>
                </a:cxn>
                <a:cxn ang="0">
                  <a:pos x="38" y="3"/>
                </a:cxn>
                <a:cxn ang="0">
                  <a:pos x="31" y="18"/>
                </a:cxn>
                <a:cxn ang="0">
                  <a:pos x="23" y="32"/>
                </a:cxn>
                <a:cxn ang="0">
                  <a:pos x="12" y="46"/>
                </a:cxn>
                <a:cxn ang="0">
                  <a:pos x="1" y="58"/>
                </a:cxn>
                <a:cxn ang="0">
                  <a:pos x="1" y="58"/>
                </a:cxn>
                <a:cxn ang="0">
                  <a:pos x="0" y="59"/>
                </a:cxn>
                <a:cxn ang="0">
                  <a:pos x="0" y="61"/>
                </a:cxn>
                <a:cxn ang="0">
                  <a:pos x="0" y="63"/>
                </a:cxn>
                <a:cxn ang="0">
                  <a:pos x="1" y="65"/>
                </a:cxn>
                <a:cxn ang="0">
                  <a:pos x="3" y="66"/>
                </a:cxn>
                <a:cxn ang="0">
                  <a:pos x="4" y="66"/>
                </a:cxn>
                <a:cxn ang="0">
                  <a:pos x="6" y="66"/>
                </a:cxn>
                <a:cxn ang="0">
                  <a:pos x="8" y="65"/>
                </a:cxn>
                <a:cxn ang="0">
                  <a:pos x="8" y="65"/>
                </a:cxn>
                <a:cxn ang="0">
                  <a:pos x="19" y="51"/>
                </a:cxn>
                <a:cxn ang="0">
                  <a:pos x="31" y="38"/>
                </a:cxn>
                <a:cxn ang="0">
                  <a:pos x="40" y="22"/>
                </a:cxn>
                <a:cxn ang="0">
                  <a:pos x="43" y="14"/>
                </a:cxn>
                <a:cxn ang="0">
                  <a:pos x="47" y="5"/>
                </a:cxn>
                <a:cxn ang="0">
                  <a:pos x="47" y="5"/>
                </a:cxn>
                <a:cxn ang="0">
                  <a:pos x="47" y="3"/>
                </a:cxn>
                <a:cxn ang="0">
                  <a:pos x="46" y="1"/>
                </a:cxn>
                <a:cxn ang="0">
                  <a:pos x="45" y="0"/>
                </a:cxn>
                <a:cxn ang="0">
                  <a:pos x="44" y="0"/>
                </a:cxn>
                <a:cxn ang="0">
                  <a:pos x="40" y="0"/>
                </a:cxn>
                <a:cxn ang="0">
                  <a:pos x="39" y="1"/>
                </a:cxn>
                <a:cxn ang="0">
                  <a:pos x="38" y="3"/>
                </a:cxn>
                <a:cxn ang="0">
                  <a:pos x="38" y="3"/>
                </a:cxn>
              </a:cxnLst>
              <a:rect l="0" t="0" r="r" b="b"/>
              <a:pathLst>
                <a:path w="47" h="66">
                  <a:moveTo>
                    <a:pt x="38" y="3"/>
                  </a:moveTo>
                  <a:lnTo>
                    <a:pt x="38" y="3"/>
                  </a:lnTo>
                  <a:lnTo>
                    <a:pt x="31" y="18"/>
                  </a:lnTo>
                  <a:lnTo>
                    <a:pt x="23" y="32"/>
                  </a:lnTo>
                  <a:lnTo>
                    <a:pt x="12" y="46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0" y="59"/>
                  </a:lnTo>
                  <a:lnTo>
                    <a:pt x="0" y="61"/>
                  </a:lnTo>
                  <a:lnTo>
                    <a:pt x="0" y="63"/>
                  </a:lnTo>
                  <a:lnTo>
                    <a:pt x="1" y="65"/>
                  </a:lnTo>
                  <a:lnTo>
                    <a:pt x="3" y="66"/>
                  </a:lnTo>
                  <a:lnTo>
                    <a:pt x="4" y="66"/>
                  </a:lnTo>
                  <a:lnTo>
                    <a:pt x="6" y="66"/>
                  </a:lnTo>
                  <a:lnTo>
                    <a:pt x="8" y="65"/>
                  </a:lnTo>
                  <a:lnTo>
                    <a:pt x="8" y="65"/>
                  </a:lnTo>
                  <a:lnTo>
                    <a:pt x="19" y="51"/>
                  </a:lnTo>
                  <a:lnTo>
                    <a:pt x="31" y="38"/>
                  </a:lnTo>
                  <a:lnTo>
                    <a:pt x="40" y="22"/>
                  </a:lnTo>
                  <a:lnTo>
                    <a:pt x="43" y="14"/>
                  </a:lnTo>
                  <a:lnTo>
                    <a:pt x="47" y="5"/>
                  </a:lnTo>
                  <a:lnTo>
                    <a:pt x="47" y="5"/>
                  </a:lnTo>
                  <a:lnTo>
                    <a:pt x="47" y="3"/>
                  </a:lnTo>
                  <a:lnTo>
                    <a:pt x="46" y="1"/>
                  </a:lnTo>
                  <a:lnTo>
                    <a:pt x="45" y="0"/>
                  </a:lnTo>
                  <a:lnTo>
                    <a:pt x="44" y="0"/>
                  </a:lnTo>
                  <a:lnTo>
                    <a:pt x="40" y="0"/>
                  </a:lnTo>
                  <a:lnTo>
                    <a:pt x="39" y="1"/>
                  </a:lnTo>
                  <a:lnTo>
                    <a:pt x="38" y="3"/>
                  </a:lnTo>
                  <a:lnTo>
                    <a:pt x="38" y="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17" name="Freeform 107">
              <a:extLst>
                <a:ext uri="{FF2B5EF4-FFF2-40B4-BE49-F238E27FC236}">
                  <a16:creationId xmlns:a16="http://schemas.microsoft.com/office/drawing/2014/main" id="{C4E1A8B8-8299-46DE-9F37-C629FB394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1213" y="4503738"/>
              <a:ext cx="22225" cy="34925"/>
            </a:xfrm>
            <a:custGeom>
              <a:avLst/>
              <a:gdLst/>
              <a:ahLst/>
              <a:cxnLst>
                <a:cxn ang="0">
                  <a:pos x="33" y="3"/>
                </a:cxn>
                <a:cxn ang="0">
                  <a:pos x="33" y="3"/>
                </a:cxn>
                <a:cxn ang="0">
                  <a:pos x="28" y="9"/>
                </a:cxn>
                <a:cxn ang="0">
                  <a:pos x="23" y="15"/>
                </a:cxn>
                <a:cxn ang="0">
                  <a:pos x="15" y="30"/>
                </a:cxn>
                <a:cxn ang="0">
                  <a:pos x="0" y="61"/>
                </a:cxn>
                <a:cxn ang="0">
                  <a:pos x="0" y="61"/>
                </a:cxn>
                <a:cxn ang="0">
                  <a:pos x="0" y="63"/>
                </a:cxn>
                <a:cxn ang="0">
                  <a:pos x="0" y="64"/>
                </a:cxn>
                <a:cxn ang="0">
                  <a:pos x="1" y="66"/>
                </a:cxn>
                <a:cxn ang="0">
                  <a:pos x="2" y="67"/>
                </a:cxn>
                <a:cxn ang="0">
                  <a:pos x="4" y="67"/>
                </a:cxn>
                <a:cxn ang="0">
                  <a:pos x="5" y="67"/>
                </a:cxn>
                <a:cxn ang="0">
                  <a:pos x="8" y="67"/>
                </a:cxn>
                <a:cxn ang="0">
                  <a:pos x="9" y="65"/>
                </a:cxn>
                <a:cxn ang="0">
                  <a:pos x="9" y="65"/>
                </a:cxn>
                <a:cxn ang="0">
                  <a:pos x="23" y="36"/>
                </a:cxn>
                <a:cxn ang="0">
                  <a:pos x="30" y="21"/>
                </a:cxn>
                <a:cxn ang="0">
                  <a:pos x="34" y="15"/>
                </a:cxn>
                <a:cxn ang="0">
                  <a:pos x="40" y="9"/>
                </a:cxn>
                <a:cxn ang="0">
                  <a:pos x="40" y="9"/>
                </a:cxn>
                <a:cxn ang="0">
                  <a:pos x="41" y="7"/>
                </a:cxn>
                <a:cxn ang="0">
                  <a:pos x="41" y="6"/>
                </a:cxn>
                <a:cxn ang="0">
                  <a:pos x="40" y="1"/>
                </a:cxn>
                <a:cxn ang="0">
                  <a:pos x="38" y="0"/>
                </a:cxn>
                <a:cxn ang="0">
                  <a:pos x="37" y="0"/>
                </a:cxn>
                <a:cxn ang="0">
                  <a:pos x="34" y="0"/>
                </a:cxn>
                <a:cxn ang="0">
                  <a:pos x="33" y="3"/>
                </a:cxn>
                <a:cxn ang="0">
                  <a:pos x="33" y="3"/>
                </a:cxn>
              </a:cxnLst>
              <a:rect l="0" t="0" r="r" b="b"/>
              <a:pathLst>
                <a:path w="41" h="67">
                  <a:moveTo>
                    <a:pt x="33" y="3"/>
                  </a:moveTo>
                  <a:lnTo>
                    <a:pt x="33" y="3"/>
                  </a:lnTo>
                  <a:lnTo>
                    <a:pt x="28" y="9"/>
                  </a:lnTo>
                  <a:lnTo>
                    <a:pt x="23" y="15"/>
                  </a:lnTo>
                  <a:lnTo>
                    <a:pt x="15" y="30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3"/>
                  </a:lnTo>
                  <a:lnTo>
                    <a:pt x="0" y="64"/>
                  </a:lnTo>
                  <a:lnTo>
                    <a:pt x="1" y="66"/>
                  </a:lnTo>
                  <a:lnTo>
                    <a:pt x="2" y="67"/>
                  </a:lnTo>
                  <a:lnTo>
                    <a:pt x="4" y="67"/>
                  </a:lnTo>
                  <a:lnTo>
                    <a:pt x="5" y="67"/>
                  </a:lnTo>
                  <a:lnTo>
                    <a:pt x="8" y="67"/>
                  </a:lnTo>
                  <a:lnTo>
                    <a:pt x="9" y="65"/>
                  </a:lnTo>
                  <a:lnTo>
                    <a:pt x="9" y="65"/>
                  </a:lnTo>
                  <a:lnTo>
                    <a:pt x="23" y="36"/>
                  </a:lnTo>
                  <a:lnTo>
                    <a:pt x="30" y="21"/>
                  </a:lnTo>
                  <a:lnTo>
                    <a:pt x="34" y="15"/>
                  </a:lnTo>
                  <a:lnTo>
                    <a:pt x="40" y="9"/>
                  </a:lnTo>
                  <a:lnTo>
                    <a:pt x="40" y="9"/>
                  </a:lnTo>
                  <a:lnTo>
                    <a:pt x="41" y="7"/>
                  </a:lnTo>
                  <a:lnTo>
                    <a:pt x="41" y="6"/>
                  </a:lnTo>
                  <a:lnTo>
                    <a:pt x="40" y="1"/>
                  </a:lnTo>
                  <a:lnTo>
                    <a:pt x="38" y="0"/>
                  </a:lnTo>
                  <a:lnTo>
                    <a:pt x="37" y="0"/>
                  </a:lnTo>
                  <a:lnTo>
                    <a:pt x="34" y="0"/>
                  </a:lnTo>
                  <a:lnTo>
                    <a:pt x="33" y="3"/>
                  </a:lnTo>
                  <a:lnTo>
                    <a:pt x="33" y="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18" name="Freeform 108">
              <a:extLst>
                <a:ext uri="{FF2B5EF4-FFF2-40B4-BE49-F238E27FC236}">
                  <a16:creationId xmlns:a16="http://schemas.microsoft.com/office/drawing/2014/main" id="{452F88C3-3B18-4324-92E9-9BC060656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1850" y="4516438"/>
              <a:ext cx="20638" cy="31750"/>
            </a:xfrm>
            <a:custGeom>
              <a:avLst/>
              <a:gdLst/>
              <a:ahLst/>
              <a:cxnLst>
                <a:cxn ang="0">
                  <a:pos x="33" y="1"/>
                </a:cxn>
                <a:cxn ang="0">
                  <a:pos x="33" y="1"/>
                </a:cxn>
                <a:cxn ang="0">
                  <a:pos x="22" y="13"/>
                </a:cxn>
                <a:cxn ang="0">
                  <a:pos x="14" y="26"/>
                </a:cxn>
                <a:cxn ang="0">
                  <a:pos x="6" y="40"/>
                </a:cxn>
                <a:cxn ang="0">
                  <a:pos x="0" y="54"/>
                </a:cxn>
                <a:cxn ang="0">
                  <a:pos x="0" y="54"/>
                </a:cxn>
                <a:cxn ang="0">
                  <a:pos x="0" y="56"/>
                </a:cxn>
                <a:cxn ang="0">
                  <a:pos x="1" y="58"/>
                </a:cxn>
                <a:cxn ang="0">
                  <a:pos x="2" y="59"/>
                </a:cxn>
                <a:cxn ang="0">
                  <a:pos x="3" y="59"/>
                </a:cxn>
                <a:cxn ang="0">
                  <a:pos x="5" y="60"/>
                </a:cxn>
                <a:cxn ang="0">
                  <a:pos x="7" y="59"/>
                </a:cxn>
                <a:cxn ang="0">
                  <a:pos x="8" y="58"/>
                </a:cxn>
                <a:cxn ang="0">
                  <a:pos x="9" y="56"/>
                </a:cxn>
                <a:cxn ang="0">
                  <a:pos x="9" y="56"/>
                </a:cxn>
                <a:cxn ang="0">
                  <a:pos x="15" y="44"/>
                </a:cxn>
                <a:cxn ang="0">
                  <a:pos x="21" y="30"/>
                </a:cxn>
                <a:cxn ang="0">
                  <a:pos x="31" y="19"/>
                </a:cxn>
                <a:cxn ang="0">
                  <a:pos x="40" y="9"/>
                </a:cxn>
                <a:cxn ang="0">
                  <a:pos x="40" y="9"/>
                </a:cxn>
                <a:cxn ang="0">
                  <a:pos x="41" y="7"/>
                </a:cxn>
                <a:cxn ang="0">
                  <a:pos x="41" y="4"/>
                </a:cxn>
                <a:cxn ang="0">
                  <a:pos x="41" y="3"/>
                </a:cxn>
                <a:cxn ang="0">
                  <a:pos x="40" y="1"/>
                </a:cxn>
                <a:cxn ang="0">
                  <a:pos x="38" y="0"/>
                </a:cxn>
                <a:cxn ang="0">
                  <a:pos x="37" y="0"/>
                </a:cxn>
                <a:cxn ang="0">
                  <a:pos x="35" y="0"/>
                </a:cxn>
                <a:cxn ang="0">
                  <a:pos x="33" y="1"/>
                </a:cxn>
                <a:cxn ang="0">
                  <a:pos x="33" y="1"/>
                </a:cxn>
              </a:cxnLst>
              <a:rect l="0" t="0" r="r" b="b"/>
              <a:pathLst>
                <a:path w="41" h="60">
                  <a:moveTo>
                    <a:pt x="33" y="1"/>
                  </a:moveTo>
                  <a:lnTo>
                    <a:pt x="33" y="1"/>
                  </a:lnTo>
                  <a:lnTo>
                    <a:pt x="22" y="13"/>
                  </a:lnTo>
                  <a:lnTo>
                    <a:pt x="14" y="26"/>
                  </a:lnTo>
                  <a:lnTo>
                    <a:pt x="6" y="40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56"/>
                  </a:lnTo>
                  <a:lnTo>
                    <a:pt x="1" y="58"/>
                  </a:lnTo>
                  <a:lnTo>
                    <a:pt x="2" y="59"/>
                  </a:lnTo>
                  <a:lnTo>
                    <a:pt x="3" y="59"/>
                  </a:lnTo>
                  <a:lnTo>
                    <a:pt x="5" y="60"/>
                  </a:lnTo>
                  <a:lnTo>
                    <a:pt x="7" y="59"/>
                  </a:lnTo>
                  <a:lnTo>
                    <a:pt x="8" y="58"/>
                  </a:lnTo>
                  <a:lnTo>
                    <a:pt x="9" y="56"/>
                  </a:lnTo>
                  <a:lnTo>
                    <a:pt x="9" y="56"/>
                  </a:lnTo>
                  <a:lnTo>
                    <a:pt x="15" y="44"/>
                  </a:lnTo>
                  <a:lnTo>
                    <a:pt x="21" y="30"/>
                  </a:lnTo>
                  <a:lnTo>
                    <a:pt x="31" y="19"/>
                  </a:lnTo>
                  <a:lnTo>
                    <a:pt x="40" y="9"/>
                  </a:lnTo>
                  <a:lnTo>
                    <a:pt x="40" y="9"/>
                  </a:lnTo>
                  <a:lnTo>
                    <a:pt x="41" y="7"/>
                  </a:lnTo>
                  <a:lnTo>
                    <a:pt x="41" y="4"/>
                  </a:lnTo>
                  <a:lnTo>
                    <a:pt x="41" y="3"/>
                  </a:lnTo>
                  <a:lnTo>
                    <a:pt x="40" y="1"/>
                  </a:lnTo>
                  <a:lnTo>
                    <a:pt x="38" y="0"/>
                  </a:lnTo>
                  <a:lnTo>
                    <a:pt x="37" y="0"/>
                  </a:lnTo>
                  <a:lnTo>
                    <a:pt x="35" y="0"/>
                  </a:lnTo>
                  <a:lnTo>
                    <a:pt x="33" y="1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19" name="Freeform 109">
              <a:extLst>
                <a:ext uri="{FF2B5EF4-FFF2-40B4-BE49-F238E27FC236}">
                  <a16:creationId xmlns:a16="http://schemas.microsoft.com/office/drawing/2014/main" id="{C44FA2DD-3419-438B-9624-6CCCD8AD4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8200" y="4551363"/>
              <a:ext cx="31750" cy="34925"/>
            </a:xfrm>
            <a:custGeom>
              <a:avLst/>
              <a:gdLst/>
              <a:ahLst/>
              <a:cxnLst>
                <a:cxn ang="0">
                  <a:pos x="51" y="2"/>
                </a:cxn>
                <a:cxn ang="0">
                  <a:pos x="51" y="2"/>
                </a:cxn>
                <a:cxn ang="0">
                  <a:pos x="39" y="17"/>
                </a:cxn>
                <a:cxn ang="0">
                  <a:pos x="27" y="31"/>
                </a:cxn>
                <a:cxn ang="0">
                  <a:pos x="1" y="58"/>
                </a:cxn>
                <a:cxn ang="0">
                  <a:pos x="1" y="58"/>
                </a:cxn>
                <a:cxn ang="0">
                  <a:pos x="0" y="60"/>
                </a:cxn>
                <a:cxn ang="0">
                  <a:pos x="0" y="62"/>
                </a:cxn>
                <a:cxn ang="0">
                  <a:pos x="0" y="63"/>
                </a:cxn>
                <a:cxn ang="0">
                  <a:pos x="1" y="65"/>
                </a:cxn>
                <a:cxn ang="0">
                  <a:pos x="2" y="66"/>
                </a:cxn>
                <a:cxn ang="0">
                  <a:pos x="4" y="66"/>
                </a:cxn>
                <a:cxn ang="0">
                  <a:pos x="6" y="66"/>
                </a:cxn>
                <a:cxn ang="0">
                  <a:pos x="7" y="65"/>
                </a:cxn>
                <a:cxn ang="0">
                  <a:pos x="7" y="65"/>
                </a:cxn>
                <a:cxn ang="0">
                  <a:pos x="35" y="37"/>
                </a:cxn>
                <a:cxn ang="0">
                  <a:pos x="48" y="22"/>
                </a:cxn>
                <a:cxn ang="0">
                  <a:pos x="59" y="7"/>
                </a:cxn>
                <a:cxn ang="0">
                  <a:pos x="59" y="7"/>
                </a:cxn>
                <a:cxn ang="0">
                  <a:pos x="60" y="5"/>
                </a:cxn>
                <a:cxn ang="0">
                  <a:pos x="60" y="3"/>
                </a:cxn>
                <a:cxn ang="0">
                  <a:pos x="59" y="2"/>
                </a:cxn>
                <a:cxn ang="0">
                  <a:pos x="58" y="1"/>
                </a:cxn>
                <a:cxn ang="0">
                  <a:pos x="56" y="0"/>
                </a:cxn>
                <a:cxn ang="0">
                  <a:pos x="54" y="0"/>
                </a:cxn>
                <a:cxn ang="0">
                  <a:pos x="53" y="1"/>
                </a:cxn>
                <a:cxn ang="0">
                  <a:pos x="51" y="2"/>
                </a:cxn>
                <a:cxn ang="0">
                  <a:pos x="51" y="2"/>
                </a:cxn>
              </a:cxnLst>
              <a:rect l="0" t="0" r="r" b="b"/>
              <a:pathLst>
                <a:path w="60" h="66">
                  <a:moveTo>
                    <a:pt x="51" y="2"/>
                  </a:moveTo>
                  <a:lnTo>
                    <a:pt x="51" y="2"/>
                  </a:lnTo>
                  <a:lnTo>
                    <a:pt x="39" y="17"/>
                  </a:lnTo>
                  <a:lnTo>
                    <a:pt x="27" y="31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0" y="63"/>
                  </a:lnTo>
                  <a:lnTo>
                    <a:pt x="1" y="65"/>
                  </a:lnTo>
                  <a:lnTo>
                    <a:pt x="2" y="66"/>
                  </a:lnTo>
                  <a:lnTo>
                    <a:pt x="4" y="66"/>
                  </a:lnTo>
                  <a:lnTo>
                    <a:pt x="6" y="66"/>
                  </a:lnTo>
                  <a:lnTo>
                    <a:pt x="7" y="65"/>
                  </a:lnTo>
                  <a:lnTo>
                    <a:pt x="7" y="65"/>
                  </a:lnTo>
                  <a:lnTo>
                    <a:pt x="35" y="37"/>
                  </a:lnTo>
                  <a:lnTo>
                    <a:pt x="48" y="22"/>
                  </a:lnTo>
                  <a:lnTo>
                    <a:pt x="59" y="7"/>
                  </a:lnTo>
                  <a:lnTo>
                    <a:pt x="59" y="7"/>
                  </a:lnTo>
                  <a:lnTo>
                    <a:pt x="60" y="5"/>
                  </a:lnTo>
                  <a:lnTo>
                    <a:pt x="60" y="3"/>
                  </a:lnTo>
                  <a:lnTo>
                    <a:pt x="59" y="2"/>
                  </a:lnTo>
                  <a:lnTo>
                    <a:pt x="58" y="1"/>
                  </a:lnTo>
                  <a:lnTo>
                    <a:pt x="56" y="0"/>
                  </a:lnTo>
                  <a:lnTo>
                    <a:pt x="54" y="0"/>
                  </a:lnTo>
                  <a:lnTo>
                    <a:pt x="53" y="1"/>
                  </a:lnTo>
                  <a:lnTo>
                    <a:pt x="51" y="2"/>
                  </a:lnTo>
                  <a:lnTo>
                    <a:pt x="51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20" name="Freeform 110">
              <a:extLst>
                <a:ext uri="{FF2B5EF4-FFF2-40B4-BE49-F238E27FC236}">
                  <a16:creationId xmlns:a16="http://schemas.microsoft.com/office/drawing/2014/main" id="{ACEE1641-F2C4-42B0-AD1D-89C790602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0738" y="4313238"/>
              <a:ext cx="15875" cy="23813"/>
            </a:xfrm>
            <a:custGeom>
              <a:avLst/>
              <a:gdLst/>
              <a:ahLst/>
              <a:cxnLst>
                <a:cxn ang="0">
                  <a:pos x="19" y="4"/>
                </a:cxn>
                <a:cxn ang="0">
                  <a:pos x="19" y="4"/>
                </a:cxn>
                <a:cxn ang="0">
                  <a:pos x="19" y="9"/>
                </a:cxn>
                <a:cxn ang="0">
                  <a:pos x="17" y="13"/>
                </a:cxn>
                <a:cxn ang="0">
                  <a:pos x="11" y="23"/>
                </a:cxn>
                <a:cxn ang="0">
                  <a:pos x="6" y="31"/>
                </a:cxn>
                <a:cxn ang="0">
                  <a:pos x="1" y="39"/>
                </a:cxn>
                <a:cxn ang="0">
                  <a:pos x="1" y="39"/>
                </a:cxn>
                <a:cxn ang="0">
                  <a:pos x="0" y="41"/>
                </a:cxn>
                <a:cxn ang="0">
                  <a:pos x="0" y="43"/>
                </a:cxn>
                <a:cxn ang="0">
                  <a:pos x="1" y="45"/>
                </a:cxn>
                <a:cxn ang="0">
                  <a:pos x="2" y="46"/>
                </a:cxn>
                <a:cxn ang="0">
                  <a:pos x="4" y="46"/>
                </a:cxn>
                <a:cxn ang="0">
                  <a:pos x="6" y="46"/>
                </a:cxn>
                <a:cxn ang="0">
                  <a:pos x="7" y="46"/>
                </a:cxn>
                <a:cxn ang="0">
                  <a:pos x="9" y="44"/>
                </a:cxn>
                <a:cxn ang="0">
                  <a:pos x="9" y="44"/>
                </a:cxn>
                <a:cxn ang="0">
                  <a:pos x="14" y="35"/>
                </a:cxn>
                <a:cxn ang="0">
                  <a:pos x="21" y="25"/>
                </a:cxn>
                <a:cxn ang="0">
                  <a:pos x="26" y="15"/>
                </a:cxn>
                <a:cxn ang="0">
                  <a:pos x="28" y="9"/>
                </a:cxn>
                <a:cxn ang="0">
                  <a:pos x="28" y="4"/>
                </a:cxn>
                <a:cxn ang="0">
                  <a:pos x="28" y="4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2" y="0"/>
                </a:cxn>
                <a:cxn ang="0">
                  <a:pos x="21" y="1"/>
                </a:cxn>
                <a:cxn ang="0">
                  <a:pos x="20" y="2"/>
                </a:cxn>
                <a:cxn ang="0">
                  <a:pos x="19" y="4"/>
                </a:cxn>
                <a:cxn ang="0">
                  <a:pos x="19" y="4"/>
                </a:cxn>
              </a:cxnLst>
              <a:rect l="0" t="0" r="r" b="b"/>
              <a:pathLst>
                <a:path w="28" h="46">
                  <a:moveTo>
                    <a:pt x="19" y="4"/>
                  </a:moveTo>
                  <a:lnTo>
                    <a:pt x="19" y="4"/>
                  </a:lnTo>
                  <a:lnTo>
                    <a:pt x="19" y="9"/>
                  </a:lnTo>
                  <a:lnTo>
                    <a:pt x="17" y="13"/>
                  </a:lnTo>
                  <a:lnTo>
                    <a:pt x="11" y="23"/>
                  </a:lnTo>
                  <a:lnTo>
                    <a:pt x="6" y="31"/>
                  </a:lnTo>
                  <a:lnTo>
                    <a:pt x="1" y="39"/>
                  </a:lnTo>
                  <a:lnTo>
                    <a:pt x="1" y="39"/>
                  </a:lnTo>
                  <a:lnTo>
                    <a:pt x="0" y="41"/>
                  </a:lnTo>
                  <a:lnTo>
                    <a:pt x="0" y="43"/>
                  </a:lnTo>
                  <a:lnTo>
                    <a:pt x="1" y="45"/>
                  </a:lnTo>
                  <a:lnTo>
                    <a:pt x="2" y="46"/>
                  </a:lnTo>
                  <a:lnTo>
                    <a:pt x="4" y="46"/>
                  </a:lnTo>
                  <a:lnTo>
                    <a:pt x="6" y="46"/>
                  </a:lnTo>
                  <a:lnTo>
                    <a:pt x="7" y="46"/>
                  </a:lnTo>
                  <a:lnTo>
                    <a:pt x="9" y="44"/>
                  </a:lnTo>
                  <a:lnTo>
                    <a:pt x="9" y="44"/>
                  </a:lnTo>
                  <a:lnTo>
                    <a:pt x="14" y="35"/>
                  </a:lnTo>
                  <a:lnTo>
                    <a:pt x="21" y="25"/>
                  </a:lnTo>
                  <a:lnTo>
                    <a:pt x="26" y="15"/>
                  </a:lnTo>
                  <a:lnTo>
                    <a:pt x="28" y="9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1" y="1"/>
                  </a:lnTo>
                  <a:lnTo>
                    <a:pt x="20" y="2"/>
                  </a:lnTo>
                  <a:lnTo>
                    <a:pt x="19" y="4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21" name="Freeform 111">
              <a:extLst>
                <a:ext uri="{FF2B5EF4-FFF2-40B4-BE49-F238E27FC236}">
                  <a16:creationId xmlns:a16="http://schemas.microsoft.com/office/drawing/2014/main" id="{46B5D41A-7327-4A4F-8846-68442A8E7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4550" y="4332288"/>
              <a:ext cx="19050" cy="22225"/>
            </a:xfrm>
            <a:custGeom>
              <a:avLst/>
              <a:gdLst/>
              <a:ahLst/>
              <a:cxnLst>
                <a:cxn ang="0">
                  <a:pos x="26" y="2"/>
                </a:cxn>
                <a:cxn ang="0">
                  <a:pos x="26" y="2"/>
                </a:cxn>
                <a:cxn ang="0">
                  <a:pos x="22" y="11"/>
                </a:cxn>
                <a:cxn ang="0">
                  <a:pos x="17" y="20"/>
                </a:cxn>
                <a:cxn ang="0">
                  <a:pos x="11" y="27"/>
                </a:cxn>
                <a:cxn ang="0">
                  <a:pos x="7" y="30"/>
                </a:cxn>
                <a:cxn ang="0">
                  <a:pos x="3" y="32"/>
                </a:cxn>
                <a:cxn ang="0">
                  <a:pos x="3" y="32"/>
                </a:cxn>
                <a:cxn ang="0">
                  <a:pos x="2" y="34"/>
                </a:cxn>
                <a:cxn ang="0">
                  <a:pos x="0" y="35"/>
                </a:cxn>
                <a:cxn ang="0">
                  <a:pos x="0" y="37"/>
                </a:cxn>
                <a:cxn ang="0">
                  <a:pos x="0" y="38"/>
                </a:cxn>
                <a:cxn ang="0">
                  <a:pos x="3" y="40"/>
                </a:cxn>
                <a:cxn ang="0">
                  <a:pos x="4" y="42"/>
                </a:cxn>
                <a:cxn ang="0">
                  <a:pos x="6" y="42"/>
                </a:cxn>
                <a:cxn ang="0">
                  <a:pos x="8" y="40"/>
                </a:cxn>
                <a:cxn ang="0">
                  <a:pos x="8" y="40"/>
                </a:cxn>
                <a:cxn ang="0">
                  <a:pos x="12" y="37"/>
                </a:cxn>
                <a:cxn ang="0">
                  <a:pos x="16" y="34"/>
                </a:cxn>
                <a:cxn ang="0">
                  <a:pos x="23" y="26"/>
                </a:cxn>
                <a:cxn ang="0">
                  <a:pos x="30" y="17"/>
                </a:cxn>
                <a:cxn ang="0">
                  <a:pos x="35" y="7"/>
                </a:cxn>
                <a:cxn ang="0">
                  <a:pos x="35" y="7"/>
                </a:cxn>
                <a:cxn ang="0">
                  <a:pos x="35" y="5"/>
                </a:cxn>
                <a:cxn ang="0">
                  <a:pos x="35" y="3"/>
                </a:cxn>
                <a:cxn ang="0">
                  <a:pos x="34" y="2"/>
                </a:cxn>
                <a:cxn ang="0">
                  <a:pos x="33" y="1"/>
                </a:cxn>
                <a:cxn ang="0">
                  <a:pos x="31" y="0"/>
                </a:cxn>
                <a:cxn ang="0">
                  <a:pos x="30" y="0"/>
                </a:cxn>
                <a:cxn ang="0">
                  <a:pos x="27" y="1"/>
                </a:cxn>
                <a:cxn ang="0">
                  <a:pos x="26" y="2"/>
                </a:cxn>
                <a:cxn ang="0">
                  <a:pos x="26" y="2"/>
                </a:cxn>
              </a:cxnLst>
              <a:rect l="0" t="0" r="r" b="b"/>
              <a:pathLst>
                <a:path w="35" h="42">
                  <a:moveTo>
                    <a:pt x="26" y="2"/>
                  </a:moveTo>
                  <a:lnTo>
                    <a:pt x="26" y="2"/>
                  </a:lnTo>
                  <a:lnTo>
                    <a:pt x="22" y="11"/>
                  </a:lnTo>
                  <a:lnTo>
                    <a:pt x="17" y="20"/>
                  </a:lnTo>
                  <a:lnTo>
                    <a:pt x="11" y="27"/>
                  </a:lnTo>
                  <a:lnTo>
                    <a:pt x="7" y="30"/>
                  </a:lnTo>
                  <a:lnTo>
                    <a:pt x="3" y="32"/>
                  </a:lnTo>
                  <a:lnTo>
                    <a:pt x="3" y="32"/>
                  </a:lnTo>
                  <a:lnTo>
                    <a:pt x="2" y="34"/>
                  </a:lnTo>
                  <a:lnTo>
                    <a:pt x="0" y="35"/>
                  </a:lnTo>
                  <a:lnTo>
                    <a:pt x="0" y="37"/>
                  </a:lnTo>
                  <a:lnTo>
                    <a:pt x="0" y="38"/>
                  </a:lnTo>
                  <a:lnTo>
                    <a:pt x="3" y="40"/>
                  </a:lnTo>
                  <a:lnTo>
                    <a:pt x="4" y="42"/>
                  </a:lnTo>
                  <a:lnTo>
                    <a:pt x="6" y="42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2" y="37"/>
                  </a:lnTo>
                  <a:lnTo>
                    <a:pt x="16" y="34"/>
                  </a:lnTo>
                  <a:lnTo>
                    <a:pt x="23" y="26"/>
                  </a:lnTo>
                  <a:lnTo>
                    <a:pt x="30" y="17"/>
                  </a:lnTo>
                  <a:lnTo>
                    <a:pt x="35" y="7"/>
                  </a:lnTo>
                  <a:lnTo>
                    <a:pt x="35" y="7"/>
                  </a:lnTo>
                  <a:lnTo>
                    <a:pt x="35" y="5"/>
                  </a:lnTo>
                  <a:lnTo>
                    <a:pt x="35" y="3"/>
                  </a:lnTo>
                  <a:lnTo>
                    <a:pt x="34" y="2"/>
                  </a:lnTo>
                  <a:lnTo>
                    <a:pt x="33" y="1"/>
                  </a:lnTo>
                  <a:lnTo>
                    <a:pt x="31" y="0"/>
                  </a:lnTo>
                  <a:lnTo>
                    <a:pt x="30" y="0"/>
                  </a:lnTo>
                  <a:lnTo>
                    <a:pt x="27" y="1"/>
                  </a:lnTo>
                  <a:lnTo>
                    <a:pt x="26" y="2"/>
                  </a:lnTo>
                  <a:lnTo>
                    <a:pt x="26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22" name="Freeform 343">
              <a:extLst>
                <a:ext uri="{FF2B5EF4-FFF2-40B4-BE49-F238E27FC236}">
                  <a16:creationId xmlns:a16="http://schemas.microsoft.com/office/drawing/2014/main" id="{B9BC78F3-FD30-4115-ABE0-7E9C91B5D5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0201" y="4081463"/>
              <a:ext cx="773113" cy="749300"/>
            </a:xfrm>
            <a:custGeom>
              <a:avLst/>
              <a:gdLst/>
              <a:ahLst/>
              <a:cxnLst>
                <a:cxn ang="0">
                  <a:pos x="660" y="1409"/>
                </a:cxn>
                <a:cxn ang="0">
                  <a:pos x="437" y="1357"/>
                </a:cxn>
                <a:cxn ang="0">
                  <a:pos x="220" y="1233"/>
                </a:cxn>
                <a:cxn ang="0">
                  <a:pos x="105" y="1094"/>
                </a:cxn>
                <a:cxn ang="0">
                  <a:pos x="37" y="966"/>
                </a:cxn>
                <a:cxn ang="0">
                  <a:pos x="16" y="903"/>
                </a:cxn>
                <a:cxn ang="0">
                  <a:pos x="0" y="765"/>
                </a:cxn>
                <a:cxn ang="0">
                  <a:pos x="6" y="573"/>
                </a:cxn>
                <a:cxn ang="0">
                  <a:pos x="26" y="437"/>
                </a:cxn>
                <a:cxn ang="0">
                  <a:pos x="119" y="274"/>
                </a:cxn>
                <a:cxn ang="0">
                  <a:pos x="247" y="130"/>
                </a:cxn>
                <a:cxn ang="0">
                  <a:pos x="385" y="54"/>
                </a:cxn>
                <a:cxn ang="0">
                  <a:pos x="774" y="0"/>
                </a:cxn>
                <a:cxn ang="0">
                  <a:pos x="790" y="8"/>
                </a:cxn>
                <a:cxn ang="0">
                  <a:pos x="977" y="40"/>
                </a:cxn>
                <a:cxn ang="0">
                  <a:pos x="1140" y="97"/>
                </a:cxn>
                <a:cxn ang="0">
                  <a:pos x="1278" y="200"/>
                </a:cxn>
                <a:cxn ang="0">
                  <a:pos x="1381" y="329"/>
                </a:cxn>
                <a:cxn ang="0">
                  <a:pos x="1451" y="487"/>
                </a:cxn>
                <a:cxn ang="0">
                  <a:pos x="1458" y="627"/>
                </a:cxn>
                <a:cxn ang="0">
                  <a:pos x="1445" y="848"/>
                </a:cxn>
                <a:cxn ang="0">
                  <a:pos x="1418" y="950"/>
                </a:cxn>
                <a:cxn ang="0">
                  <a:pos x="1354" y="1081"/>
                </a:cxn>
                <a:cxn ang="0">
                  <a:pos x="1301" y="1185"/>
                </a:cxn>
                <a:cxn ang="0">
                  <a:pos x="1186" y="1291"/>
                </a:cxn>
                <a:cxn ang="0">
                  <a:pos x="1021" y="1377"/>
                </a:cxn>
                <a:cxn ang="0">
                  <a:pos x="887" y="1401"/>
                </a:cxn>
                <a:cxn ang="0">
                  <a:pos x="823" y="1413"/>
                </a:cxn>
                <a:cxn ang="0">
                  <a:pos x="614" y="43"/>
                </a:cxn>
                <a:cxn ang="0">
                  <a:pos x="347" y="109"/>
                </a:cxn>
                <a:cxn ang="0">
                  <a:pos x="228" y="192"/>
                </a:cxn>
                <a:cxn ang="0">
                  <a:pos x="84" y="387"/>
                </a:cxn>
                <a:cxn ang="0">
                  <a:pos x="47" y="502"/>
                </a:cxn>
                <a:cxn ang="0">
                  <a:pos x="38" y="655"/>
                </a:cxn>
                <a:cxn ang="0">
                  <a:pos x="39" y="824"/>
                </a:cxn>
                <a:cxn ang="0">
                  <a:pos x="75" y="959"/>
                </a:cxn>
                <a:cxn ang="0">
                  <a:pos x="112" y="1016"/>
                </a:cxn>
                <a:cxn ang="0">
                  <a:pos x="183" y="1141"/>
                </a:cxn>
                <a:cxn ang="0">
                  <a:pos x="339" y="1269"/>
                </a:cxn>
                <a:cxn ang="0">
                  <a:pos x="521" y="1348"/>
                </a:cxn>
                <a:cxn ang="0">
                  <a:pos x="812" y="1377"/>
                </a:cxn>
                <a:cxn ang="0">
                  <a:pos x="899" y="1362"/>
                </a:cxn>
                <a:cxn ang="0">
                  <a:pos x="1113" y="1297"/>
                </a:cxn>
                <a:cxn ang="0">
                  <a:pos x="1252" y="1183"/>
                </a:cxn>
                <a:cxn ang="0">
                  <a:pos x="1310" y="1101"/>
                </a:cxn>
                <a:cxn ang="0">
                  <a:pos x="1358" y="984"/>
                </a:cxn>
                <a:cxn ang="0">
                  <a:pos x="1415" y="800"/>
                </a:cxn>
                <a:cxn ang="0">
                  <a:pos x="1422" y="566"/>
                </a:cxn>
                <a:cxn ang="0">
                  <a:pos x="1407" y="461"/>
                </a:cxn>
                <a:cxn ang="0">
                  <a:pos x="1324" y="310"/>
                </a:cxn>
                <a:cxn ang="0">
                  <a:pos x="1217" y="190"/>
                </a:cxn>
                <a:cxn ang="0">
                  <a:pos x="1126" y="132"/>
                </a:cxn>
                <a:cxn ang="0">
                  <a:pos x="1047" y="93"/>
                </a:cxn>
                <a:cxn ang="0">
                  <a:pos x="954" y="76"/>
                </a:cxn>
                <a:cxn ang="0">
                  <a:pos x="817" y="46"/>
                </a:cxn>
                <a:cxn ang="0">
                  <a:pos x="758" y="37"/>
                </a:cxn>
              </a:cxnLst>
              <a:rect l="0" t="0" r="r" b="b"/>
              <a:pathLst>
                <a:path w="1459" h="1414">
                  <a:moveTo>
                    <a:pt x="799" y="1414"/>
                  </a:moveTo>
                  <a:lnTo>
                    <a:pt x="799" y="1414"/>
                  </a:lnTo>
                  <a:lnTo>
                    <a:pt x="774" y="1413"/>
                  </a:lnTo>
                  <a:lnTo>
                    <a:pt x="774" y="1413"/>
                  </a:lnTo>
                  <a:lnTo>
                    <a:pt x="747" y="1413"/>
                  </a:lnTo>
                  <a:lnTo>
                    <a:pt x="747" y="1413"/>
                  </a:lnTo>
                  <a:lnTo>
                    <a:pt x="703" y="1412"/>
                  </a:lnTo>
                  <a:lnTo>
                    <a:pt x="660" y="1409"/>
                  </a:lnTo>
                  <a:lnTo>
                    <a:pt x="612" y="1403"/>
                  </a:lnTo>
                  <a:lnTo>
                    <a:pt x="559" y="1393"/>
                  </a:lnTo>
                  <a:lnTo>
                    <a:pt x="559" y="1393"/>
                  </a:lnTo>
                  <a:lnTo>
                    <a:pt x="534" y="1388"/>
                  </a:lnTo>
                  <a:lnTo>
                    <a:pt x="509" y="1382"/>
                  </a:lnTo>
                  <a:lnTo>
                    <a:pt x="484" y="1375"/>
                  </a:lnTo>
                  <a:lnTo>
                    <a:pt x="461" y="1366"/>
                  </a:lnTo>
                  <a:lnTo>
                    <a:pt x="437" y="1357"/>
                  </a:lnTo>
                  <a:lnTo>
                    <a:pt x="414" y="1347"/>
                  </a:lnTo>
                  <a:lnTo>
                    <a:pt x="391" y="1336"/>
                  </a:lnTo>
                  <a:lnTo>
                    <a:pt x="369" y="1326"/>
                  </a:lnTo>
                  <a:lnTo>
                    <a:pt x="327" y="1303"/>
                  </a:lnTo>
                  <a:lnTo>
                    <a:pt x="289" y="1279"/>
                  </a:lnTo>
                  <a:lnTo>
                    <a:pt x="252" y="1256"/>
                  </a:lnTo>
                  <a:lnTo>
                    <a:pt x="220" y="1233"/>
                  </a:lnTo>
                  <a:lnTo>
                    <a:pt x="220" y="1233"/>
                  </a:lnTo>
                  <a:lnTo>
                    <a:pt x="205" y="1219"/>
                  </a:lnTo>
                  <a:lnTo>
                    <a:pt x="189" y="1206"/>
                  </a:lnTo>
                  <a:lnTo>
                    <a:pt x="174" y="1190"/>
                  </a:lnTo>
                  <a:lnTo>
                    <a:pt x="160" y="1174"/>
                  </a:lnTo>
                  <a:lnTo>
                    <a:pt x="145" y="1156"/>
                  </a:lnTo>
                  <a:lnTo>
                    <a:pt x="132" y="1136"/>
                  </a:lnTo>
                  <a:lnTo>
                    <a:pt x="119" y="1116"/>
                  </a:lnTo>
                  <a:lnTo>
                    <a:pt x="105" y="1094"/>
                  </a:lnTo>
                  <a:lnTo>
                    <a:pt x="105" y="1094"/>
                  </a:lnTo>
                  <a:lnTo>
                    <a:pt x="93" y="1070"/>
                  </a:lnTo>
                  <a:lnTo>
                    <a:pt x="81" y="1046"/>
                  </a:lnTo>
                  <a:lnTo>
                    <a:pt x="81" y="1046"/>
                  </a:lnTo>
                  <a:lnTo>
                    <a:pt x="72" y="1026"/>
                  </a:lnTo>
                  <a:lnTo>
                    <a:pt x="62" y="1005"/>
                  </a:lnTo>
                  <a:lnTo>
                    <a:pt x="50" y="985"/>
                  </a:lnTo>
                  <a:lnTo>
                    <a:pt x="37" y="966"/>
                  </a:lnTo>
                  <a:lnTo>
                    <a:pt x="37" y="966"/>
                  </a:lnTo>
                  <a:lnTo>
                    <a:pt x="33" y="961"/>
                  </a:lnTo>
                  <a:lnTo>
                    <a:pt x="29" y="956"/>
                  </a:lnTo>
                  <a:lnTo>
                    <a:pt x="25" y="944"/>
                  </a:lnTo>
                  <a:lnTo>
                    <a:pt x="21" y="931"/>
                  </a:lnTo>
                  <a:lnTo>
                    <a:pt x="19" y="918"/>
                  </a:lnTo>
                  <a:lnTo>
                    <a:pt x="19" y="918"/>
                  </a:lnTo>
                  <a:lnTo>
                    <a:pt x="16" y="903"/>
                  </a:lnTo>
                  <a:lnTo>
                    <a:pt x="13" y="890"/>
                  </a:lnTo>
                  <a:lnTo>
                    <a:pt x="13" y="890"/>
                  </a:lnTo>
                  <a:lnTo>
                    <a:pt x="8" y="870"/>
                  </a:lnTo>
                  <a:lnTo>
                    <a:pt x="3" y="851"/>
                  </a:lnTo>
                  <a:lnTo>
                    <a:pt x="1" y="833"/>
                  </a:lnTo>
                  <a:lnTo>
                    <a:pt x="1" y="812"/>
                  </a:lnTo>
                  <a:lnTo>
                    <a:pt x="1" y="812"/>
                  </a:lnTo>
                  <a:lnTo>
                    <a:pt x="0" y="765"/>
                  </a:lnTo>
                  <a:lnTo>
                    <a:pt x="0" y="765"/>
                  </a:lnTo>
                  <a:lnTo>
                    <a:pt x="0" y="697"/>
                  </a:lnTo>
                  <a:lnTo>
                    <a:pt x="1" y="663"/>
                  </a:lnTo>
                  <a:lnTo>
                    <a:pt x="3" y="629"/>
                  </a:lnTo>
                  <a:lnTo>
                    <a:pt x="3" y="629"/>
                  </a:lnTo>
                  <a:lnTo>
                    <a:pt x="6" y="601"/>
                  </a:lnTo>
                  <a:lnTo>
                    <a:pt x="6" y="573"/>
                  </a:lnTo>
                  <a:lnTo>
                    <a:pt x="6" y="573"/>
                  </a:lnTo>
                  <a:lnTo>
                    <a:pt x="8" y="538"/>
                  </a:lnTo>
                  <a:lnTo>
                    <a:pt x="9" y="521"/>
                  </a:lnTo>
                  <a:lnTo>
                    <a:pt x="10" y="503"/>
                  </a:lnTo>
                  <a:lnTo>
                    <a:pt x="13" y="487"/>
                  </a:lnTo>
                  <a:lnTo>
                    <a:pt x="16" y="470"/>
                  </a:lnTo>
                  <a:lnTo>
                    <a:pt x="20" y="453"/>
                  </a:lnTo>
                  <a:lnTo>
                    <a:pt x="26" y="437"/>
                  </a:lnTo>
                  <a:lnTo>
                    <a:pt x="26" y="437"/>
                  </a:lnTo>
                  <a:lnTo>
                    <a:pt x="35" y="416"/>
                  </a:lnTo>
                  <a:lnTo>
                    <a:pt x="45" y="396"/>
                  </a:lnTo>
                  <a:lnTo>
                    <a:pt x="55" y="376"/>
                  </a:lnTo>
                  <a:lnTo>
                    <a:pt x="66" y="356"/>
                  </a:lnTo>
                  <a:lnTo>
                    <a:pt x="78" y="335"/>
                  </a:lnTo>
                  <a:lnTo>
                    <a:pt x="91" y="316"/>
                  </a:lnTo>
                  <a:lnTo>
                    <a:pt x="104" y="295"/>
                  </a:lnTo>
                  <a:lnTo>
                    <a:pt x="119" y="274"/>
                  </a:lnTo>
                  <a:lnTo>
                    <a:pt x="119" y="274"/>
                  </a:lnTo>
                  <a:lnTo>
                    <a:pt x="143" y="240"/>
                  </a:lnTo>
                  <a:lnTo>
                    <a:pt x="170" y="207"/>
                  </a:lnTo>
                  <a:lnTo>
                    <a:pt x="185" y="190"/>
                  </a:lnTo>
                  <a:lnTo>
                    <a:pt x="199" y="175"/>
                  </a:lnTo>
                  <a:lnTo>
                    <a:pt x="215" y="159"/>
                  </a:lnTo>
                  <a:lnTo>
                    <a:pt x="230" y="145"/>
                  </a:lnTo>
                  <a:lnTo>
                    <a:pt x="247" y="130"/>
                  </a:lnTo>
                  <a:lnTo>
                    <a:pt x="264" y="117"/>
                  </a:lnTo>
                  <a:lnTo>
                    <a:pt x="282" y="104"/>
                  </a:lnTo>
                  <a:lnTo>
                    <a:pt x="301" y="92"/>
                  </a:lnTo>
                  <a:lnTo>
                    <a:pt x="321" y="81"/>
                  </a:lnTo>
                  <a:lnTo>
                    <a:pt x="341" y="71"/>
                  </a:lnTo>
                  <a:lnTo>
                    <a:pt x="363" y="62"/>
                  </a:lnTo>
                  <a:lnTo>
                    <a:pt x="385" y="54"/>
                  </a:lnTo>
                  <a:lnTo>
                    <a:pt x="385" y="54"/>
                  </a:lnTo>
                  <a:lnTo>
                    <a:pt x="429" y="42"/>
                  </a:lnTo>
                  <a:lnTo>
                    <a:pt x="475" y="30"/>
                  </a:lnTo>
                  <a:lnTo>
                    <a:pt x="522" y="21"/>
                  </a:lnTo>
                  <a:lnTo>
                    <a:pt x="569" y="14"/>
                  </a:lnTo>
                  <a:lnTo>
                    <a:pt x="618" y="9"/>
                  </a:lnTo>
                  <a:lnTo>
                    <a:pt x="669" y="5"/>
                  </a:lnTo>
                  <a:lnTo>
                    <a:pt x="721" y="1"/>
                  </a:lnTo>
                  <a:lnTo>
                    <a:pt x="774" y="0"/>
                  </a:lnTo>
                  <a:lnTo>
                    <a:pt x="774" y="0"/>
                  </a:lnTo>
                  <a:lnTo>
                    <a:pt x="778" y="1"/>
                  </a:lnTo>
                  <a:lnTo>
                    <a:pt x="781" y="3"/>
                  </a:lnTo>
                  <a:lnTo>
                    <a:pt x="784" y="4"/>
                  </a:lnTo>
                  <a:lnTo>
                    <a:pt x="786" y="6"/>
                  </a:lnTo>
                  <a:lnTo>
                    <a:pt x="788" y="8"/>
                  </a:lnTo>
                  <a:lnTo>
                    <a:pt x="790" y="8"/>
                  </a:lnTo>
                  <a:lnTo>
                    <a:pt x="790" y="8"/>
                  </a:lnTo>
                  <a:lnTo>
                    <a:pt x="814" y="10"/>
                  </a:lnTo>
                  <a:lnTo>
                    <a:pt x="838" y="14"/>
                  </a:lnTo>
                  <a:lnTo>
                    <a:pt x="884" y="23"/>
                  </a:lnTo>
                  <a:lnTo>
                    <a:pt x="884" y="23"/>
                  </a:lnTo>
                  <a:lnTo>
                    <a:pt x="930" y="34"/>
                  </a:lnTo>
                  <a:lnTo>
                    <a:pt x="954" y="37"/>
                  </a:lnTo>
                  <a:lnTo>
                    <a:pt x="977" y="40"/>
                  </a:lnTo>
                  <a:lnTo>
                    <a:pt x="977" y="40"/>
                  </a:lnTo>
                  <a:lnTo>
                    <a:pt x="996" y="42"/>
                  </a:lnTo>
                  <a:lnTo>
                    <a:pt x="1016" y="45"/>
                  </a:lnTo>
                  <a:lnTo>
                    <a:pt x="1037" y="50"/>
                  </a:lnTo>
                  <a:lnTo>
                    <a:pt x="1056" y="56"/>
                  </a:lnTo>
                  <a:lnTo>
                    <a:pt x="1077" y="65"/>
                  </a:lnTo>
                  <a:lnTo>
                    <a:pt x="1098" y="74"/>
                  </a:lnTo>
                  <a:lnTo>
                    <a:pt x="1119" y="84"/>
                  </a:lnTo>
                  <a:lnTo>
                    <a:pt x="1140" y="97"/>
                  </a:lnTo>
                  <a:lnTo>
                    <a:pt x="1140" y="97"/>
                  </a:lnTo>
                  <a:lnTo>
                    <a:pt x="1190" y="128"/>
                  </a:lnTo>
                  <a:lnTo>
                    <a:pt x="1235" y="158"/>
                  </a:lnTo>
                  <a:lnTo>
                    <a:pt x="1235" y="158"/>
                  </a:lnTo>
                  <a:lnTo>
                    <a:pt x="1246" y="167"/>
                  </a:lnTo>
                  <a:lnTo>
                    <a:pt x="1258" y="178"/>
                  </a:lnTo>
                  <a:lnTo>
                    <a:pt x="1278" y="200"/>
                  </a:lnTo>
                  <a:lnTo>
                    <a:pt x="1278" y="200"/>
                  </a:lnTo>
                  <a:lnTo>
                    <a:pt x="1290" y="213"/>
                  </a:lnTo>
                  <a:lnTo>
                    <a:pt x="1301" y="225"/>
                  </a:lnTo>
                  <a:lnTo>
                    <a:pt x="1301" y="225"/>
                  </a:lnTo>
                  <a:lnTo>
                    <a:pt x="1319" y="244"/>
                  </a:lnTo>
                  <a:lnTo>
                    <a:pt x="1335" y="264"/>
                  </a:lnTo>
                  <a:lnTo>
                    <a:pt x="1351" y="284"/>
                  </a:lnTo>
                  <a:lnTo>
                    <a:pt x="1366" y="306"/>
                  </a:lnTo>
                  <a:lnTo>
                    <a:pt x="1381" y="329"/>
                  </a:lnTo>
                  <a:lnTo>
                    <a:pt x="1395" y="354"/>
                  </a:lnTo>
                  <a:lnTo>
                    <a:pt x="1409" y="380"/>
                  </a:lnTo>
                  <a:lnTo>
                    <a:pt x="1422" y="407"/>
                  </a:lnTo>
                  <a:lnTo>
                    <a:pt x="1422" y="407"/>
                  </a:lnTo>
                  <a:lnTo>
                    <a:pt x="1434" y="435"/>
                  </a:lnTo>
                  <a:lnTo>
                    <a:pt x="1444" y="461"/>
                  </a:lnTo>
                  <a:lnTo>
                    <a:pt x="1448" y="474"/>
                  </a:lnTo>
                  <a:lnTo>
                    <a:pt x="1451" y="487"/>
                  </a:lnTo>
                  <a:lnTo>
                    <a:pt x="1454" y="500"/>
                  </a:lnTo>
                  <a:lnTo>
                    <a:pt x="1456" y="513"/>
                  </a:lnTo>
                  <a:lnTo>
                    <a:pt x="1456" y="513"/>
                  </a:lnTo>
                  <a:lnTo>
                    <a:pt x="1457" y="538"/>
                  </a:lnTo>
                  <a:lnTo>
                    <a:pt x="1458" y="563"/>
                  </a:lnTo>
                  <a:lnTo>
                    <a:pt x="1458" y="612"/>
                  </a:lnTo>
                  <a:lnTo>
                    <a:pt x="1458" y="627"/>
                  </a:lnTo>
                  <a:lnTo>
                    <a:pt x="1458" y="627"/>
                  </a:lnTo>
                  <a:lnTo>
                    <a:pt x="1459" y="670"/>
                  </a:lnTo>
                  <a:lnTo>
                    <a:pt x="1459" y="670"/>
                  </a:lnTo>
                  <a:lnTo>
                    <a:pt x="1459" y="715"/>
                  </a:lnTo>
                  <a:lnTo>
                    <a:pt x="1458" y="760"/>
                  </a:lnTo>
                  <a:lnTo>
                    <a:pt x="1457" y="783"/>
                  </a:lnTo>
                  <a:lnTo>
                    <a:pt x="1453" y="805"/>
                  </a:lnTo>
                  <a:lnTo>
                    <a:pt x="1450" y="826"/>
                  </a:lnTo>
                  <a:lnTo>
                    <a:pt x="1445" y="848"/>
                  </a:lnTo>
                  <a:lnTo>
                    <a:pt x="1445" y="848"/>
                  </a:lnTo>
                  <a:lnTo>
                    <a:pt x="1438" y="881"/>
                  </a:lnTo>
                  <a:lnTo>
                    <a:pt x="1438" y="881"/>
                  </a:lnTo>
                  <a:lnTo>
                    <a:pt x="1434" y="899"/>
                  </a:lnTo>
                  <a:lnTo>
                    <a:pt x="1430" y="916"/>
                  </a:lnTo>
                  <a:lnTo>
                    <a:pt x="1424" y="933"/>
                  </a:lnTo>
                  <a:lnTo>
                    <a:pt x="1418" y="950"/>
                  </a:lnTo>
                  <a:lnTo>
                    <a:pt x="1418" y="950"/>
                  </a:lnTo>
                  <a:lnTo>
                    <a:pt x="1407" y="971"/>
                  </a:lnTo>
                  <a:lnTo>
                    <a:pt x="1394" y="992"/>
                  </a:lnTo>
                  <a:lnTo>
                    <a:pt x="1394" y="992"/>
                  </a:lnTo>
                  <a:lnTo>
                    <a:pt x="1377" y="1021"/>
                  </a:lnTo>
                  <a:lnTo>
                    <a:pt x="1369" y="1036"/>
                  </a:lnTo>
                  <a:lnTo>
                    <a:pt x="1363" y="1051"/>
                  </a:lnTo>
                  <a:lnTo>
                    <a:pt x="1363" y="1051"/>
                  </a:lnTo>
                  <a:lnTo>
                    <a:pt x="1354" y="1081"/>
                  </a:lnTo>
                  <a:lnTo>
                    <a:pt x="1354" y="1081"/>
                  </a:lnTo>
                  <a:lnTo>
                    <a:pt x="1348" y="1100"/>
                  </a:lnTo>
                  <a:lnTo>
                    <a:pt x="1341" y="1118"/>
                  </a:lnTo>
                  <a:lnTo>
                    <a:pt x="1334" y="1135"/>
                  </a:lnTo>
                  <a:lnTo>
                    <a:pt x="1326" y="1152"/>
                  </a:lnTo>
                  <a:lnTo>
                    <a:pt x="1326" y="1152"/>
                  </a:lnTo>
                  <a:lnTo>
                    <a:pt x="1314" y="1170"/>
                  </a:lnTo>
                  <a:lnTo>
                    <a:pt x="1301" y="1185"/>
                  </a:lnTo>
                  <a:lnTo>
                    <a:pt x="1287" y="1201"/>
                  </a:lnTo>
                  <a:lnTo>
                    <a:pt x="1271" y="1215"/>
                  </a:lnTo>
                  <a:lnTo>
                    <a:pt x="1271" y="1215"/>
                  </a:lnTo>
                  <a:lnTo>
                    <a:pt x="1260" y="1228"/>
                  </a:lnTo>
                  <a:lnTo>
                    <a:pt x="1260" y="1228"/>
                  </a:lnTo>
                  <a:lnTo>
                    <a:pt x="1233" y="1252"/>
                  </a:lnTo>
                  <a:lnTo>
                    <a:pt x="1203" y="1278"/>
                  </a:lnTo>
                  <a:lnTo>
                    <a:pt x="1186" y="1291"/>
                  </a:lnTo>
                  <a:lnTo>
                    <a:pt x="1168" y="1304"/>
                  </a:lnTo>
                  <a:lnTo>
                    <a:pt x="1150" y="1316"/>
                  </a:lnTo>
                  <a:lnTo>
                    <a:pt x="1130" y="1328"/>
                  </a:lnTo>
                  <a:lnTo>
                    <a:pt x="1110" y="1340"/>
                  </a:lnTo>
                  <a:lnTo>
                    <a:pt x="1090" y="1350"/>
                  </a:lnTo>
                  <a:lnTo>
                    <a:pt x="1068" y="1359"/>
                  </a:lnTo>
                  <a:lnTo>
                    <a:pt x="1045" y="1369"/>
                  </a:lnTo>
                  <a:lnTo>
                    <a:pt x="1021" y="1377"/>
                  </a:lnTo>
                  <a:lnTo>
                    <a:pt x="997" y="1383"/>
                  </a:lnTo>
                  <a:lnTo>
                    <a:pt x="971" y="1388"/>
                  </a:lnTo>
                  <a:lnTo>
                    <a:pt x="947" y="1392"/>
                  </a:lnTo>
                  <a:lnTo>
                    <a:pt x="947" y="1392"/>
                  </a:lnTo>
                  <a:lnTo>
                    <a:pt x="930" y="1394"/>
                  </a:lnTo>
                  <a:lnTo>
                    <a:pt x="930" y="1394"/>
                  </a:lnTo>
                  <a:lnTo>
                    <a:pt x="901" y="1398"/>
                  </a:lnTo>
                  <a:lnTo>
                    <a:pt x="887" y="1401"/>
                  </a:lnTo>
                  <a:lnTo>
                    <a:pt x="873" y="1405"/>
                  </a:lnTo>
                  <a:lnTo>
                    <a:pt x="871" y="1406"/>
                  </a:lnTo>
                  <a:lnTo>
                    <a:pt x="871" y="1406"/>
                  </a:lnTo>
                  <a:lnTo>
                    <a:pt x="857" y="1410"/>
                  </a:lnTo>
                  <a:lnTo>
                    <a:pt x="850" y="1411"/>
                  </a:lnTo>
                  <a:lnTo>
                    <a:pt x="844" y="1412"/>
                  </a:lnTo>
                  <a:lnTo>
                    <a:pt x="844" y="1412"/>
                  </a:lnTo>
                  <a:lnTo>
                    <a:pt x="823" y="1413"/>
                  </a:lnTo>
                  <a:lnTo>
                    <a:pt x="799" y="1414"/>
                  </a:lnTo>
                  <a:lnTo>
                    <a:pt x="799" y="1414"/>
                  </a:lnTo>
                  <a:close/>
                  <a:moveTo>
                    <a:pt x="758" y="37"/>
                  </a:moveTo>
                  <a:lnTo>
                    <a:pt x="758" y="37"/>
                  </a:lnTo>
                  <a:lnTo>
                    <a:pt x="723" y="38"/>
                  </a:lnTo>
                  <a:lnTo>
                    <a:pt x="688" y="39"/>
                  </a:lnTo>
                  <a:lnTo>
                    <a:pt x="651" y="41"/>
                  </a:lnTo>
                  <a:lnTo>
                    <a:pt x="614" y="43"/>
                  </a:lnTo>
                  <a:lnTo>
                    <a:pt x="578" y="47"/>
                  </a:lnTo>
                  <a:lnTo>
                    <a:pt x="540" y="52"/>
                  </a:lnTo>
                  <a:lnTo>
                    <a:pt x="504" y="58"/>
                  </a:lnTo>
                  <a:lnTo>
                    <a:pt x="468" y="67"/>
                  </a:lnTo>
                  <a:lnTo>
                    <a:pt x="432" y="76"/>
                  </a:lnTo>
                  <a:lnTo>
                    <a:pt x="397" y="87"/>
                  </a:lnTo>
                  <a:lnTo>
                    <a:pt x="363" y="102"/>
                  </a:lnTo>
                  <a:lnTo>
                    <a:pt x="347" y="109"/>
                  </a:lnTo>
                  <a:lnTo>
                    <a:pt x="330" y="118"/>
                  </a:lnTo>
                  <a:lnTo>
                    <a:pt x="314" y="126"/>
                  </a:lnTo>
                  <a:lnTo>
                    <a:pt x="299" y="135"/>
                  </a:lnTo>
                  <a:lnTo>
                    <a:pt x="284" y="146"/>
                  </a:lnTo>
                  <a:lnTo>
                    <a:pt x="270" y="156"/>
                  </a:lnTo>
                  <a:lnTo>
                    <a:pt x="255" y="167"/>
                  </a:lnTo>
                  <a:lnTo>
                    <a:pt x="242" y="180"/>
                  </a:lnTo>
                  <a:lnTo>
                    <a:pt x="228" y="192"/>
                  </a:lnTo>
                  <a:lnTo>
                    <a:pt x="216" y="206"/>
                  </a:lnTo>
                  <a:lnTo>
                    <a:pt x="216" y="206"/>
                  </a:lnTo>
                  <a:lnTo>
                    <a:pt x="183" y="245"/>
                  </a:lnTo>
                  <a:lnTo>
                    <a:pt x="153" y="283"/>
                  </a:lnTo>
                  <a:lnTo>
                    <a:pt x="126" y="320"/>
                  </a:lnTo>
                  <a:lnTo>
                    <a:pt x="103" y="354"/>
                  </a:lnTo>
                  <a:lnTo>
                    <a:pt x="94" y="370"/>
                  </a:lnTo>
                  <a:lnTo>
                    <a:pt x="84" y="387"/>
                  </a:lnTo>
                  <a:lnTo>
                    <a:pt x="77" y="403"/>
                  </a:lnTo>
                  <a:lnTo>
                    <a:pt x="70" y="418"/>
                  </a:lnTo>
                  <a:lnTo>
                    <a:pt x="64" y="434"/>
                  </a:lnTo>
                  <a:lnTo>
                    <a:pt x="58" y="449"/>
                  </a:lnTo>
                  <a:lnTo>
                    <a:pt x="54" y="464"/>
                  </a:lnTo>
                  <a:lnTo>
                    <a:pt x="51" y="478"/>
                  </a:lnTo>
                  <a:lnTo>
                    <a:pt x="51" y="478"/>
                  </a:lnTo>
                  <a:lnTo>
                    <a:pt x="47" y="502"/>
                  </a:lnTo>
                  <a:lnTo>
                    <a:pt x="44" y="527"/>
                  </a:lnTo>
                  <a:lnTo>
                    <a:pt x="43" y="551"/>
                  </a:lnTo>
                  <a:lnTo>
                    <a:pt x="42" y="576"/>
                  </a:lnTo>
                  <a:lnTo>
                    <a:pt x="42" y="576"/>
                  </a:lnTo>
                  <a:lnTo>
                    <a:pt x="41" y="602"/>
                  </a:lnTo>
                  <a:lnTo>
                    <a:pt x="40" y="627"/>
                  </a:lnTo>
                  <a:lnTo>
                    <a:pt x="40" y="627"/>
                  </a:lnTo>
                  <a:lnTo>
                    <a:pt x="38" y="655"/>
                  </a:lnTo>
                  <a:lnTo>
                    <a:pt x="37" y="683"/>
                  </a:lnTo>
                  <a:lnTo>
                    <a:pt x="37" y="737"/>
                  </a:lnTo>
                  <a:lnTo>
                    <a:pt x="37" y="737"/>
                  </a:lnTo>
                  <a:lnTo>
                    <a:pt x="37" y="764"/>
                  </a:lnTo>
                  <a:lnTo>
                    <a:pt x="37" y="768"/>
                  </a:lnTo>
                  <a:lnTo>
                    <a:pt x="37" y="768"/>
                  </a:lnTo>
                  <a:lnTo>
                    <a:pt x="38" y="797"/>
                  </a:lnTo>
                  <a:lnTo>
                    <a:pt x="39" y="824"/>
                  </a:lnTo>
                  <a:lnTo>
                    <a:pt x="40" y="839"/>
                  </a:lnTo>
                  <a:lnTo>
                    <a:pt x="42" y="852"/>
                  </a:lnTo>
                  <a:lnTo>
                    <a:pt x="44" y="867"/>
                  </a:lnTo>
                  <a:lnTo>
                    <a:pt x="48" y="880"/>
                  </a:lnTo>
                  <a:lnTo>
                    <a:pt x="48" y="880"/>
                  </a:lnTo>
                  <a:lnTo>
                    <a:pt x="57" y="913"/>
                  </a:lnTo>
                  <a:lnTo>
                    <a:pt x="69" y="943"/>
                  </a:lnTo>
                  <a:lnTo>
                    <a:pt x="75" y="959"/>
                  </a:lnTo>
                  <a:lnTo>
                    <a:pt x="75" y="959"/>
                  </a:lnTo>
                  <a:lnTo>
                    <a:pt x="78" y="968"/>
                  </a:lnTo>
                  <a:lnTo>
                    <a:pt x="83" y="976"/>
                  </a:lnTo>
                  <a:lnTo>
                    <a:pt x="95" y="990"/>
                  </a:lnTo>
                  <a:lnTo>
                    <a:pt x="95" y="990"/>
                  </a:lnTo>
                  <a:lnTo>
                    <a:pt x="105" y="1003"/>
                  </a:lnTo>
                  <a:lnTo>
                    <a:pt x="109" y="1009"/>
                  </a:lnTo>
                  <a:lnTo>
                    <a:pt x="112" y="1016"/>
                  </a:lnTo>
                  <a:lnTo>
                    <a:pt x="112" y="1016"/>
                  </a:lnTo>
                  <a:lnTo>
                    <a:pt x="121" y="1039"/>
                  </a:lnTo>
                  <a:lnTo>
                    <a:pt x="130" y="1061"/>
                  </a:lnTo>
                  <a:lnTo>
                    <a:pt x="141" y="1083"/>
                  </a:lnTo>
                  <a:lnTo>
                    <a:pt x="155" y="1104"/>
                  </a:lnTo>
                  <a:lnTo>
                    <a:pt x="155" y="1104"/>
                  </a:lnTo>
                  <a:lnTo>
                    <a:pt x="168" y="1123"/>
                  </a:lnTo>
                  <a:lnTo>
                    <a:pt x="183" y="1141"/>
                  </a:lnTo>
                  <a:lnTo>
                    <a:pt x="198" y="1158"/>
                  </a:lnTo>
                  <a:lnTo>
                    <a:pt x="215" y="1176"/>
                  </a:lnTo>
                  <a:lnTo>
                    <a:pt x="234" y="1192"/>
                  </a:lnTo>
                  <a:lnTo>
                    <a:pt x="252" y="1209"/>
                  </a:lnTo>
                  <a:lnTo>
                    <a:pt x="273" y="1226"/>
                  </a:lnTo>
                  <a:lnTo>
                    <a:pt x="294" y="1241"/>
                  </a:lnTo>
                  <a:lnTo>
                    <a:pt x="316" y="1256"/>
                  </a:lnTo>
                  <a:lnTo>
                    <a:pt x="339" y="1269"/>
                  </a:lnTo>
                  <a:lnTo>
                    <a:pt x="363" y="1283"/>
                  </a:lnTo>
                  <a:lnTo>
                    <a:pt x="387" y="1296"/>
                  </a:lnTo>
                  <a:lnTo>
                    <a:pt x="413" y="1307"/>
                  </a:lnTo>
                  <a:lnTo>
                    <a:pt x="439" y="1319"/>
                  </a:lnTo>
                  <a:lnTo>
                    <a:pt x="465" y="1329"/>
                  </a:lnTo>
                  <a:lnTo>
                    <a:pt x="492" y="1339"/>
                  </a:lnTo>
                  <a:lnTo>
                    <a:pt x="492" y="1339"/>
                  </a:lnTo>
                  <a:lnTo>
                    <a:pt x="521" y="1348"/>
                  </a:lnTo>
                  <a:lnTo>
                    <a:pt x="550" y="1355"/>
                  </a:lnTo>
                  <a:lnTo>
                    <a:pt x="578" y="1362"/>
                  </a:lnTo>
                  <a:lnTo>
                    <a:pt x="606" y="1368"/>
                  </a:lnTo>
                  <a:lnTo>
                    <a:pt x="633" y="1372"/>
                  </a:lnTo>
                  <a:lnTo>
                    <a:pt x="660" y="1375"/>
                  </a:lnTo>
                  <a:lnTo>
                    <a:pt x="686" y="1377"/>
                  </a:lnTo>
                  <a:lnTo>
                    <a:pt x="712" y="1377"/>
                  </a:lnTo>
                  <a:lnTo>
                    <a:pt x="812" y="1377"/>
                  </a:lnTo>
                  <a:lnTo>
                    <a:pt x="812" y="1377"/>
                  </a:lnTo>
                  <a:lnTo>
                    <a:pt x="825" y="1377"/>
                  </a:lnTo>
                  <a:lnTo>
                    <a:pt x="839" y="1375"/>
                  </a:lnTo>
                  <a:lnTo>
                    <a:pt x="864" y="1370"/>
                  </a:lnTo>
                  <a:lnTo>
                    <a:pt x="864" y="1370"/>
                  </a:lnTo>
                  <a:lnTo>
                    <a:pt x="881" y="1365"/>
                  </a:lnTo>
                  <a:lnTo>
                    <a:pt x="899" y="1362"/>
                  </a:lnTo>
                  <a:lnTo>
                    <a:pt x="899" y="1362"/>
                  </a:lnTo>
                  <a:lnTo>
                    <a:pt x="928" y="1358"/>
                  </a:lnTo>
                  <a:lnTo>
                    <a:pt x="956" y="1353"/>
                  </a:lnTo>
                  <a:lnTo>
                    <a:pt x="984" y="1347"/>
                  </a:lnTo>
                  <a:lnTo>
                    <a:pt x="1011" y="1339"/>
                  </a:lnTo>
                  <a:lnTo>
                    <a:pt x="1038" y="1330"/>
                  </a:lnTo>
                  <a:lnTo>
                    <a:pt x="1064" y="1320"/>
                  </a:lnTo>
                  <a:lnTo>
                    <a:pt x="1089" y="1309"/>
                  </a:lnTo>
                  <a:lnTo>
                    <a:pt x="1113" y="1297"/>
                  </a:lnTo>
                  <a:lnTo>
                    <a:pt x="1113" y="1297"/>
                  </a:lnTo>
                  <a:lnTo>
                    <a:pt x="1133" y="1286"/>
                  </a:lnTo>
                  <a:lnTo>
                    <a:pt x="1152" y="1273"/>
                  </a:lnTo>
                  <a:lnTo>
                    <a:pt x="1170" y="1260"/>
                  </a:lnTo>
                  <a:lnTo>
                    <a:pt x="1187" y="1245"/>
                  </a:lnTo>
                  <a:lnTo>
                    <a:pt x="1204" y="1231"/>
                  </a:lnTo>
                  <a:lnTo>
                    <a:pt x="1220" y="1215"/>
                  </a:lnTo>
                  <a:lnTo>
                    <a:pt x="1252" y="1183"/>
                  </a:lnTo>
                  <a:lnTo>
                    <a:pt x="1252" y="1183"/>
                  </a:lnTo>
                  <a:lnTo>
                    <a:pt x="1269" y="1166"/>
                  </a:lnTo>
                  <a:lnTo>
                    <a:pt x="1269" y="1166"/>
                  </a:lnTo>
                  <a:lnTo>
                    <a:pt x="1279" y="1155"/>
                  </a:lnTo>
                  <a:lnTo>
                    <a:pt x="1289" y="1143"/>
                  </a:lnTo>
                  <a:lnTo>
                    <a:pt x="1297" y="1129"/>
                  </a:lnTo>
                  <a:lnTo>
                    <a:pt x="1303" y="1116"/>
                  </a:lnTo>
                  <a:lnTo>
                    <a:pt x="1310" y="1101"/>
                  </a:lnTo>
                  <a:lnTo>
                    <a:pt x="1316" y="1088"/>
                  </a:lnTo>
                  <a:lnTo>
                    <a:pt x="1327" y="1058"/>
                  </a:lnTo>
                  <a:lnTo>
                    <a:pt x="1327" y="1058"/>
                  </a:lnTo>
                  <a:lnTo>
                    <a:pt x="1333" y="1039"/>
                  </a:lnTo>
                  <a:lnTo>
                    <a:pt x="1340" y="1019"/>
                  </a:lnTo>
                  <a:lnTo>
                    <a:pt x="1349" y="1002"/>
                  </a:lnTo>
                  <a:lnTo>
                    <a:pt x="1358" y="984"/>
                  </a:lnTo>
                  <a:lnTo>
                    <a:pt x="1358" y="984"/>
                  </a:lnTo>
                  <a:lnTo>
                    <a:pt x="1369" y="963"/>
                  </a:lnTo>
                  <a:lnTo>
                    <a:pt x="1380" y="943"/>
                  </a:lnTo>
                  <a:lnTo>
                    <a:pt x="1388" y="921"/>
                  </a:lnTo>
                  <a:lnTo>
                    <a:pt x="1396" y="899"/>
                  </a:lnTo>
                  <a:lnTo>
                    <a:pt x="1403" y="875"/>
                  </a:lnTo>
                  <a:lnTo>
                    <a:pt x="1408" y="851"/>
                  </a:lnTo>
                  <a:lnTo>
                    <a:pt x="1412" y="825"/>
                  </a:lnTo>
                  <a:lnTo>
                    <a:pt x="1415" y="800"/>
                  </a:lnTo>
                  <a:lnTo>
                    <a:pt x="1415" y="800"/>
                  </a:lnTo>
                  <a:lnTo>
                    <a:pt x="1419" y="748"/>
                  </a:lnTo>
                  <a:lnTo>
                    <a:pt x="1421" y="697"/>
                  </a:lnTo>
                  <a:lnTo>
                    <a:pt x="1421" y="645"/>
                  </a:lnTo>
                  <a:lnTo>
                    <a:pt x="1421" y="592"/>
                  </a:lnTo>
                  <a:lnTo>
                    <a:pt x="1421" y="590"/>
                  </a:lnTo>
                  <a:lnTo>
                    <a:pt x="1421" y="590"/>
                  </a:lnTo>
                  <a:lnTo>
                    <a:pt x="1422" y="566"/>
                  </a:lnTo>
                  <a:lnTo>
                    <a:pt x="1422" y="566"/>
                  </a:lnTo>
                  <a:lnTo>
                    <a:pt x="1422" y="547"/>
                  </a:lnTo>
                  <a:lnTo>
                    <a:pt x="1422" y="525"/>
                  </a:lnTo>
                  <a:lnTo>
                    <a:pt x="1420" y="505"/>
                  </a:lnTo>
                  <a:lnTo>
                    <a:pt x="1418" y="496"/>
                  </a:lnTo>
                  <a:lnTo>
                    <a:pt x="1416" y="487"/>
                  </a:lnTo>
                  <a:lnTo>
                    <a:pt x="1416" y="487"/>
                  </a:lnTo>
                  <a:lnTo>
                    <a:pt x="1407" y="461"/>
                  </a:lnTo>
                  <a:lnTo>
                    <a:pt x="1395" y="435"/>
                  </a:lnTo>
                  <a:lnTo>
                    <a:pt x="1382" y="407"/>
                  </a:lnTo>
                  <a:lnTo>
                    <a:pt x="1367" y="377"/>
                  </a:lnTo>
                  <a:lnTo>
                    <a:pt x="1367" y="377"/>
                  </a:lnTo>
                  <a:lnTo>
                    <a:pt x="1357" y="359"/>
                  </a:lnTo>
                  <a:lnTo>
                    <a:pt x="1347" y="342"/>
                  </a:lnTo>
                  <a:lnTo>
                    <a:pt x="1335" y="326"/>
                  </a:lnTo>
                  <a:lnTo>
                    <a:pt x="1324" y="310"/>
                  </a:lnTo>
                  <a:lnTo>
                    <a:pt x="1299" y="280"/>
                  </a:lnTo>
                  <a:lnTo>
                    <a:pt x="1273" y="249"/>
                  </a:lnTo>
                  <a:lnTo>
                    <a:pt x="1273" y="249"/>
                  </a:lnTo>
                  <a:lnTo>
                    <a:pt x="1243" y="216"/>
                  </a:lnTo>
                  <a:lnTo>
                    <a:pt x="1243" y="216"/>
                  </a:lnTo>
                  <a:lnTo>
                    <a:pt x="1235" y="207"/>
                  </a:lnTo>
                  <a:lnTo>
                    <a:pt x="1225" y="198"/>
                  </a:lnTo>
                  <a:lnTo>
                    <a:pt x="1217" y="190"/>
                  </a:lnTo>
                  <a:lnTo>
                    <a:pt x="1208" y="183"/>
                  </a:lnTo>
                  <a:lnTo>
                    <a:pt x="1188" y="171"/>
                  </a:lnTo>
                  <a:lnTo>
                    <a:pt x="1170" y="161"/>
                  </a:lnTo>
                  <a:lnTo>
                    <a:pt x="1170" y="161"/>
                  </a:lnTo>
                  <a:lnTo>
                    <a:pt x="1154" y="151"/>
                  </a:lnTo>
                  <a:lnTo>
                    <a:pt x="1137" y="140"/>
                  </a:lnTo>
                  <a:lnTo>
                    <a:pt x="1137" y="140"/>
                  </a:lnTo>
                  <a:lnTo>
                    <a:pt x="1126" y="132"/>
                  </a:lnTo>
                  <a:lnTo>
                    <a:pt x="1115" y="124"/>
                  </a:lnTo>
                  <a:lnTo>
                    <a:pt x="1102" y="118"/>
                  </a:lnTo>
                  <a:lnTo>
                    <a:pt x="1088" y="111"/>
                  </a:lnTo>
                  <a:lnTo>
                    <a:pt x="1088" y="111"/>
                  </a:lnTo>
                  <a:lnTo>
                    <a:pt x="1074" y="105"/>
                  </a:lnTo>
                  <a:lnTo>
                    <a:pt x="1061" y="99"/>
                  </a:lnTo>
                  <a:lnTo>
                    <a:pt x="1061" y="99"/>
                  </a:lnTo>
                  <a:lnTo>
                    <a:pt x="1047" y="93"/>
                  </a:lnTo>
                  <a:lnTo>
                    <a:pt x="1034" y="87"/>
                  </a:lnTo>
                  <a:lnTo>
                    <a:pt x="1018" y="83"/>
                  </a:lnTo>
                  <a:lnTo>
                    <a:pt x="1011" y="82"/>
                  </a:lnTo>
                  <a:lnTo>
                    <a:pt x="1003" y="81"/>
                  </a:lnTo>
                  <a:lnTo>
                    <a:pt x="1003" y="81"/>
                  </a:lnTo>
                  <a:lnTo>
                    <a:pt x="988" y="80"/>
                  </a:lnTo>
                  <a:lnTo>
                    <a:pt x="970" y="79"/>
                  </a:lnTo>
                  <a:lnTo>
                    <a:pt x="954" y="76"/>
                  </a:lnTo>
                  <a:lnTo>
                    <a:pt x="940" y="73"/>
                  </a:lnTo>
                  <a:lnTo>
                    <a:pt x="940" y="73"/>
                  </a:lnTo>
                  <a:lnTo>
                    <a:pt x="923" y="67"/>
                  </a:lnTo>
                  <a:lnTo>
                    <a:pt x="903" y="61"/>
                  </a:lnTo>
                  <a:lnTo>
                    <a:pt x="882" y="55"/>
                  </a:lnTo>
                  <a:lnTo>
                    <a:pt x="861" y="51"/>
                  </a:lnTo>
                  <a:lnTo>
                    <a:pt x="839" y="48"/>
                  </a:lnTo>
                  <a:lnTo>
                    <a:pt x="817" y="46"/>
                  </a:lnTo>
                  <a:lnTo>
                    <a:pt x="795" y="44"/>
                  </a:lnTo>
                  <a:lnTo>
                    <a:pt x="774" y="43"/>
                  </a:lnTo>
                  <a:lnTo>
                    <a:pt x="774" y="43"/>
                  </a:lnTo>
                  <a:lnTo>
                    <a:pt x="767" y="42"/>
                  </a:lnTo>
                  <a:lnTo>
                    <a:pt x="764" y="41"/>
                  </a:lnTo>
                  <a:lnTo>
                    <a:pt x="762" y="39"/>
                  </a:lnTo>
                  <a:lnTo>
                    <a:pt x="760" y="37"/>
                  </a:lnTo>
                  <a:lnTo>
                    <a:pt x="758" y="37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23" name="Freeform 344">
              <a:extLst>
                <a:ext uri="{FF2B5EF4-FFF2-40B4-BE49-F238E27FC236}">
                  <a16:creationId xmlns:a16="http://schemas.microsoft.com/office/drawing/2014/main" id="{13B9AB52-D34B-4D65-BA5B-980B628C18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3551" y="4206876"/>
              <a:ext cx="504825" cy="487363"/>
            </a:xfrm>
            <a:custGeom>
              <a:avLst/>
              <a:gdLst/>
              <a:ahLst/>
              <a:cxnLst>
                <a:cxn ang="0">
                  <a:pos x="380" y="911"/>
                </a:cxn>
                <a:cxn ang="0">
                  <a:pos x="258" y="876"/>
                </a:cxn>
                <a:cxn ang="0">
                  <a:pos x="157" y="807"/>
                </a:cxn>
                <a:cxn ang="0">
                  <a:pos x="110" y="744"/>
                </a:cxn>
                <a:cxn ang="0">
                  <a:pos x="64" y="684"/>
                </a:cxn>
                <a:cxn ang="0">
                  <a:pos x="35" y="628"/>
                </a:cxn>
                <a:cxn ang="0">
                  <a:pos x="15" y="570"/>
                </a:cxn>
                <a:cxn ang="0">
                  <a:pos x="0" y="466"/>
                </a:cxn>
                <a:cxn ang="0">
                  <a:pos x="6" y="356"/>
                </a:cxn>
                <a:cxn ang="0">
                  <a:pos x="23" y="271"/>
                </a:cxn>
                <a:cxn ang="0">
                  <a:pos x="63" y="189"/>
                </a:cxn>
                <a:cxn ang="0">
                  <a:pos x="152" y="100"/>
                </a:cxn>
                <a:cxn ang="0">
                  <a:pos x="248" y="46"/>
                </a:cxn>
                <a:cxn ang="0">
                  <a:pos x="443" y="3"/>
                </a:cxn>
                <a:cxn ang="0">
                  <a:pos x="498" y="5"/>
                </a:cxn>
                <a:cxn ang="0">
                  <a:pos x="533" y="13"/>
                </a:cxn>
                <a:cxn ang="0">
                  <a:pos x="639" y="17"/>
                </a:cxn>
                <a:cxn ang="0">
                  <a:pos x="690" y="38"/>
                </a:cxn>
                <a:cxn ang="0">
                  <a:pos x="740" y="61"/>
                </a:cxn>
                <a:cxn ang="0">
                  <a:pos x="783" y="87"/>
                </a:cxn>
                <a:cxn ang="0">
                  <a:pos x="848" y="144"/>
                </a:cxn>
                <a:cxn ang="0">
                  <a:pos x="919" y="258"/>
                </a:cxn>
                <a:cxn ang="0">
                  <a:pos x="952" y="383"/>
                </a:cxn>
                <a:cxn ang="0">
                  <a:pos x="954" y="499"/>
                </a:cxn>
                <a:cxn ang="0">
                  <a:pos x="942" y="607"/>
                </a:cxn>
                <a:cxn ang="0">
                  <a:pos x="894" y="727"/>
                </a:cxn>
                <a:cxn ang="0">
                  <a:pos x="833" y="808"/>
                </a:cxn>
                <a:cxn ang="0">
                  <a:pos x="728" y="871"/>
                </a:cxn>
                <a:cxn ang="0">
                  <a:pos x="585" y="911"/>
                </a:cxn>
                <a:cxn ang="0">
                  <a:pos x="486" y="920"/>
                </a:cxn>
                <a:cxn ang="0">
                  <a:pos x="378" y="48"/>
                </a:cxn>
                <a:cxn ang="0">
                  <a:pos x="266" y="81"/>
                </a:cxn>
                <a:cxn ang="0">
                  <a:pos x="184" y="123"/>
                </a:cxn>
                <a:cxn ang="0">
                  <a:pos x="140" y="162"/>
                </a:cxn>
                <a:cxn ang="0">
                  <a:pos x="91" y="210"/>
                </a:cxn>
                <a:cxn ang="0">
                  <a:pos x="48" y="323"/>
                </a:cxn>
                <a:cxn ang="0">
                  <a:pos x="40" y="430"/>
                </a:cxn>
                <a:cxn ang="0">
                  <a:pos x="40" y="514"/>
                </a:cxn>
                <a:cxn ang="0">
                  <a:pos x="65" y="599"/>
                </a:cxn>
                <a:cxn ang="0">
                  <a:pos x="158" y="751"/>
                </a:cxn>
                <a:cxn ang="0">
                  <a:pos x="239" y="827"/>
                </a:cxn>
                <a:cxn ang="0">
                  <a:pos x="354" y="869"/>
                </a:cxn>
                <a:cxn ang="0">
                  <a:pos x="510" y="884"/>
                </a:cxn>
                <a:cxn ang="0">
                  <a:pos x="584" y="876"/>
                </a:cxn>
                <a:cxn ang="0">
                  <a:pos x="704" y="844"/>
                </a:cxn>
                <a:cxn ang="0">
                  <a:pos x="787" y="801"/>
                </a:cxn>
                <a:cxn ang="0">
                  <a:pos x="843" y="743"/>
                </a:cxn>
                <a:cxn ang="0">
                  <a:pos x="878" y="668"/>
                </a:cxn>
                <a:cxn ang="0">
                  <a:pos x="905" y="601"/>
                </a:cxn>
                <a:cxn ang="0">
                  <a:pos x="919" y="452"/>
                </a:cxn>
                <a:cxn ang="0">
                  <a:pos x="907" y="326"/>
                </a:cxn>
                <a:cxn ang="0">
                  <a:pos x="853" y="209"/>
                </a:cxn>
                <a:cxn ang="0">
                  <a:pos x="768" y="120"/>
                </a:cxn>
                <a:cxn ang="0">
                  <a:pos x="694" y="81"/>
                </a:cxn>
                <a:cxn ang="0">
                  <a:pos x="651" y="60"/>
                </a:cxn>
                <a:cxn ang="0">
                  <a:pos x="580" y="46"/>
                </a:cxn>
                <a:cxn ang="0">
                  <a:pos x="506" y="46"/>
                </a:cxn>
                <a:cxn ang="0">
                  <a:pos x="466" y="37"/>
                </a:cxn>
              </a:cxnLst>
              <a:rect l="0" t="0" r="r" b="b"/>
              <a:pathLst>
                <a:path w="954" h="920">
                  <a:moveTo>
                    <a:pt x="486" y="920"/>
                  </a:moveTo>
                  <a:lnTo>
                    <a:pt x="486" y="920"/>
                  </a:lnTo>
                  <a:lnTo>
                    <a:pt x="459" y="919"/>
                  </a:lnTo>
                  <a:lnTo>
                    <a:pt x="433" y="917"/>
                  </a:lnTo>
                  <a:lnTo>
                    <a:pt x="406" y="914"/>
                  </a:lnTo>
                  <a:lnTo>
                    <a:pt x="380" y="911"/>
                  </a:lnTo>
                  <a:lnTo>
                    <a:pt x="354" y="906"/>
                  </a:lnTo>
                  <a:lnTo>
                    <a:pt x="328" y="899"/>
                  </a:lnTo>
                  <a:lnTo>
                    <a:pt x="303" y="892"/>
                  </a:lnTo>
                  <a:lnTo>
                    <a:pt x="279" y="884"/>
                  </a:lnTo>
                  <a:lnTo>
                    <a:pt x="279" y="884"/>
                  </a:lnTo>
                  <a:lnTo>
                    <a:pt x="258" y="876"/>
                  </a:lnTo>
                  <a:lnTo>
                    <a:pt x="239" y="866"/>
                  </a:lnTo>
                  <a:lnTo>
                    <a:pt x="220" y="857"/>
                  </a:lnTo>
                  <a:lnTo>
                    <a:pt x="202" y="845"/>
                  </a:lnTo>
                  <a:lnTo>
                    <a:pt x="186" y="834"/>
                  </a:lnTo>
                  <a:lnTo>
                    <a:pt x="170" y="821"/>
                  </a:lnTo>
                  <a:lnTo>
                    <a:pt x="157" y="807"/>
                  </a:lnTo>
                  <a:lnTo>
                    <a:pt x="143" y="793"/>
                  </a:lnTo>
                  <a:lnTo>
                    <a:pt x="143" y="793"/>
                  </a:lnTo>
                  <a:lnTo>
                    <a:pt x="133" y="779"/>
                  </a:lnTo>
                  <a:lnTo>
                    <a:pt x="124" y="764"/>
                  </a:lnTo>
                  <a:lnTo>
                    <a:pt x="124" y="764"/>
                  </a:lnTo>
                  <a:lnTo>
                    <a:pt x="110" y="744"/>
                  </a:lnTo>
                  <a:lnTo>
                    <a:pt x="103" y="735"/>
                  </a:lnTo>
                  <a:lnTo>
                    <a:pt x="95" y="725"/>
                  </a:lnTo>
                  <a:lnTo>
                    <a:pt x="95" y="725"/>
                  </a:lnTo>
                  <a:lnTo>
                    <a:pt x="84" y="713"/>
                  </a:lnTo>
                  <a:lnTo>
                    <a:pt x="74" y="699"/>
                  </a:lnTo>
                  <a:lnTo>
                    <a:pt x="64" y="684"/>
                  </a:lnTo>
                  <a:lnTo>
                    <a:pt x="57" y="668"/>
                  </a:lnTo>
                  <a:lnTo>
                    <a:pt x="57" y="668"/>
                  </a:lnTo>
                  <a:lnTo>
                    <a:pt x="50" y="653"/>
                  </a:lnTo>
                  <a:lnTo>
                    <a:pt x="42" y="639"/>
                  </a:lnTo>
                  <a:lnTo>
                    <a:pt x="42" y="639"/>
                  </a:lnTo>
                  <a:lnTo>
                    <a:pt x="35" y="628"/>
                  </a:lnTo>
                  <a:lnTo>
                    <a:pt x="29" y="616"/>
                  </a:lnTo>
                  <a:lnTo>
                    <a:pt x="25" y="605"/>
                  </a:lnTo>
                  <a:lnTo>
                    <a:pt x="21" y="594"/>
                  </a:lnTo>
                  <a:lnTo>
                    <a:pt x="21" y="594"/>
                  </a:lnTo>
                  <a:lnTo>
                    <a:pt x="15" y="570"/>
                  </a:lnTo>
                  <a:lnTo>
                    <a:pt x="15" y="570"/>
                  </a:lnTo>
                  <a:lnTo>
                    <a:pt x="8" y="547"/>
                  </a:lnTo>
                  <a:lnTo>
                    <a:pt x="4" y="524"/>
                  </a:lnTo>
                  <a:lnTo>
                    <a:pt x="4" y="524"/>
                  </a:lnTo>
                  <a:lnTo>
                    <a:pt x="2" y="506"/>
                  </a:lnTo>
                  <a:lnTo>
                    <a:pt x="1" y="487"/>
                  </a:lnTo>
                  <a:lnTo>
                    <a:pt x="0" y="466"/>
                  </a:lnTo>
                  <a:lnTo>
                    <a:pt x="0" y="445"/>
                  </a:lnTo>
                  <a:lnTo>
                    <a:pt x="0" y="424"/>
                  </a:lnTo>
                  <a:lnTo>
                    <a:pt x="1" y="402"/>
                  </a:lnTo>
                  <a:lnTo>
                    <a:pt x="3" y="379"/>
                  </a:lnTo>
                  <a:lnTo>
                    <a:pt x="6" y="356"/>
                  </a:lnTo>
                  <a:lnTo>
                    <a:pt x="6" y="356"/>
                  </a:lnTo>
                  <a:lnTo>
                    <a:pt x="10" y="336"/>
                  </a:lnTo>
                  <a:lnTo>
                    <a:pt x="15" y="315"/>
                  </a:lnTo>
                  <a:lnTo>
                    <a:pt x="15" y="315"/>
                  </a:lnTo>
                  <a:lnTo>
                    <a:pt x="19" y="293"/>
                  </a:lnTo>
                  <a:lnTo>
                    <a:pt x="23" y="271"/>
                  </a:lnTo>
                  <a:lnTo>
                    <a:pt x="23" y="271"/>
                  </a:lnTo>
                  <a:lnTo>
                    <a:pt x="26" y="256"/>
                  </a:lnTo>
                  <a:lnTo>
                    <a:pt x="30" y="240"/>
                  </a:lnTo>
                  <a:lnTo>
                    <a:pt x="38" y="227"/>
                  </a:lnTo>
                  <a:lnTo>
                    <a:pt x="47" y="211"/>
                  </a:lnTo>
                  <a:lnTo>
                    <a:pt x="47" y="211"/>
                  </a:lnTo>
                  <a:lnTo>
                    <a:pt x="63" y="189"/>
                  </a:lnTo>
                  <a:lnTo>
                    <a:pt x="81" y="170"/>
                  </a:lnTo>
                  <a:lnTo>
                    <a:pt x="100" y="152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52" y="100"/>
                  </a:lnTo>
                  <a:lnTo>
                    <a:pt x="152" y="100"/>
                  </a:lnTo>
                  <a:lnTo>
                    <a:pt x="159" y="94"/>
                  </a:lnTo>
                  <a:lnTo>
                    <a:pt x="167" y="87"/>
                  </a:lnTo>
                  <a:lnTo>
                    <a:pt x="185" y="75"/>
                  </a:lnTo>
                  <a:lnTo>
                    <a:pt x="205" y="64"/>
                  </a:lnTo>
                  <a:lnTo>
                    <a:pt x="226" y="55"/>
                  </a:lnTo>
                  <a:lnTo>
                    <a:pt x="248" y="46"/>
                  </a:lnTo>
                  <a:lnTo>
                    <a:pt x="269" y="39"/>
                  </a:lnTo>
                  <a:lnTo>
                    <a:pt x="306" y="29"/>
                  </a:lnTo>
                  <a:lnTo>
                    <a:pt x="306" y="29"/>
                  </a:lnTo>
                  <a:lnTo>
                    <a:pt x="352" y="18"/>
                  </a:lnTo>
                  <a:lnTo>
                    <a:pt x="398" y="9"/>
                  </a:lnTo>
                  <a:lnTo>
                    <a:pt x="443" y="3"/>
                  </a:lnTo>
                  <a:lnTo>
                    <a:pt x="485" y="0"/>
                  </a:lnTo>
                  <a:lnTo>
                    <a:pt x="486" y="0"/>
                  </a:lnTo>
                  <a:lnTo>
                    <a:pt x="486" y="0"/>
                  </a:lnTo>
                  <a:lnTo>
                    <a:pt x="491" y="0"/>
                  </a:lnTo>
                  <a:lnTo>
                    <a:pt x="496" y="2"/>
                  </a:lnTo>
                  <a:lnTo>
                    <a:pt x="498" y="5"/>
                  </a:lnTo>
                  <a:lnTo>
                    <a:pt x="500" y="7"/>
                  </a:lnTo>
                  <a:lnTo>
                    <a:pt x="501" y="10"/>
                  </a:lnTo>
                  <a:lnTo>
                    <a:pt x="504" y="10"/>
                  </a:lnTo>
                  <a:lnTo>
                    <a:pt x="504" y="10"/>
                  </a:lnTo>
                  <a:lnTo>
                    <a:pt x="518" y="12"/>
                  </a:lnTo>
                  <a:lnTo>
                    <a:pt x="533" y="13"/>
                  </a:lnTo>
                  <a:lnTo>
                    <a:pt x="563" y="13"/>
                  </a:lnTo>
                  <a:lnTo>
                    <a:pt x="572" y="13"/>
                  </a:lnTo>
                  <a:lnTo>
                    <a:pt x="572" y="13"/>
                  </a:lnTo>
                  <a:lnTo>
                    <a:pt x="595" y="13"/>
                  </a:lnTo>
                  <a:lnTo>
                    <a:pt x="617" y="14"/>
                  </a:lnTo>
                  <a:lnTo>
                    <a:pt x="639" y="17"/>
                  </a:lnTo>
                  <a:lnTo>
                    <a:pt x="649" y="19"/>
                  </a:lnTo>
                  <a:lnTo>
                    <a:pt x="659" y="23"/>
                  </a:lnTo>
                  <a:lnTo>
                    <a:pt x="659" y="23"/>
                  </a:lnTo>
                  <a:lnTo>
                    <a:pt x="667" y="26"/>
                  </a:lnTo>
                  <a:lnTo>
                    <a:pt x="675" y="29"/>
                  </a:lnTo>
                  <a:lnTo>
                    <a:pt x="690" y="38"/>
                  </a:lnTo>
                  <a:lnTo>
                    <a:pt x="690" y="38"/>
                  </a:lnTo>
                  <a:lnTo>
                    <a:pt x="705" y="45"/>
                  </a:lnTo>
                  <a:lnTo>
                    <a:pt x="719" y="53"/>
                  </a:lnTo>
                  <a:lnTo>
                    <a:pt x="719" y="53"/>
                  </a:lnTo>
                  <a:lnTo>
                    <a:pt x="730" y="57"/>
                  </a:lnTo>
                  <a:lnTo>
                    <a:pt x="740" y="61"/>
                  </a:lnTo>
                  <a:lnTo>
                    <a:pt x="748" y="66"/>
                  </a:lnTo>
                  <a:lnTo>
                    <a:pt x="756" y="71"/>
                  </a:lnTo>
                  <a:lnTo>
                    <a:pt x="756" y="71"/>
                  </a:lnTo>
                  <a:lnTo>
                    <a:pt x="769" y="80"/>
                  </a:lnTo>
                  <a:lnTo>
                    <a:pt x="783" y="87"/>
                  </a:lnTo>
                  <a:lnTo>
                    <a:pt x="783" y="87"/>
                  </a:lnTo>
                  <a:lnTo>
                    <a:pt x="799" y="97"/>
                  </a:lnTo>
                  <a:lnTo>
                    <a:pt x="808" y="102"/>
                  </a:lnTo>
                  <a:lnTo>
                    <a:pt x="815" y="109"/>
                  </a:lnTo>
                  <a:lnTo>
                    <a:pt x="815" y="109"/>
                  </a:lnTo>
                  <a:lnTo>
                    <a:pt x="831" y="126"/>
                  </a:lnTo>
                  <a:lnTo>
                    <a:pt x="848" y="144"/>
                  </a:lnTo>
                  <a:lnTo>
                    <a:pt x="862" y="162"/>
                  </a:lnTo>
                  <a:lnTo>
                    <a:pt x="876" y="181"/>
                  </a:lnTo>
                  <a:lnTo>
                    <a:pt x="888" y="200"/>
                  </a:lnTo>
                  <a:lnTo>
                    <a:pt x="900" y="218"/>
                  </a:lnTo>
                  <a:lnTo>
                    <a:pt x="910" y="238"/>
                  </a:lnTo>
                  <a:lnTo>
                    <a:pt x="919" y="258"/>
                  </a:lnTo>
                  <a:lnTo>
                    <a:pt x="928" y="277"/>
                  </a:lnTo>
                  <a:lnTo>
                    <a:pt x="934" y="298"/>
                  </a:lnTo>
                  <a:lnTo>
                    <a:pt x="940" y="319"/>
                  </a:lnTo>
                  <a:lnTo>
                    <a:pt x="944" y="340"/>
                  </a:lnTo>
                  <a:lnTo>
                    <a:pt x="949" y="361"/>
                  </a:lnTo>
                  <a:lnTo>
                    <a:pt x="952" y="383"/>
                  </a:lnTo>
                  <a:lnTo>
                    <a:pt x="953" y="406"/>
                  </a:lnTo>
                  <a:lnTo>
                    <a:pt x="954" y="429"/>
                  </a:lnTo>
                  <a:lnTo>
                    <a:pt x="954" y="429"/>
                  </a:lnTo>
                  <a:lnTo>
                    <a:pt x="954" y="463"/>
                  </a:lnTo>
                  <a:lnTo>
                    <a:pt x="954" y="463"/>
                  </a:lnTo>
                  <a:lnTo>
                    <a:pt x="954" y="499"/>
                  </a:lnTo>
                  <a:lnTo>
                    <a:pt x="953" y="537"/>
                  </a:lnTo>
                  <a:lnTo>
                    <a:pt x="952" y="555"/>
                  </a:lnTo>
                  <a:lnTo>
                    <a:pt x="950" y="573"/>
                  </a:lnTo>
                  <a:lnTo>
                    <a:pt x="946" y="590"/>
                  </a:lnTo>
                  <a:lnTo>
                    <a:pt x="942" y="607"/>
                  </a:lnTo>
                  <a:lnTo>
                    <a:pt x="942" y="607"/>
                  </a:lnTo>
                  <a:lnTo>
                    <a:pt x="936" y="628"/>
                  </a:lnTo>
                  <a:lnTo>
                    <a:pt x="929" y="649"/>
                  </a:lnTo>
                  <a:lnTo>
                    <a:pt x="921" y="669"/>
                  </a:lnTo>
                  <a:lnTo>
                    <a:pt x="912" y="689"/>
                  </a:lnTo>
                  <a:lnTo>
                    <a:pt x="903" y="709"/>
                  </a:lnTo>
                  <a:lnTo>
                    <a:pt x="894" y="727"/>
                  </a:lnTo>
                  <a:lnTo>
                    <a:pt x="883" y="745"/>
                  </a:lnTo>
                  <a:lnTo>
                    <a:pt x="874" y="760"/>
                  </a:lnTo>
                  <a:lnTo>
                    <a:pt x="874" y="760"/>
                  </a:lnTo>
                  <a:lnTo>
                    <a:pt x="861" y="778"/>
                  </a:lnTo>
                  <a:lnTo>
                    <a:pt x="848" y="794"/>
                  </a:lnTo>
                  <a:lnTo>
                    <a:pt x="833" y="808"/>
                  </a:lnTo>
                  <a:lnTo>
                    <a:pt x="818" y="822"/>
                  </a:lnTo>
                  <a:lnTo>
                    <a:pt x="801" y="834"/>
                  </a:lnTo>
                  <a:lnTo>
                    <a:pt x="784" y="844"/>
                  </a:lnTo>
                  <a:lnTo>
                    <a:pt x="766" y="855"/>
                  </a:lnTo>
                  <a:lnTo>
                    <a:pt x="747" y="863"/>
                  </a:lnTo>
                  <a:lnTo>
                    <a:pt x="728" y="871"/>
                  </a:lnTo>
                  <a:lnTo>
                    <a:pt x="708" y="879"/>
                  </a:lnTo>
                  <a:lnTo>
                    <a:pt x="688" y="885"/>
                  </a:lnTo>
                  <a:lnTo>
                    <a:pt x="668" y="891"/>
                  </a:lnTo>
                  <a:lnTo>
                    <a:pt x="626" y="901"/>
                  </a:lnTo>
                  <a:lnTo>
                    <a:pt x="585" y="911"/>
                  </a:lnTo>
                  <a:lnTo>
                    <a:pt x="585" y="911"/>
                  </a:lnTo>
                  <a:lnTo>
                    <a:pt x="562" y="914"/>
                  </a:lnTo>
                  <a:lnTo>
                    <a:pt x="537" y="917"/>
                  </a:lnTo>
                  <a:lnTo>
                    <a:pt x="512" y="919"/>
                  </a:lnTo>
                  <a:lnTo>
                    <a:pt x="486" y="920"/>
                  </a:lnTo>
                  <a:lnTo>
                    <a:pt x="486" y="920"/>
                  </a:lnTo>
                  <a:lnTo>
                    <a:pt x="486" y="920"/>
                  </a:lnTo>
                  <a:lnTo>
                    <a:pt x="486" y="920"/>
                  </a:lnTo>
                  <a:close/>
                  <a:moveTo>
                    <a:pt x="463" y="37"/>
                  </a:moveTo>
                  <a:lnTo>
                    <a:pt x="463" y="37"/>
                  </a:lnTo>
                  <a:lnTo>
                    <a:pt x="424" y="41"/>
                  </a:lnTo>
                  <a:lnTo>
                    <a:pt x="402" y="44"/>
                  </a:lnTo>
                  <a:lnTo>
                    <a:pt x="378" y="48"/>
                  </a:lnTo>
                  <a:lnTo>
                    <a:pt x="355" y="54"/>
                  </a:lnTo>
                  <a:lnTo>
                    <a:pt x="331" y="59"/>
                  </a:lnTo>
                  <a:lnTo>
                    <a:pt x="307" y="66"/>
                  </a:lnTo>
                  <a:lnTo>
                    <a:pt x="282" y="73"/>
                  </a:lnTo>
                  <a:lnTo>
                    <a:pt x="282" y="73"/>
                  </a:lnTo>
                  <a:lnTo>
                    <a:pt x="266" y="81"/>
                  </a:lnTo>
                  <a:lnTo>
                    <a:pt x="249" y="88"/>
                  </a:lnTo>
                  <a:lnTo>
                    <a:pt x="217" y="104"/>
                  </a:lnTo>
                  <a:lnTo>
                    <a:pt x="217" y="104"/>
                  </a:lnTo>
                  <a:lnTo>
                    <a:pt x="193" y="117"/>
                  </a:lnTo>
                  <a:lnTo>
                    <a:pt x="193" y="117"/>
                  </a:lnTo>
                  <a:lnTo>
                    <a:pt x="184" y="123"/>
                  </a:lnTo>
                  <a:lnTo>
                    <a:pt x="174" y="129"/>
                  </a:lnTo>
                  <a:lnTo>
                    <a:pt x="166" y="138"/>
                  </a:lnTo>
                  <a:lnTo>
                    <a:pt x="159" y="145"/>
                  </a:lnTo>
                  <a:lnTo>
                    <a:pt x="159" y="145"/>
                  </a:lnTo>
                  <a:lnTo>
                    <a:pt x="146" y="157"/>
                  </a:lnTo>
                  <a:lnTo>
                    <a:pt x="140" y="162"/>
                  </a:lnTo>
                  <a:lnTo>
                    <a:pt x="134" y="168"/>
                  </a:lnTo>
                  <a:lnTo>
                    <a:pt x="134" y="168"/>
                  </a:lnTo>
                  <a:lnTo>
                    <a:pt x="126" y="173"/>
                  </a:lnTo>
                  <a:lnTo>
                    <a:pt x="118" y="179"/>
                  </a:lnTo>
                  <a:lnTo>
                    <a:pt x="104" y="194"/>
                  </a:lnTo>
                  <a:lnTo>
                    <a:pt x="91" y="210"/>
                  </a:lnTo>
                  <a:lnTo>
                    <a:pt x="80" y="229"/>
                  </a:lnTo>
                  <a:lnTo>
                    <a:pt x="70" y="248"/>
                  </a:lnTo>
                  <a:lnTo>
                    <a:pt x="60" y="271"/>
                  </a:lnTo>
                  <a:lnTo>
                    <a:pt x="53" y="296"/>
                  </a:lnTo>
                  <a:lnTo>
                    <a:pt x="48" y="323"/>
                  </a:lnTo>
                  <a:lnTo>
                    <a:pt x="48" y="323"/>
                  </a:lnTo>
                  <a:lnTo>
                    <a:pt x="44" y="344"/>
                  </a:lnTo>
                  <a:lnTo>
                    <a:pt x="42" y="366"/>
                  </a:lnTo>
                  <a:lnTo>
                    <a:pt x="41" y="388"/>
                  </a:lnTo>
                  <a:lnTo>
                    <a:pt x="40" y="414"/>
                  </a:lnTo>
                  <a:lnTo>
                    <a:pt x="40" y="414"/>
                  </a:lnTo>
                  <a:lnTo>
                    <a:pt x="40" y="430"/>
                  </a:lnTo>
                  <a:lnTo>
                    <a:pt x="39" y="447"/>
                  </a:lnTo>
                  <a:lnTo>
                    <a:pt x="39" y="447"/>
                  </a:lnTo>
                  <a:lnTo>
                    <a:pt x="36" y="464"/>
                  </a:lnTo>
                  <a:lnTo>
                    <a:pt x="36" y="481"/>
                  </a:lnTo>
                  <a:lnTo>
                    <a:pt x="36" y="497"/>
                  </a:lnTo>
                  <a:lnTo>
                    <a:pt x="40" y="514"/>
                  </a:lnTo>
                  <a:lnTo>
                    <a:pt x="40" y="514"/>
                  </a:lnTo>
                  <a:lnTo>
                    <a:pt x="43" y="530"/>
                  </a:lnTo>
                  <a:lnTo>
                    <a:pt x="48" y="548"/>
                  </a:lnTo>
                  <a:lnTo>
                    <a:pt x="53" y="565"/>
                  </a:lnTo>
                  <a:lnTo>
                    <a:pt x="59" y="581"/>
                  </a:lnTo>
                  <a:lnTo>
                    <a:pt x="65" y="599"/>
                  </a:lnTo>
                  <a:lnTo>
                    <a:pt x="73" y="615"/>
                  </a:lnTo>
                  <a:lnTo>
                    <a:pt x="81" y="633"/>
                  </a:lnTo>
                  <a:lnTo>
                    <a:pt x="90" y="650"/>
                  </a:lnTo>
                  <a:lnTo>
                    <a:pt x="110" y="684"/>
                  </a:lnTo>
                  <a:lnTo>
                    <a:pt x="133" y="718"/>
                  </a:lnTo>
                  <a:lnTo>
                    <a:pt x="158" y="751"/>
                  </a:lnTo>
                  <a:lnTo>
                    <a:pt x="187" y="784"/>
                  </a:lnTo>
                  <a:lnTo>
                    <a:pt x="187" y="784"/>
                  </a:lnTo>
                  <a:lnTo>
                    <a:pt x="198" y="797"/>
                  </a:lnTo>
                  <a:lnTo>
                    <a:pt x="211" y="807"/>
                  </a:lnTo>
                  <a:lnTo>
                    <a:pt x="224" y="817"/>
                  </a:lnTo>
                  <a:lnTo>
                    <a:pt x="239" y="827"/>
                  </a:lnTo>
                  <a:lnTo>
                    <a:pt x="255" y="836"/>
                  </a:lnTo>
                  <a:lnTo>
                    <a:pt x="273" y="844"/>
                  </a:lnTo>
                  <a:lnTo>
                    <a:pt x="291" y="852"/>
                  </a:lnTo>
                  <a:lnTo>
                    <a:pt x="311" y="858"/>
                  </a:lnTo>
                  <a:lnTo>
                    <a:pt x="332" y="864"/>
                  </a:lnTo>
                  <a:lnTo>
                    <a:pt x="354" y="869"/>
                  </a:lnTo>
                  <a:lnTo>
                    <a:pt x="377" y="873"/>
                  </a:lnTo>
                  <a:lnTo>
                    <a:pt x="401" y="877"/>
                  </a:lnTo>
                  <a:lnTo>
                    <a:pt x="427" y="880"/>
                  </a:lnTo>
                  <a:lnTo>
                    <a:pt x="454" y="882"/>
                  </a:lnTo>
                  <a:lnTo>
                    <a:pt x="481" y="883"/>
                  </a:lnTo>
                  <a:lnTo>
                    <a:pt x="510" y="884"/>
                  </a:lnTo>
                  <a:lnTo>
                    <a:pt x="512" y="884"/>
                  </a:lnTo>
                  <a:lnTo>
                    <a:pt x="512" y="884"/>
                  </a:lnTo>
                  <a:lnTo>
                    <a:pt x="530" y="883"/>
                  </a:lnTo>
                  <a:lnTo>
                    <a:pt x="547" y="882"/>
                  </a:lnTo>
                  <a:lnTo>
                    <a:pt x="566" y="879"/>
                  </a:lnTo>
                  <a:lnTo>
                    <a:pt x="584" y="876"/>
                  </a:lnTo>
                  <a:lnTo>
                    <a:pt x="619" y="867"/>
                  </a:lnTo>
                  <a:lnTo>
                    <a:pt x="654" y="858"/>
                  </a:lnTo>
                  <a:lnTo>
                    <a:pt x="654" y="858"/>
                  </a:lnTo>
                  <a:lnTo>
                    <a:pt x="693" y="848"/>
                  </a:lnTo>
                  <a:lnTo>
                    <a:pt x="693" y="848"/>
                  </a:lnTo>
                  <a:lnTo>
                    <a:pt x="704" y="844"/>
                  </a:lnTo>
                  <a:lnTo>
                    <a:pt x="715" y="840"/>
                  </a:lnTo>
                  <a:lnTo>
                    <a:pt x="728" y="835"/>
                  </a:lnTo>
                  <a:lnTo>
                    <a:pt x="739" y="830"/>
                  </a:lnTo>
                  <a:lnTo>
                    <a:pt x="763" y="816"/>
                  </a:lnTo>
                  <a:lnTo>
                    <a:pt x="775" y="808"/>
                  </a:lnTo>
                  <a:lnTo>
                    <a:pt x="787" y="801"/>
                  </a:lnTo>
                  <a:lnTo>
                    <a:pt x="797" y="792"/>
                  </a:lnTo>
                  <a:lnTo>
                    <a:pt x="808" y="782"/>
                  </a:lnTo>
                  <a:lnTo>
                    <a:pt x="818" y="773"/>
                  </a:lnTo>
                  <a:lnTo>
                    <a:pt x="827" y="764"/>
                  </a:lnTo>
                  <a:lnTo>
                    <a:pt x="836" y="753"/>
                  </a:lnTo>
                  <a:lnTo>
                    <a:pt x="843" y="743"/>
                  </a:lnTo>
                  <a:lnTo>
                    <a:pt x="849" y="731"/>
                  </a:lnTo>
                  <a:lnTo>
                    <a:pt x="854" y="721"/>
                  </a:lnTo>
                  <a:lnTo>
                    <a:pt x="854" y="721"/>
                  </a:lnTo>
                  <a:lnTo>
                    <a:pt x="866" y="694"/>
                  </a:lnTo>
                  <a:lnTo>
                    <a:pt x="878" y="668"/>
                  </a:lnTo>
                  <a:lnTo>
                    <a:pt x="878" y="668"/>
                  </a:lnTo>
                  <a:lnTo>
                    <a:pt x="888" y="649"/>
                  </a:lnTo>
                  <a:lnTo>
                    <a:pt x="888" y="649"/>
                  </a:lnTo>
                  <a:lnTo>
                    <a:pt x="894" y="636"/>
                  </a:lnTo>
                  <a:lnTo>
                    <a:pt x="898" y="625"/>
                  </a:lnTo>
                  <a:lnTo>
                    <a:pt x="902" y="612"/>
                  </a:lnTo>
                  <a:lnTo>
                    <a:pt x="905" y="601"/>
                  </a:lnTo>
                  <a:lnTo>
                    <a:pt x="909" y="577"/>
                  </a:lnTo>
                  <a:lnTo>
                    <a:pt x="912" y="551"/>
                  </a:lnTo>
                  <a:lnTo>
                    <a:pt x="912" y="551"/>
                  </a:lnTo>
                  <a:lnTo>
                    <a:pt x="917" y="503"/>
                  </a:lnTo>
                  <a:lnTo>
                    <a:pt x="918" y="478"/>
                  </a:lnTo>
                  <a:lnTo>
                    <a:pt x="919" y="452"/>
                  </a:lnTo>
                  <a:lnTo>
                    <a:pt x="919" y="426"/>
                  </a:lnTo>
                  <a:lnTo>
                    <a:pt x="918" y="400"/>
                  </a:lnTo>
                  <a:lnTo>
                    <a:pt x="916" y="373"/>
                  </a:lnTo>
                  <a:lnTo>
                    <a:pt x="911" y="348"/>
                  </a:lnTo>
                  <a:lnTo>
                    <a:pt x="911" y="348"/>
                  </a:lnTo>
                  <a:lnTo>
                    <a:pt x="907" y="326"/>
                  </a:lnTo>
                  <a:lnTo>
                    <a:pt x="901" y="305"/>
                  </a:lnTo>
                  <a:lnTo>
                    <a:pt x="894" y="285"/>
                  </a:lnTo>
                  <a:lnTo>
                    <a:pt x="884" y="265"/>
                  </a:lnTo>
                  <a:lnTo>
                    <a:pt x="875" y="245"/>
                  </a:lnTo>
                  <a:lnTo>
                    <a:pt x="865" y="227"/>
                  </a:lnTo>
                  <a:lnTo>
                    <a:pt x="853" y="209"/>
                  </a:lnTo>
                  <a:lnTo>
                    <a:pt x="842" y="191"/>
                  </a:lnTo>
                  <a:lnTo>
                    <a:pt x="828" y="176"/>
                  </a:lnTo>
                  <a:lnTo>
                    <a:pt x="815" y="160"/>
                  </a:lnTo>
                  <a:lnTo>
                    <a:pt x="799" y="146"/>
                  </a:lnTo>
                  <a:lnTo>
                    <a:pt x="784" y="132"/>
                  </a:lnTo>
                  <a:lnTo>
                    <a:pt x="768" y="120"/>
                  </a:lnTo>
                  <a:lnTo>
                    <a:pt x="752" y="109"/>
                  </a:lnTo>
                  <a:lnTo>
                    <a:pt x="734" y="99"/>
                  </a:lnTo>
                  <a:lnTo>
                    <a:pt x="716" y="90"/>
                  </a:lnTo>
                  <a:lnTo>
                    <a:pt x="716" y="90"/>
                  </a:lnTo>
                  <a:lnTo>
                    <a:pt x="705" y="85"/>
                  </a:lnTo>
                  <a:lnTo>
                    <a:pt x="694" y="81"/>
                  </a:lnTo>
                  <a:lnTo>
                    <a:pt x="694" y="81"/>
                  </a:lnTo>
                  <a:lnTo>
                    <a:pt x="682" y="76"/>
                  </a:lnTo>
                  <a:lnTo>
                    <a:pt x="671" y="72"/>
                  </a:lnTo>
                  <a:lnTo>
                    <a:pt x="660" y="67"/>
                  </a:lnTo>
                  <a:lnTo>
                    <a:pt x="651" y="60"/>
                  </a:lnTo>
                  <a:lnTo>
                    <a:pt x="651" y="60"/>
                  </a:lnTo>
                  <a:lnTo>
                    <a:pt x="646" y="58"/>
                  </a:lnTo>
                  <a:lnTo>
                    <a:pt x="638" y="56"/>
                  </a:lnTo>
                  <a:lnTo>
                    <a:pt x="615" y="52"/>
                  </a:lnTo>
                  <a:lnTo>
                    <a:pt x="593" y="47"/>
                  </a:lnTo>
                  <a:lnTo>
                    <a:pt x="580" y="46"/>
                  </a:lnTo>
                  <a:lnTo>
                    <a:pt x="580" y="46"/>
                  </a:lnTo>
                  <a:lnTo>
                    <a:pt x="564" y="47"/>
                  </a:lnTo>
                  <a:lnTo>
                    <a:pt x="564" y="47"/>
                  </a:lnTo>
                  <a:lnTo>
                    <a:pt x="534" y="47"/>
                  </a:lnTo>
                  <a:lnTo>
                    <a:pt x="534" y="47"/>
                  </a:lnTo>
                  <a:lnTo>
                    <a:pt x="520" y="47"/>
                  </a:lnTo>
                  <a:lnTo>
                    <a:pt x="506" y="46"/>
                  </a:lnTo>
                  <a:lnTo>
                    <a:pt x="490" y="44"/>
                  </a:lnTo>
                  <a:lnTo>
                    <a:pt x="474" y="41"/>
                  </a:lnTo>
                  <a:lnTo>
                    <a:pt x="474" y="41"/>
                  </a:lnTo>
                  <a:lnTo>
                    <a:pt x="470" y="40"/>
                  </a:lnTo>
                  <a:lnTo>
                    <a:pt x="467" y="38"/>
                  </a:lnTo>
                  <a:lnTo>
                    <a:pt x="466" y="37"/>
                  </a:lnTo>
                  <a:lnTo>
                    <a:pt x="463" y="37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24" name="Freeform 345">
              <a:extLst>
                <a:ext uri="{FF2B5EF4-FFF2-40B4-BE49-F238E27FC236}">
                  <a16:creationId xmlns:a16="http://schemas.microsoft.com/office/drawing/2014/main" id="{8D33899C-B4E1-4369-81BE-92542166C1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68813" y="4410076"/>
              <a:ext cx="112713" cy="107950"/>
            </a:xfrm>
            <a:custGeom>
              <a:avLst/>
              <a:gdLst/>
              <a:ahLst/>
              <a:cxnLst>
                <a:cxn ang="0">
                  <a:pos x="97" y="202"/>
                </a:cxn>
                <a:cxn ang="0">
                  <a:pos x="75" y="196"/>
                </a:cxn>
                <a:cxn ang="0">
                  <a:pos x="48" y="182"/>
                </a:cxn>
                <a:cxn ang="0">
                  <a:pos x="25" y="162"/>
                </a:cxn>
                <a:cxn ang="0">
                  <a:pos x="8" y="137"/>
                </a:cxn>
                <a:cxn ang="0">
                  <a:pos x="0" y="109"/>
                </a:cxn>
                <a:cxn ang="0">
                  <a:pos x="3" y="78"/>
                </a:cxn>
                <a:cxn ang="0">
                  <a:pos x="12" y="52"/>
                </a:cxn>
                <a:cxn ang="0">
                  <a:pos x="25" y="29"/>
                </a:cxn>
                <a:cxn ang="0">
                  <a:pos x="39" y="18"/>
                </a:cxn>
                <a:cxn ang="0">
                  <a:pos x="63" y="9"/>
                </a:cxn>
                <a:cxn ang="0">
                  <a:pos x="89" y="8"/>
                </a:cxn>
                <a:cxn ang="0">
                  <a:pos x="110" y="5"/>
                </a:cxn>
                <a:cxn ang="0">
                  <a:pos x="117" y="0"/>
                </a:cxn>
                <a:cxn ang="0">
                  <a:pos x="122" y="1"/>
                </a:cxn>
                <a:cxn ang="0">
                  <a:pos x="142" y="8"/>
                </a:cxn>
                <a:cxn ang="0">
                  <a:pos x="165" y="17"/>
                </a:cxn>
                <a:cxn ang="0">
                  <a:pos x="186" y="30"/>
                </a:cxn>
                <a:cxn ang="0">
                  <a:pos x="196" y="44"/>
                </a:cxn>
                <a:cxn ang="0">
                  <a:pos x="208" y="71"/>
                </a:cxn>
                <a:cxn ang="0">
                  <a:pos x="213" y="104"/>
                </a:cxn>
                <a:cxn ang="0">
                  <a:pos x="210" y="126"/>
                </a:cxn>
                <a:cxn ang="0">
                  <a:pos x="198" y="150"/>
                </a:cxn>
                <a:cxn ang="0">
                  <a:pos x="169" y="182"/>
                </a:cxn>
                <a:cxn ang="0">
                  <a:pos x="140" y="197"/>
                </a:cxn>
                <a:cxn ang="0">
                  <a:pos x="116" y="203"/>
                </a:cxn>
                <a:cxn ang="0">
                  <a:pos x="109" y="203"/>
                </a:cxn>
                <a:cxn ang="0">
                  <a:pos x="94" y="44"/>
                </a:cxn>
                <a:cxn ang="0">
                  <a:pos x="70" y="47"/>
                </a:cxn>
                <a:cxn ang="0">
                  <a:pos x="49" y="60"/>
                </a:cxn>
                <a:cxn ang="0">
                  <a:pos x="41" y="80"/>
                </a:cxn>
                <a:cxn ang="0">
                  <a:pos x="37" y="100"/>
                </a:cxn>
                <a:cxn ang="0">
                  <a:pos x="42" y="119"/>
                </a:cxn>
                <a:cxn ang="0">
                  <a:pos x="48" y="132"/>
                </a:cxn>
                <a:cxn ang="0">
                  <a:pos x="61" y="148"/>
                </a:cxn>
                <a:cxn ang="0">
                  <a:pos x="80" y="161"/>
                </a:cxn>
                <a:cxn ang="0">
                  <a:pos x="94" y="165"/>
                </a:cxn>
                <a:cxn ang="0">
                  <a:pos x="107" y="166"/>
                </a:cxn>
                <a:cxn ang="0">
                  <a:pos x="128" y="163"/>
                </a:cxn>
                <a:cxn ang="0">
                  <a:pos x="147" y="154"/>
                </a:cxn>
                <a:cxn ang="0">
                  <a:pos x="159" y="143"/>
                </a:cxn>
                <a:cxn ang="0">
                  <a:pos x="175" y="111"/>
                </a:cxn>
                <a:cxn ang="0">
                  <a:pos x="176" y="100"/>
                </a:cxn>
                <a:cxn ang="0">
                  <a:pos x="168" y="69"/>
                </a:cxn>
                <a:cxn ang="0">
                  <a:pos x="148" y="51"/>
                </a:cxn>
                <a:cxn ang="0">
                  <a:pos x="131" y="42"/>
                </a:cxn>
                <a:cxn ang="0">
                  <a:pos x="122" y="44"/>
                </a:cxn>
                <a:cxn ang="0">
                  <a:pos x="108" y="44"/>
                </a:cxn>
              </a:cxnLst>
              <a:rect l="0" t="0" r="r" b="b"/>
              <a:pathLst>
                <a:path w="213" h="203">
                  <a:moveTo>
                    <a:pt x="109" y="203"/>
                  </a:moveTo>
                  <a:lnTo>
                    <a:pt x="109" y="203"/>
                  </a:lnTo>
                  <a:lnTo>
                    <a:pt x="97" y="202"/>
                  </a:lnTo>
                  <a:lnTo>
                    <a:pt x="85" y="200"/>
                  </a:lnTo>
                  <a:lnTo>
                    <a:pt x="85" y="200"/>
                  </a:lnTo>
                  <a:lnTo>
                    <a:pt x="75" y="196"/>
                  </a:lnTo>
                  <a:lnTo>
                    <a:pt x="65" y="192"/>
                  </a:lnTo>
                  <a:lnTo>
                    <a:pt x="56" y="188"/>
                  </a:lnTo>
                  <a:lnTo>
                    <a:pt x="48" y="182"/>
                  </a:lnTo>
                  <a:lnTo>
                    <a:pt x="40" y="175"/>
                  </a:lnTo>
                  <a:lnTo>
                    <a:pt x="32" y="169"/>
                  </a:lnTo>
                  <a:lnTo>
                    <a:pt x="25" y="162"/>
                  </a:lnTo>
                  <a:lnTo>
                    <a:pt x="19" y="154"/>
                  </a:lnTo>
                  <a:lnTo>
                    <a:pt x="14" y="145"/>
                  </a:lnTo>
                  <a:lnTo>
                    <a:pt x="8" y="137"/>
                  </a:lnTo>
                  <a:lnTo>
                    <a:pt x="5" y="128"/>
                  </a:lnTo>
                  <a:lnTo>
                    <a:pt x="2" y="118"/>
                  </a:lnTo>
                  <a:lnTo>
                    <a:pt x="0" y="109"/>
                  </a:lnTo>
                  <a:lnTo>
                    <a:pt x="0" y="99"/>
                  </a:lnTo>
                  <a:lnTo>
                    <a:pt x="1" y="88"/>
                  </a:lnTo>
                  <a:lnTo>
                    <a:pt x="3" y="78"/>
                  </a:lnTo>
                  <a:lnTo>
                    <a:pt x="3" y="78"/>
                  </a:lnTo>
                  <a:lnTo>
                    <a:pt x="8" y="61"/>
                  </a:lnTo>
                  <a:lnTo>
                    <a:pt x="12" y="52"/>
                  </a:lnTo>
                  <a:lnTo>
                    <a:pt x="16" y="44"/>
                  </a:lnTo>
                  <a:lnTo>
                    <a:pt x="20" y="37"/>
                  </a:lnTo>
                  <a:lnTo>
                    <a:pt x="25" y="29"/>
                  </a:lnTo>
                  <a:lnTo>
                    <a:pt x="31" y="23"/>
                  </a:lnTo>
                  <a:lnTo>
                    <a:pt x="39" y="18"/>
                  </a:lnTo>
                  <a:lnTo>
                    <a:pt x="39" y="18"/>
                  </a:lnTo>
                  <a:lnTo>
                    <a:pt x="45" y="15"/>
                  </a:lnTo>
                  <a:lnTo>
                    <a:pt x="51" y="12"/>
                  </a:lnTo>
                  <a:lnTo>
                    <a:pt x="63" y="9"/>
                  </a:lnTo>
                  <a:lnTo>
                    <a:pt x="77" y="8"/>
                  </a:lnTo>
                  <a:lnTo>
                    <a:pt x="89" y="8"/>
                  </a:lnTo>
                  <a:lnTo>
                    <a:pt x="89" y="8"/>
                  </a:lnTo>
                  <a:lnTo>
                    <a:pt x="106" y="8"/>
                  </a:lnTo>
                  <a:lnTo>
                    <a:pt x="108" y="8"/>
                  </a:lnTo>
                  <a:lnTo>
                    <a:pt x="110" y="5"/>
                  </a:lnTo>
                  <a:lnTo>
                    <a:pt x="110" y="5"/>
                  </a:lnTo>
                  <a:lnTo>
                    <a:pt x="114" y="1"/>
                  </a:lnTo>
                  <a:lnTo>
                    <a:pt x="117" y="0"/>
                  </a:lnTo>
                  <a:lnTo>
                    <a:pt x="119" y="0"/>
                  </a:lnTo>
                  <a:lnTo>
                    <a:pt x="119" y="0"/>
                  </a:lnTo>
                  <a:lnTo>
                    <a:pt x="122" y="1"/>
                  </a:lnTo>
                  <a:lnTo>
                    <a:pt x="127" y="2"/>
                  </a:lnTo>
                  <a:lnTo>
                    <a:pt x="127" y="2"/>
                  </a:lnTo>
                  <a:lnTo>
                    <a:pt x="142" y="8"/>
                  </a:lnTo>
                  <a:lnTo>
                    <a:pt x="142" y="8"/>
                  </a:lnTo>
                  <a:lnTo>
                    <a:pt x="158" y="14"/>
                  </a:lnTo>
                  <a:lnTo>
                    <a:pt x="165" y="17"/>
                  </a:lnTo>
                  <a:lnTo>
                    <a:pt x="172" y="21"/>
                  </a:lnTo>
                  <a:lnTo>
                    <a:pt x="179" y="25"/>
                  </a:lnTo>
                  <a:lnTo>
                    <a:pt x="186" y="30"/>
                  </a:lnTo>
                  <a:lnTo>
                    <a:pt x="191" y="37"/>
                  </a:lnTo>
                  <a:lnTo>
                    <a:pt x="196" y="44"/>
                  </a:lnTo>
                  <a:lnTo>
                    <a:pt x="196" y="44"/>
                  </a:lnTo>
                  <a:lnTo>
                    <a:pt x="201" y="52"/>
                  </a:lnTo>
                  <a:lnTo>
                    <a:pt x="204" y="61"/>
                  </a:lnTo>
                  <a:lnTo>
                    <a:pt x="208" y="71"/>
                  </a:lnTo>
                  <a:lnTo>
                    <a:pt x="211" y="81"/>
                  </a:lnTo>
                  <a:lnTo>
                    <a:pt x="213" y="93"/>
                  </a:lnTo>
                  <a:lnTo>
                    <a:pt x="213" y="104"/>
                  </a:lnTo>
                  <a:lnTo>
                    <a:pt x="213" y="114"/>
                  </a:lnTo>
                  <a:lnTo>
                    <a:pt x="210" y="126"/>
                  </a:lnTo>
                  <a:lnTo>
                    <a:pt x="210" y="126"/>
                  </a:lnTo>
                  <a:lnTo>
                    <a:pt x="206" y="134"/>
                  </a:lnTo>
                  <a:lnTo>
                    <a:pt x="202" y="141"/>
                  </a:lnTo>
                  <a:lnTo>
                    <a:pt x="198" y="150"/>
                  </a:lnTo>
                  <a:lnTo>
                    <a:pt x="193" y="157"/>
                  </a:lnTo>
                  <a:lnTo>
                    <a:pt x="183" y="170"/>
                  </a:lnTo>
                  <a:lnTo>
                    <a:pt x="169" y="182"/>
                  </a:lnTo>
                  <a:lnTo>
                    <a:pt x="156" y="191"/>
                  </a:lnTo>
                  <a:lnTo>
                    <a:pt x="147" y="194"/>
                  </a:lnTo>
                  <a:lnTo>
                    <a:pt x="140" y="197"/>
                  </a:lnTo>
                  <a:lnTo>
                    <a:pt x="133" y="200"/>
                  </a:lnTo>
                  <a:lnTo>
                    <a:pt x="125" y="202"/>
                  </a:lnTo>
                  <a:lnTo>
                    <a:pt x="116" y="203"/>
                  </a:lnTo>
                  <a:lnTo>
                    <a:pt x="109" y="203"/>
                  </a:lnTo>
                  <a:lnTo>
                    <a:pt x="109" y="203"/>
                  </a:lnTo>
                  <a:lnTo>
                    <a:pt x="109" y="203"/>
                  </a:lnTo>
                  <a:lnTo>
                    <a:pt x="109" y="203"/>
                  </a:lnTo>
                  <a:close/>
                  <a:moveTo>
                    <a:pt x="94" y="44"/>
                  </a:moveTo>
                  <a:lnTo>
                    <a:pt x="94" y="44"/>
                  </a:lnTo>
                  <a:lnTo>
                    <a:pt x="86" y="44"/>
                  </a:lnTo>
                  <a:lnTo>
                    <a:pt x="78" y="45"/>
                  </a:lnTo>
                  <a:lnTo>
                    <a:pt x="70" y="47"/>
                  </a:lnTo>
                  <a:lnTo>
                    <a:pt x="62" y="50"/>
                  </a:lnTo>
                  <a:lnTo>
                    <a:pt x="55" y="54"/>
                  </a:lnTo>
                  <a:lnTo>
                    <a:pt x="49" y="60"/>
                  </a:lnTo>
                  <a:lnTo>
                    <a:pt x="44" y="69"/>
                  </a:lnTo>
                  <a:lnTo>
                    <a:pt x="41" y="80"/>
                  </a:lnTo>
                  <a:lnTo>
                    <a:pt x="41" y="80"/>
                  </a:lnTo>
                  <a:lnTo>
                    <a:pt x="39" y="86"/>
                  </a:lnTo>
                  <a:lnTo>
                    <a:pt x="37" y="94"/>
                  </a:lnTo>
                  <a:lnTo>
                    <a:pt x="37" y="100"/>
                  </a:lnTo>
                  <a:lnTo>
                    <a:pt x="39" y="106"/>
                  </a:lnTo>
                  <a:lnTo>
                    <a:pt x="40" y="113"/>
                  </a:lnTo>
                  <a:lnTo>
                    <a:pt x="42" y="119"/>
                  </a:lnTo>
                  <a:lnTo>
                    <a:pt x="45" y="126"/>
                  </a:lnTo>
                  <a:lnTo>
                    <a:pt x="48" y="132"/>
                  </a:lnTo>
                  <a:lnTo>
                    <a:pt x="48" y="132"/>
                  </a:lnTo>
                  <a:lnTo>
                    <a:pt x="52" y="138"/>
                  </a:lnTo>
                  <a:lnTo>
                    <a:pt x="56" y="143"/>
                  </a:lnTo>
                  <a:lnTo>
                    <a:pt x="61" y="148"/>
                  </a:lnTo>
                  <a:lnTo>
                    <a:pt x="68" y="153"/>
                  </a:lnTo>
                  <a:lnTo>
                    <a:pt x="74" y="157"/>
                  </a:lnTo>
                  <a:lnTo>
                    <a:pt x="80" y="161"/>
                  </a:lnTo>
                  <a:lnTo>
                    <a:pt x="87" y="163"/>
                  </a:lnTo>
                  <a:lnTo>
                    <a:pt x="94" y="165"/>
                  </a:lnTo>
                  <a:lnTo>
                    <a:pt x="94" y="165"/>
                  </a:lnTo>
                  <a:lnTo>
                    <a:pt x="101" y="166"/>
                  </a:lnTo>
                  <a:lnTo>
                    <a:pt x="107" y="166"/>
                  </a:lnTo>
                  <a:lnTo>
                    <a:pt x="107" y="166"/>
                  </a:lnTo>
                  <a:lnTo>
                    <a:pt x="114" y="166"/>
                  </a:lnTo>
                  <a:lnTo>
                    <a:pt x="120" y="165"/>
                  </a:lnTo>
                  <a:lnTo>
                    <a:pt x="128" y="163"/>
                  </a:lnTo>
                  <a:lnTo>
                    <a:pt x="134" y="161"/>
                  </a:lnTo>
                  <a:lnTo>
                    <a:pt x="141" y="157"/>
                  </a:lnTo>
                  <a:lnTo>
                    <a:pt x="147" y="154"/>
                  </a:lnTo>
                  <a:lnTo>
                    <a:pt x="153" y="148"/>
                  </a:lnTo>
                  <a:lnTo>
                    <a:pt x="159" y="143"/>
                  </a:lnTo>
                  <a:lnTo>
                    <a:pt x="159" y="143"/>
                  </a:lnTo>
                  <a:lnTo>
                    <a:pt x="166" y="134"/>
                  </a:lnTo>
                  <a:lnTo>
                    <a:pt x="172" y="123"/>
                  </a:lnTo>
                  <a:lnTo>
                    <a:pt x="175" y="111"/>
                  </a:lnTo>
                  <a:lnTo>
                    <a:pt x="176" y="106"/>
                  </a:lnTo>
                  <a:lnTo>
                    <a:pt x="176" y="100"/>
                  </a:lnTo>
                  <a:lnTo>
                    <a:pt x="176" y="100"/>
                  </a:lnTo>
                  <a:lnTo>
                    <a:pt x="174" y="87"/>
                  </a:lnTo>
                  <a:lnTo>
                    <a:pt x="172" y="77"/>
                  </a:lnTo>
                  <a:lnTo>
                    <a:pt x="168" y="69"/>
                  </a:lnTo>
                  <a:lnTo>
                    <a:pt x="162" y="61"/>
                  </a:lnTo>
                  <a:lnTo>
                    <a:pt x="156" y="55"/>
                  </a:lnTo>
                  <a:lnTo>
                    <a:pt x="148" y="51"/>
                  </a:lnTo>
                  <a:lnTo>
                    <a:pt x="141" y="47"/>
                  </a:lnTo>
                  <a:lnTo>
                    <a:pt x="133" y="43"/>
                  </a:lnTo>
                  <a:lnTo>
                    <a:pt x="131" y="42"/>
                  </a:lnTo>
                  <a:lnTo>
                    <a:pt x="129" y="43"/>
                  </a:lnTo>
                  <a:lnTo>
                    <a:pt x="129" y="43"/>
                  </a:lnTo>
                  <a:lnTo>
                    <a:pt x="122" y="44"/>
                  </a:lnTo>
                  <a:lnTo>
                    <a:pt x="122" y="44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94" y="44"/>
                  </a:lnTo>
                  <a:lnTo>
                    <a:pt x="94" y="4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25" name="Freeform 346">
              <a:extLst>
                <a:ext uri="{FF2B5EF4-FFF2-40B4-BE49-F238E27FC236}">
                  <a16:creationId xmlns:a16="http://schemas.microsoft.com/office/drawing/2014/main" id="{1185A6CE-4445-487A-A092-7D1270F96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4988" y="4435476"/>
              <a:ext cx="47625" cy="46038"/>
            </a:xfrm>
            <a:custGeom>
              <a:avLst/>
              <a:gdLst/>
              <a:ahLst/>
              <a:cxnLst>
                <a:cxn ang="0">
                  <a:pos x="42" y="87"/>
                </a:cxn>
                <a:cxn ang="0">
                  <a:pos x="32" y="86"/>
                </a:cxn>
                <a:cxn ang="0">
                  <a:pos x="29" y="84"/>
                </a:cxn>
                <a:cxn ang="0">
                  <a:pos x="25" y="81"/>
                </a:cxn>
                <a:cxn ang="0">
                  <a:pos x="24" y="81"/>
                </a:cxn>
                <a:cxn ang="0">
                  <a:pos x="14" y="75"/>
                </a:cxn>
                <a:cxn ang="0">
                  <a:pos x="6" y="66"/>
                </a:cxn>
                <a:cxn ang="0">
                  <a:pos x="1" y="55"/>
                </a:cxn>
                <a:cxn ang="0">
                  <a:pos x="1" y="41"/>
                </a:cxn>
                <a:cxn ang="0">
                  <a:pos x="1" y="39"/>
                </a:cxn>
                <a:cxn ang="0">
                  <a:pos x="1" y="35"/>
                </a:cxn>
                <a:cxn ang="0">
                  <a:pos x="2" y="27"/>
                </a:cxn>
                <a:cxn ang="0">
                  <a:pos x="10" y="13"/>
                </a:cxn>
                <a:cxn ang="0">
                  <a:pos x="17" y="7"/>
                </a:cxn>
                <a:cxn ang="0">
                  <a:pos x="28" y="2"/>
                </a:cxn>
                <a:cxn ang="0">
                  <a:pos x="41" y="0"/>
                </a:cxn>
                <a:cxn ang="0">
                  <a:pos x="50" y="0"/>
                </a:cxn>
                <a:cxn ang="0">
                  <a:pos x="64" y="5"/>
                </a:cxn>
                <a:cxn ang="0">
                  <a:pos x="70" y="8"/>
                </a:cxn>
                <a:cxn ang="0">
                  <a:pos x="78" y="16"/>
                </a:cxn>
                <a:cxn ang="0">
                  <a:pos x="84" y="26"/>
                </a:cxn>
                <a:cxn ang="0">
                  <a:pos x="88" y="36"/>
                </a:cxn>
                <a:cxn ang="0">
                  <a:pos x="89" y="47"/>
                </a:cxn>
                <a:cxn ang="0">
                  <a:pos x="88" y="53"/>
                </a:cxn>
                <a:cxn ang="0">
                  <a:pos x="81" y="65"/>
                </a:cxn>
                <a:cxn ang="0">
                  <a:pos x="75" y="70"/>
                </a:cxn>
                <a:cxn ang="0">
                  <a:pos x="71" y="72"/>
                </a:cxn>
                <a:cxn ang="0">
                  <a:pos x="68" y="77"/>
                </a:cxn>
                <a:cxn ang="0">
                  <a:pos x="62" y="81"/>
                </a:cxn>
                <a:cxn ang="0">
                  <a:pos x="54" y="84"/>
                </a:cxn>
                <a:cxn ang="0">
                  <a:pos x="54" y="84"/>
                </a:cxn>
                <a:cxn ang="0">
                  <a:pos x="45" y="87"/>
                </a:cxn>
              </a:cxnLst>
              <a:rect l="0" t="0" r="r" b="b"/>
              <a:pathLst>
                <a:path w="89" h="87">
                  <a:moveTo>
                    <a:pt x="42" y="87"/>
                  </a:moveTo>
                  <a:lnTo>
                    <a:pt x="42" y="87"/>
                  </a:lnTo>
                  <a:lnTo>
                    <a:pt x="35" y="86"/>
                  </a:lnTo>
                  <a:lnTo>
                    <a:pt x="32" y="86"/>
                  </a:lnTo>
                  <a:lnTo>
                    <a:pt x="29" y="84"/>
                  </a:lnTo>
                  <a:lnTo>
                    <a:pt x="29" y="84"/>
                  </a:lnTo>
                  <a:lnTo>
                    <a:pt x="26" y="82"/>
                  </a:lnTo>
                  <a:lnTo>
                    <a:pt x="25" y="81"/>
                  </a:lnTo>
                  <a:lnTo>
                    <a:pt x="24" y="81"/>
                  </a:lnTo>
                  <a:lnTo>
                    <a:pt x="24" y="81"/>
                  </a:lnTo>
                  <a:lnTo>
                    <a:pt x="19" y="79"/>
                  </a:lnTo>
                  <a:lnTo>
                    <a:pt x="14" y="75"/>
                  </a:lnTo>
                  <a:lnTo>
                    <a:pt x="9" y="70"/>
                  </a:lnTo>
                  <a:lnTo>
                    <a:pt x="6" y="66"/>
                  </a:lnTo>
                  <a:lnTo>
                    <a:pt x="3" y="61"/>
                  </a:lnTo>
                  <a:lnTo>
                    <a:pt x="1" y="55"/>
                  </a:lnTo>
                  <a:lnTo>
                    <a:pt x="0" y="49"/>
                  </a:lnTo>
                  <a:lnTo>
                    <a:pt x="1" y="41"/>
                  </a:lnTo>
                  <a:lnTo>
                    <a:pt x="1" y="40"/>
                  </a:lnTo>
                  <a:lnTo>
                    <a:pt x="1" y="39"/>
                  </a:lnTo>
                  <a:lnTo>
                    <a:pt x="1" y="39"/>
                  </a:lnTo>
                  <a:lnTo>
                    <a:pt x="1" y="35"/>
                  </a:lnTo>
                  <a:lnTo>
                    <a:pt x="1" y="35"/>
                  </a:lnTo>
                  <a:lnTo>
                    <a:pt x="2" y="27"/>
                  </a:lnTo>
                  <a:lnTo>
                    <a:pt x="5" y="20"/>
                  </a:lnTo>
                  <a:lnTo>
                    <a:pt x="10" y="13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22" y="4"/>
                  </a:lnTo>
                  <a:lnTo>
                    <a:pt x="28" y="2"/>
                  </a:lnTo>
                  <a:lnTo>
                    <a:pt x="34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7" y="2"/>
                  </a:lnTo>
                  <a:lnTo>
                    <a:pt x="64" y="5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75" y="12"/>
                  </a:lnTo>
                  <a:lnTo>
                    <a:pt x="78" y="16"/>
                  </a:lnTo>
                  <a:lnTo>
                    <a:pt x="81" y="21"/>
                  </a:lnTo>
                  <a:lnTo>
                    <a:pt x="84" y="26"/>
                  </a:lnTo>
                  <a:lnTo>
                    <a:pt x="86" y="31"/>
                  </a:lnTo>
                  <a:lnTo>
                    <a:pt x="88" y="36"/>
                  </a:lnTo>
                  <a:lnTo>
                    <a:pt x="89" y="41"/>
                  </a:lnTo>
                  <a:lnTo>
                    <a:pt x="89" y="47"/>
                  </a:lnTo>
                  <a:lnTo>
                    <a:pt x="89" y="47"/>
                  </a:lnTo>
                  <a:lnTo>
                    <a:pt x="88" y="53"/>
                  </a:lnTo>
                  <a:lnTo>
                    <a:pt x="86" y="59"/>
                  </a:lnTo>
                  <a:lnTo>
                    <a:pt x="81" y="65"/>
                  </a:lnTo>
                  <a:lnTo>
                    <a:pt x="78" y="68"/>
                  </a:lnTo>
                  <a:lnTo>
                    <a:pt x="75" y="70"/>
                  </a:lnTo>
                  <a:lnTo>
                    <a:pt x="74" y="71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8" y="77"/>
                  </a:lnTo>
                  <a:lnTo>
                    <a:pt x="68" y="77"/>
                  </a:lnTo>
                  <a:lnTo>
                    <a:pt x="62" y="81"/>
                  </a:lnTo>
                  <a:lnTo>
                    <a:pt x="55" y="84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49" y="86"/>
                  </a:lnTo>
                  <a:lnTo>
                    <a:pt x="45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26" name="Freeform 347">
              <a:extLst>
                <a:ext uri="{FF2B5EF4-FFF2-40B4-BE49-F238E27FC236}">
                  <a16:creationId xmlns:a16="http://schemas.microsoft.com/office/drawing/2014/main" id="{F6DCDACC-E544-4C36-914B-CF8EEE85B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5188" y="4435476"/>
              <a:ext cx="46038" cy="46038"/>
            </a:xfrm>
            <a:custGeom>
              <a:avLst/>
              <a:gdLst/>
              <a:ahLst/>
              <a:cxnLst>
                <a:cxn ang="0">
                  <a:pos x="42" y="87"/>
                </a:cxn>
                <a:cxn ang="0">
                  <a:pos x="32" y="86"/>
                </a:cxn>
                <a:cxn ang="0">
                  <a:pos x="29" y="84"/>
                </a:cxn>
                <a:cxn ang="0">
                  <a:pos x="25" y="81"/>
                </a:cxn>
                <a:cxn ang="0">
                  <a:pos x="24" y="81"/>
                </a:cxn>
                <a:cxn ang="0">
                  <a:pos x="13" y="75"/>
                </a:cxn>
                <a:cxn ang="0">
                  <a:pos x="6" y="66"/>
                </a:cxn>
                <a:cxn ang="0">
                  <a:pos x="1" y="55"/>
                </a:cxn>
                <a:cxn ang="0">
                  <a:pos x="1" y="41"/>
                </a:cxn>
                <a:cxn ang="0">
                  <a:pos x="1" y="39"/>
                </a:cxn>
                <a:cxn ang="0">
                  <a:pos x="1" y="35"/>
                </a:cxn>
                <a:cxn ang="0">
                  <a:pos x="2" y="27"/>
                </a:cxn>
                <a:cxn ang="0">
                  <a:pos x="10" y="13"/>
                </a:cxn>
                <a:cxn ang="0">
                  <a:pos x="16" y="7"/>
                </a:cxn>
                <a:cxn ang="0">
                  <a:pos x="28" y="2"/>
                </a:cxn>
                <a:cxn ang="0">
                  <a:pos x="41" y="0"/>
                </a:cxn>
                <a:cxn ang="0">
                  <a:pos x="50" y="0"/>
                </a:cxn>
                <a:cxn ang="0">
                  <a:pos x="63" y="5"/>
                </a:cxn>
                <a:cxn ang="0">
                  <a:pos x="69" y="8"/>
                </a:cxn>
                <a:cxn ang="0">
                  <a:pos x="78" y="16"/>
                </a:cxn>
                <a:cxn ang="0">
                  <a:pos x="84" y="26"/>
                </a:cxn>
                <a:cxn ang="0">
                  <a:pos x="87" y="36"/>
                </a:cxn>
                <a:cxn ang="0">
                  <a:pos x="88" y="47"/>
                </a:cxn>
                <a:cxn ang="0">
                  <a:pos x="88" y="53"/>
                </a:cxn>
                <a:cxn ang="0">
                  <a:pos x="81" y="65"/>
                </a:cxn>
                <a:cxn ang="0">
                  <a:pos x="73" y="70"/>
                </a:cxn>
                <a:cxn ang="0">
                  <a:pos x="71" y="72"/>
                </a:cxn>
                <a:cxn ang="0">
                  <a:pos x="68" y="77"/>
                </a:cxn>
                <a:cxn ang="0">
                  <a:pos x="62" y="81"/>
                </a:cxn>
                <a:cxn ang="0">
                  <a:pos x="54" y="84"/>
                </a:cxn>
                <a:cxn ang="0">
                  <a:pos x="53" y="84"/>
                </a:cxn>
                <a:cxn ang="0">
                  <a:pos x="44" y="87"/>
                </a:cxn>
              </a:cxnLst>
              <a:rect l="0" t="0" r="r" b="b"/>
              <a:pathLst>
                <a:path w="88" h="87">
                  <a:moveTo>
                    <a:pt x="42" y="87"/>
                  </a:moveTo>
                  <a:lnTo>
                    <a:pt x="42" y="87"/>
                  </a:lnTo>
                  <a:lnTo>
                    <a:pt x="35" y="86"/>
                  </a:lnTo>
                  <a:lnTo>
                    <a:pt x="32" y="86"/>
                  </a:lnTo>
                  <a:lnTo>
                    <a:pt x="29" y="84"/>
                  </a:lnTo>
                  <a:lnTo>
                    <a:pt x="29" y="84"/>
                  </a:lnTo>
                  <a:lnTo>
                    <a:pt x="25" y="82"/>
                  </a:lnTo>
                  <a:lnTo>
                    <a:pt x="25" y="81"/>
                  </a:lnTo>
                  <a:lnTo>
                    <a:pt x="24" y="81"/>
                  </a:lnTo>
                  <a:lnTo>
                    <a:pt x="24" y="81"/>
                  </a:lnTo>
                  <a:lnTo>
                    <a:pt x="18" y="79"/>
                  </a:lnTo>
                  <a:lnTo>
                    <a:pt x="13" y="75"/>
                  </a:lnTo>
                  <a:lnTo>
                    <a:pt x="9" y="70"/>
                  </a:lnTo>
                  <a:lnTo>
                    <a:pt x="6" y="66"/>
                  </a:lnTo>
                  <a:lnTo>
                    <a:pt x="3" y="61"/>
                  </a:lnTo>
                  <a:lnTo>
                    <a:pt x="1" y="55"/>
                  </a:lnTo>
                  <a:lnTo>
                    <a:pt x="0" y="49"/>
                  </a:lnTo>
                  <a:lnTo>
                    <a:pt x="1" y="41"/>
                  </a:lnTo>
                  <a:lnTo>
                    <a:pt x="1" y="40"/>
                  </a:lnTo>
                  <a:lnTo>
                    <a:pt x="1" y="39"/>
                  </a:lnTo>
                  <a:lnTo>
                    <a:pt x="1" y="39"/>
                  </a:lnTo>
                  <a:lnTo>
                    <a:pt x="1" y="35"/>
                  </a:lnTo>
                  <a:lnTo>
                    <a:pt x="1" y="35"/>
                  </a:lnTo>
                  <a:lnTo>
                    <a:pt x="2" y="27"/>
                  </a:lnTo>
                  <a:lnTo>
                    <a:pt x="5" y="20"/>
                  </a:lnTo>
                  <a:lnTo>
                    <a:pt x="10" y="13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22" y="4"/>
                  </a:lnTo>
                  <a:lnTo>
                    <a:pt x="28" y="2"/>
                  </a:lnTo>
                  <a:lnTo>
                    <a:pt x="34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7" y="2"/>
                  </a:lnTo>
                  <a:lnTo>
                    <a:pt x="63" y="5"/>
                  </a:lnTo>
                  <a:lnTo>
                    <a:pt x="69" y="8"/>
                  </a:lnTo>
                  <a:lnTo>
                    <a:pt x="69" y="8"/>
                  </a:lnTo>
                  <a:lnTo>
                    <a:pt x="73" y="12"/>
                  </a:lnTo>
                  <a:lnTo>
                    <a:pt x="78" y="16"/>
                  </a:lnTo>
                  <a:lnTo>
                    <a:pt x="81" y="21"/>
                  </a:lnTo>
                  <a:lnTo>
                    <a:pt x="84" y="26"/>
                  </a:lnTo>
                  <a:lnTo>
                    <a:pt x="86" y="31"/>
                  </a:lnTo>
                  <a:lnTo>
                    <a:pt x="87" y="36"/>
                  </a:lnTo>
                  <a:lnTo>
                    <a:pt x="88" y="41"/>
                  </a:lnTo>
                  <a:lnTo>
                    <a:pt x="88" y="47"/>
                  </a:lnTo>
                  <a:lnTo>
                    <a:pt x="88" y="47"/>
                  </a:lnTo>
                  <a:lnTo>
                    <a:pt x="88" y="53"/>
                  </a:lnTo>
                  <a:lnTo>
                    <a:pt x="85" y="59"/>
                  </a:lnTo>
                  <a:lnTo>
                    <a:pt x="81" y="65"/>
                  </a:lnTo>
                  <a:lnTo>
                    <a:pt x="78" y="68"/>
                  </a:lnTo>
                  <a:lnTo>
                    <a:pt x="73" y="70"/>
                  </a:lnTo>
                  <a:lnTo>
                    <a:pt x="72" y="71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8" y="77"/>
                  </a:lnTo>
                  <a:lnTo>
                    <a:pt x="68" y="77"/>
                  </a:lnTo>
                  <a:lnTo>
                    <a:pt x="62" y="81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53" y="84"/>
                  </a:lnTo>
                  <a:lnTo>
                    <a:pt x="53" y="84"/>
                  </a:lnTo>
                  <a:lnTo>
                    <a:pt x="49" y="86"/>
                  </a:lnTo>
                  <a:lnTo>
                    <a:pt x="44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27" name="Freeform 348">
              <a:extLst>
                <a:ext uri="{FF2B5EF4-FFF2-40B4-BE49-F238E27FC236}">
                  <a16:creationId xmlns:a16="http://schemas.microsoft.com/office/drawing/2014/main" id="{F2661AD7-EB83-47BA-90EA-66929192D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6913" y="4276726"/>
              <a:ext cx="46038" cy="46038"/>
            </a:xfrm>
            <a:custGeom>
              <a:avLst/>
              <a:gdLst/>
              <a:ahLst/>
              <a:cxnLst>
                <a:cxn ang="0">
                  <a:pos x="42" y="87"/>
                </a:cxn>
                <a:cxn ang="0">
                  <a:pos x="32" y="86"/>
                </a:cxn>
                <a:cxn ang="0">
                  <a:pos x="29" y="85"/>
                </a:cxn>
                <a:cxn ang="0">
                  <a:pos x="25" y="82"/>
                </a:cxn>
                <a:cxn ang="0">
                  <a:pos x="24" y="81"/>
                </a:cxn>
                <a:cxn ang="0">
                  <a:pos x="13" y="76"/>
                </a:cxn>
                <a:cxn ang="0">
                  <a:pos x="6" y="67"/>
                </a:cxn>
                <a:cxn ang="0">
                  <a:pos x="1" y="55"/>
                </a:cxn>
                <a:cxn ang="0">
                  <a:pos x="1" y="42"/>
                </a:cxn>
                <a:cxn ang="0">
                  <a:pos x="1" y="41"/>
                </a:cxn>
                <a:cxn ang="0">
                  <a:pos x="1" y="36"/>
                </a:cxn>
                <a:cxn ang="0">
                  <a:pos x="2" y="28"/>
                </a:cxn>
                <a:cxn ang="0">
                  <a:pos x="10" y="14"/>
                </a:cxn>
                <a:cxn ang="0">
                  <a:pos x="16" y="8"/>
                </a:cxn>
                <a:cxn ang="0">
                  <a:pos x="28" y="2"/>
                </a:cxn>
                <a:cxn ang="0">
                  <a:pos x="41" y="0"/>
                </a:cxn>
                <a:cxn ang="0">
                  <a:pos x="49" y="1"/>
                </a:cxn>
                <a:cxn ang="0">
                  <a:pos x="63" y="6"/>
                </a:cxn>
                <a:cxn ang="0">
                  <a:pos x="69" y="10"/>
                </a:cxn>
                <a:cxn ang="0">
                  <a:pos x="77" y="17"/>
                </a:cxn>
                <a:cxn ang="0">
                  <a:pos x="84" y="26"/>
                </a:cxn>
                <a:cxn ang="0">
                  <a:pos x="87" y="37"/>
                </a:cxn>
                <a:cxn ang="0">
                  <a:pos x="88" y="48"/>
                </a:cxn>
                <a:cxn ang="0">
                  <a:pos x="88" y="53"/>
                </a:cxn>
                <a:cxn ang="0">
                  <a:pos x="81" y="66"/>
                </a:cxn>
                <a:cxn ang="0">
                  <a:pos x="73" y="71"/>
                </a:cxn>
                <a:cxn ang="0">
                  <a:pos x="71" y="73"/>
                </a:cxn>
                <a:cxn ang="0">
                  <a:pos x="68" y="77"/>
                </a:cxn>
                <a:cxn ang="0">
                  <a:pos x="62" y="81"/>
                </a:cxn>
                <a:cxn ang="0">
                  <a:pos x="54" y="85"/>
                </a:cxn>
                <a:cxn ang="0">
                  <a:pos x="53" y="85"/>
                </a:cxn>
                <a:cxn ang="0">
                  <a:pos x="44" y="87"/>
                </a:cxn>
              </a:cxnLst>
              <a:rect l="0" t="0" r="r" b="b"/>
              <a:pathLst>
                <a:path w="88" h="87">
                  <a:moveTo>
                    <a:pt x="42" y="87"/>
                  </a:moveTo>
                  <a:lnTo>
                    <a:pt x="42" y="87"/>
                  </a:lnTo>
                  <a:lnTo>
                    <a:pt x="35" y="87"/>
                  </a:lnTo>
                  <a:lnTo>
                    <a:pt x="32" y="86"/>
                  </a:lnTo>
                  <a:lnTo>
                    <a:pt x="29" y="85"/>
                  </a:lnTo>
                  <a:lnTo>
                    <a:pt x="29" y="85"/>
                  </a:lnTo>
                  <a:lnTo>
                    <a:pt x="25" y="82"/>
                  </a:lnTo>
                  <a:lnTo>
                    <a:pt x="25" y="82"/>
                  </a:lnTo>
                  <a:lnTo>
                    <a:pt x="24" y="81"/>
                  </a:lnTo>
                  <a:lnTo>
                    <a:pt x="24" y="81"/>
                  </a:lnTo>
                  <a:lnTo>
                    <a:pt x="18" y="79"/>
                  </a:lnTo>
                  <a:lnTo>
                    <a:pt x="13" y="76"/>
                  </a:lnTo>
                  <a:lnTo>
                    <a:pt x="9" y="72"/>
                  </a:lnTo>
                  <a:lnTo>
                    <a:pt x="6" y="67"/>
                  </a:lnTo>
                  <a:lnTo>
                    <a:pt x="3" y="62"/>
                  </a:lnTo>
                  <a:lnTo>
                    <a:pt x="1" y="55"/>
                  </a:lnTo>
                  <a:lnTo>
                    <a:pt x="0" y="49"/>
                  </a:lnTo>
                  <a:lnTo>
                    <a:pt x="1" y="42"/>
                  </a:lnTo>
                  <a:lnTo>
                    <a:pt x="1" y="41"/>
                  </a:lnTo>
                  <a:lnTo>
                    <a:pt x="1" y="41"/>
                  </a:lnTo>
                  <a:lnTo>
                    <a:pt x="1" y="41"/>
                  </a:lnTo>
                  <a:lnTo>
                    <a:pt x="1" y="36"/>
                  </a:lnTo>
                  <a:lnTo>
                    <a:pt x="1" y="36"/>
                  </a:lnTo>
                  <a:lnTo>
                    <a:pt x="2" y="28"/>
                  </a:lnTo>
                  <a:lnTo>
                    <a:pt x="5" y="21"/>
                  </a:lnTo>
                  <a:lnTo>
                    <a:pt x="10" y="14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21" y="5"/>
                  </a:lnTo>
                  <a:lnTo>
                    <a:pt x="28" y="2"/>
                  </a:lnTo>
                  <a:lnTo>
                    <a:pt x="34" y="1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49" y="1"/>
                  </a:lnTo>
                  <a:lnTo>
                    <a:pt x="57" y="2"/>
                  </a:lnTo>
                  <a:lnTo>
                    <a:pt x="63" y="6"/>
                  </a:lnTo>
                  <a:lnTo>
                    <a:pt x="69" y="10"/>
                  </a:lnTo>
                  <a:lnTo>
                    <a:pt x="69" y="10"/>
                  </a:lnTo>
                  <a:lnTo>
                    <a:pt x="73" y="13"/>
                  </a:lnTo>
                  <a:lnTo>
                    <a:pt x="77" y="17"/>
                  </a:lnTo>
                  <a:lnTo>
                    <a:pt x="81" y="21"/>
                  </a:lnTo>
                  <a:lnTo>
                    <a:pt x="84" y="26"/>
                  </a:lnTo>
                  <a:lnTo>
                    <a:pt x="86" y="31"/>
                  </a:lnTo>
                  <a:lnTo>
                    <a:pt x="87" y="37"/>
                  </a:lnTo>
                  <a:lnTo>
                    <a:pt x="88" y="42"/>
                  </a:lnTo>
                  <a:lnTo>
                    <a:pt x="88" y="48"/>
                  </a:lnTo>
                  <a:lnTo>
                    <a:pt x="88" y="48"/>
                  </a:lnTo>
                  <a:lnTo>
                    <a:pt x="88" y="53"/>
                  </a:lnTo>
                  <a:lnTo>
                    <a:pt x="85" y="59"/>
                  </a:lnTo>
                  <a:lnTo>
                    <a:pt x="81" y="66"/>
                  </a:lnTo>
                  <a:lnTo>
                    <a:pt x="77" y="69"/>
                  </a:lnTo>
                  <a:lnTo>
                    <a:pt x="73" y="71"/>
                  </a:lnTo>
                  <a:lnTo>
                    <a:pt x="72" y="72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68" y="77"/>
                  </a:lnTo>
                  <a:lnTo>
                    <a:pt x="68" y="77"/>
                  </a:lnTo>
                  <a:lnTo>
                    <a:pt x="62" y="81"/>
                  </a:lnTo>
                  <a:lnTo>
                    <a:pt x="54" y="84"/>
                  </a:lnTo>
                  <a:lnTo>
                    <a:pt x="54" y="85"/>
                  </a:lnTo>
                  <a:lnTo>
                    <a:pt x="53" y="85"/>
                  </a:lnTo>
                  <a:lnTo>
                    <a:pt x="53" y="85"/>
                  </a:lnTo>
                  <a:lnTo>
                    <a:pt x="48" y="87"/>
                  </a:lnTo>
                  <a:lnTo>
                    <a:pt x="44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28" name="Freeform 349">
              <a:extLst>
                <a:ext uri="{FF2B5EF4-FFF2-40B4-BE49-F238E27FC236}">
                  <a16:creationId xmlns:a16="http://schemas.microsoft.com/office/drawing/2014/main" id="{A741C74F-EB01-4BD5-9DB9-709A17DBD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6913" y="4598988"/>
              <a:ext cx="46038" cy="46038"/>
            </a:xfrm>
            <a:custGeom>
              <a:avLst/>
              <a:gdLst/>
              <a:ahLst/>
              <a:cxnLst>
                <a:cxn ang="0">
                  <a:pos x="42" y="87"/>
                </a:cxn>
                <a:cxn ang="0">
                  <a:pos x="32" y="86"/>
                </a:cxn>
                <a:cxn ang="0">
                  <a:pos x="29" y="84"/>
                </a:cxn>
                <a:cxn ang="0">
                  <a:pos x="25" y="81"/>
                </a:cxn>
                <a:cxn ang="0">
                  <a:pos x="24" y="81"/>
                </a:cxn>
                <a:cxn ang="0">
                  <a:pos x="13" y="74"/>
                </a:cxn>
                <a:cxn ang="0">
                  <a:pos x="6" y="66"/>
                </a:cxn>
                <a:cxn ang="0">
                  <a:pos x="1" y="55"/>
                </a:cxn>
                <a:cxn ang="0">
                  <a:pos x="1" y="41"/>
                </a:cxn>
                <a:cxn ang="0">
                  <a:pos x="1" y="39"/>
                </a:cxn>
                <a:cxn ang="0">
                  <a:pos x="1" y="35"/>
                </a:cxn>
                <a:cxn ang="0">
                  <a:pos x="2" y="27"/>
                </a:cxn>
                <a:cxn ang="0">
                  <a:pos x="10" y="13"/>
                </a:cxn>
                <a:cxn ang="0">
                  <a:pos x="16" y="7"/>
                </a:cxn>
                <a:cxn ang="0">
                  <a:pos x="28" y="2"/>
                </a:cxn>
                <a:cxn ang="0">
                  <a:pos x="41" y="0"/>
                </a:cxn>
                <a:cxn ang="0">
                  <a:pos x="49" y="0"/>
                </a:cxn>
                <a:cxn ang="0">
                  <a:pos x="63" y="5"/>
                </a:cxn>
                <a:cxn ang="0">
                  <a:pos x="69" y="8"/>
                </a:cxn>
                <a:cxn ang="0">
                  <a:pos x="77" y="15"/>
                </a:cxn>
                <a:cxn ang="0">
                  <a:pos x="84" y="26"/>
                </a:cxn>
                <a:cxn ang="0">
                  <a:pos x="87" y="36"/>
                </a:cxn>
                <a:cxn ang="0">
                  <a:pos x="88" y="46"/>
                </a:cxn>
                <a:cxn ang="0">
                  <a:pos x="88" y="53"/>
                </a:cxn>
                <a:cxn ang="0">
                  <a:pos x="81" y="65"/>
                </a:cxn>
                <a:cxn ang="0">
                  <a:pos x="73" y="70"/>
                </a:cxn>
                <a:cxn ang="0">
                  <a:pos x="71" y="72"/>
                </a:cxn>
                <a:cxn ang="0">
                  <a:pos x="68" y="75"/>
                </a:cxn>
                <a:cxn ang="0">
                  <a:pos x="62" y="81"/>
                </a:cxn>
                <a:cxn ang="0">
                  <a:pos x="54" y="84"/>
                </a:cxn>
                <a:cxn ang="0">
                  <a:pos x="53" y="84"/>
                </a:cxn>
                <a:cxn ang="0">
                  <a:pos x="44" y="87"/>
                </a:cxn>
              </a:cxnLst>
              <a:rect l="0" t="0" r="r" b="b"/>
              <a:pathLst>
                <a:path w="88" h="87">
                  <a:moveTo>
                    <a:pt x="42" y="87"/>
                  </a:moveTo>
                  <a:lnTo>
                    <a:pt x="42" y="87"/>
                  </a:lnTo>
                  <a:lnTo>
                    <a:pt x="35" y="86"/>
                  </a:lnTo>
                  <a:lnTo>
                    <a:pt x="32" y="86"/>
                  </a:lnTo>
                  <a:lnTo>
                    <a:pt x="29" y="84"/>
                  </a:lnTo>
                  <a:lnTo>
                    <a:pt x="29" y="84"/>
                  </a:lnTo>
                  <a:lnTo>
                    <a:pt x="25" y="82"/>
                  </a:lnTo>
                  <a:lnTo>
                    <a:pt x="25" y="81"/>
                  </a:lnTo>
                  <a:lnTo>
                    <a:pt x="24" y="81"/>
                  </a:lnTo>
                  <a:lnTo>
                    <a:pt x="24" y="81"/>
                  </a:lnTo>
                  <a:lnTo>
                    <a:pt x="18" y="78"/>
                  </a:lnTo>
                  <a:lnTo>
                    <a:pt x="13" y="74"/>
                  </a:lnTo>
                  <a:lnTo>
                    <a:pt x="9" y="70"/>
                  </a:lnTo>
                  <a:lnTo>
                    <a:pt x="6" y="66"/>
                  </a:lnTo>
                  <a:lnTo>
                    <a:pt x="3" y="61"/>
                  </a:lnTo>
                  <a:lnTo>
                    <a:pt x="1" y="55"/>
                  </a:lnTo>
                  <a:lnTo>
                    <a:pt x="0" y="49"/>
                  </a:lnTo>
                  <a:lnTo>
                    <a:pt x="1" y="41"/>
                  </a:lnTo>
                  <a:lnTo>
                    <a:pt x="1" y="40"/>
                  </a:lnTo>
                  <a:lnTo>
                    <a:pt x="1" y="39"/>
                  </a:lnTo>
                  <a:lnTo>
                    <a:pt x="1" y="39"/>
                  </a:lnTo>
                  <a:lnTo>
                    <a:pt x="1" y="35"/>
                  </a:lnTo>
                  <a:lnTo>
                    <a:pt x="1" y="35"/>
                  </a:lnTo>
                  <a:lnTo>
                    <a:pt x="2" y="27"/>
                  </a:lnTo>
                  <a:lnTo>
                    <a:pt x="5" y="20"/>
                  </a:lnTo>
                  <a:lnTo>
                    <a:pt x="10" y="13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21" y="4"/>
                  </a:lnTo>
                  <a:lnTo>
                    <a:pt x="28" y="2"/>
                  </a:lnTo>
                  <a:lnTo>
                    <a:pt x="34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49" y="0"/>
                  </a:lnTo>
                  <a:lnTo>
                    <a:pt x="57" y="2"/>
                  </a:lnTo>
                  <a:lnTo>
                    <a:pt x="63" y="5"/>
                  </a:lnTo>
                  <a:lnTo>
                    <a:pt x="69" y="8"/>
                  </a:lnTo>
                  <a:lnTo>
                    <a:pt x="69" y="8"/>
                  </a:lnTo>
                  <a:lnTo>
                    <a:pt x="73" y="11"/>
                  </a:lnTo>
                  <a:lnTo>
                    <a:pt x="77" y="15"/>
                  </a:lnTo>
                  <a:lnTo>
                    <a:pt x="81" y="21"/>
                  </a:lnTo>
                  <a:lnTo>
                    <a:pt x="84" y="26"/>
                  </a:lnTo>
                  <a:lnTo>
                    <a:pt x="86" y="31"/>
                  </a:lnTo>
                  <a:lnTo>
                    <a:pt x="87" y="36"/>
                  </a:lnTo>
                  <a:lnTo>
                    <a:pt x="88" y="41"/>
                  </a:lnTo>
                  <a:lnTo>
                    <a:pt x="88" y="46"/>
                  </a:lnTo>
                  <a:lnTo>
                    <a:pt x="88" y="46"/>
                  </a:lnTo>
                  <a:lnTo>
                    <a:pt x="88" y="53"/>
                  </a:lnTo>
                  <a:lnTo>
                    <a:pt x="85" y="59"/>
                  </a:lnTo>
                  <a:lnTo>
                    <a:pt x="81" y="65"/>
                  </a:lnTo>
                  <a:lnTo>
                    <a:pt x="77" y="68"/>
                  </a:lnTo>
                  <a:lnTo>
                    <a:pt x="73" y="70"/>
                  </a:lnTo>
                  <a:lnTo>
                    <a:pt x="72" y="71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8" y="75"/>
                  </a:lnTo>
                  <a:lnTo>
                    <a:pt x="68" y="75"/>
                  </a:lnTo>
                  <a:lnTo>
                    <a:pt x="62" y="81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53" y="84"/>
                  </a:lnTo>
                  <a:lnTo>
                    <a:pt x="53" y="84"/>
                  </a:lnTo>
                  <a:lnTo>
                    <a:pt x="48" y="86"/>
                  </a:lnTo>
                  <a:lnTo>
                    <a:pt x="44" y="87"/>
                  </a:lnTo>
                  <a:lnTo>
                    <a:pt x="42" y="87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29" name="Freeform 350">
              <a:extLst>
                <a:ext uri="{FF2B5EF4-FFF2-40B4-BE49-F238E27FC236}">
                  <a16:creationId xmlns:a16="http://schemas.microsoft.com/office/drawing/2014/main" id="{B14B6A66-DDDC-405C-86E4-DB70B42635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3901" y="4359276"/>
              <a:ext cx="115888" cy="107950"/>
            </a:xfrm>
            <a:custGeom>
              <a:avLst/>
              <a:gdLst/>
              <a:ahLst/>
              <a:cxnLst>
                <a:cxn ang="0">
                  <a:pos x="85" y="205"/>
                </a:cxn>
                <a:cxn ang="0">
                  <a:pos x="76" y="202"/>
                </a:cxn>
                <a:cxn ang="0">
                  <a:pos x="69" y="193"/>
                </a:cxn>
                <a:cxn ang="0">
                  <a:pos x="68" y="190"/>
                </a:cxn>
                <a:cxn ang="0">
                  <a:pos x="69" y="179"/>
                </a:cxn>
                <a:cxn ang="0">
                  <a:pos x="72" y="173"/>
                </a:cxn>
                <a:cxn ang="0">
                  <a:pos x="79" y="166"/>
                </a:cxn>
                <a:cxn ang="0">
                  <a:pos x="102" y="147"/>
                </a:cxn>
                <a:cxn ang="0">
                  <a:pos x="116" y="137"/>
                </a:cxn>
                <a:cxn ang="0">
                  <a:pos x="129" y="125"/>
                </a:cxn>
                <a:cxn ang="0">
                  <a:pos x="136" y="118"/>
                </a:cxn>
                <a:cxn ang="0">
                  <a:pos x="157" y="98"/>
                </a:cxn>
                <a:cxn ang="0">
                  <a:pos x="169" y="83"/>
                </a:cxn>
                <a:cxn ang="0">
                  <a:pos x="177" y="66"/>
                </a:cxn>
                <a:cxn ang="0">
                  <a:pos x="177" y="59"/>
                </a:cxn>
                <a:cxn ang="0">
                  <a:pos x="174" y="49"/>
                </a:cxn>
                <a:cxn ang="0">
                  <a:pos x="164" y="40"/>
                </a:cxn>
                <a:cxn ang="0">
                  <a:pos x="157" y="37"/>
                </a:cxn>
                <a:cxn ang="0">
                  <a:pos x="149" y="35"/>
                </a:cxn>
                <a:cxn ang="0">
                  <a:pos x="133" y="39"/>
                </a:cxn>
                <a:cxn ang="0">
                  <a:pos x="119" y="48"/>
                </a:cxn>
                <a:cxn ang="0">
                  <a:pos x="94" y="71"/>
                </a:cxn>
                <a:cxn ang="0">
                  <a:pos x="85" y="81"/>
                </a:cxn>
                <a:cxn ang="0">
                  <a:pos x="66" y="99"/>
                </a:cxn>
                <a:cxn ang="0">
                  <a:pos x="43" y="123"/>
                </a:cxn>
                <a:cxn ang="0">
                  <a:pos x="43" y="124"/>
                </a:cxn>
                <a:cxn ang="0">
                  <a:pos x="38" y="133"/>
                </a:cxn>
                <a:cxn ang="0">
                  <a:pos x="33" y="136"/>
                </a:cxn>
                <a:cxn ang="0">
                  <a:pos x="23" y="140"/>
                </a:cxn>
                <a:cxn ang="0">
                  <a:pos x="17" y="141"/>
                </a:cxn>
                <a:cxn ang="0">
                  <a:pos x="15" y="141"/>
                </a:cxn>
                <a:cxn ang="0">
                  <a:pos x="7" y="138"/>
                </a:cxn>
                <a:cxn ang="0">
                  <a:pos x="3" y="131"/>
                </a:cxn>
                <a:cxn ang="0">
                  <a:pos x="0" y="125"/>
                </a:cxn>
                <a:cxn ang="0">
                  <a:pos x="3" y="115"/>
                </a:cxn>
                <a:cxn ang="0">
                  <a:pos x="6" y="110"/>
                </a:cxn>
                <a:cxn ang="0">
                  <a:pos x="28" y="86"/>
                </a:cxn>
                <a:cxn ang="0">
                  <a:pos x="71" y="41"/>
                </a:cxn>
                <a:cxn ang="0">
                  <a:pos x="102" y="17"/>
                </a:cxn>
                <a:cxn ang="0">
                  <a:pos x="118" y="8"/>
                </a:cxn>
                <a:cxn ang="0">
                  <a:pos x="134" y="2"/>
                </a:cxn>
                <a:cxn ang="0">
                  <a:pos x="151" y="0"/>
                </a:cxn>
                <a:cxn ang="0">
                  <a:pos x="157" y="0"/>
                </a:cxn>
                <a:cxn ang="0">
                  <a:pos x="170" y="3"/>
                </a:cxn>
                <a:cxn ang="0">
                  <a:pos x="183" y="9"/>
                </a:cxn>
                <a:cxn ang="0">
                  <a:pos x="203" y="24"/>
                </a:cxn>
                <a:cxn ang="0">
                  <a:pos x="210" y="32"/>
                </a:cxn>
                <a:cxn ang="0">
                  <a:pos x="218" y="51"/>
                </a:cxn>
                <a:cxn ang="0">
                  <a:pos x="219" y="60"/>
                </a:cxn>
                <a:cxn ang="0">
                  <a:pos x="217" y="73"/>
                </a:cxn>
                <a:cxn ang="0">
                  <a:pos x="210" y="88"/>
                </a:cxn>
                <a:cxn ang="0">
                  <a:pos x="189" y="116"/>
                </a:cxn>
                <a:cxn ang="0">
                  <a:pos x="161" y="143"/>
                </a:cxn>
                <a:cxn ang="0">
                  <a:pos x="133" y="168"/>
                </a:cxn>
                <a:cxn ang="0">
                  <a:pos x="104" y="193"/>
                </a:cxn>
                <a:cxn ang="0">
                  <a:pos x="97" y="199"/>
                </a:cxn>
                <a:cxn ang="0">
                  <a:pos x="92" y="204"/>
                </a:cxn>
                <a:cxn ang="0">
                  <a:pos x="85" y="205"/>
                </a:cxn>
              </a:cxnLst>
              <a:rect l="0" t="0" r="r" b="b"/>
              <a:pathLst>
                <a:path w="219" h="205">
                  <a:moveTo>
                    <a:pt x="85" y="205"/>
                  </a:moveTo>
                  <a:lnTo>
                    <a:pt x="85" y="205"/>
                  </a:lnTo>
                  <a:lnTo>
                    <a:pt x="81" y="204"/>
                  </a:lnTo>
                  <a:lnTo>
                    <a:pt x="76" y="202"/>
                  </a:lnTo>
                  <a:lnTo>
                    <a:pt x="72" y="198"/>
                  </a:lnTo>
                  <a:lnTo>
                    <a:pt x="69" y="193"/>
                  </a:lnTo>
                  <a:lnTo>
                    <a:pt x="69" y="193"/>
                  </a:lnTo>
                  <a:lnTo>
                    <a:pt x="68" y="190"/>
                  </a:lnTo>
                  <a:lnTo>
                    <a:pt x="68" y="184"/>
                  </a:lnTo>
                  <a:lnTo>
                    <a:pt x="69" y="179"/>
                  </a:lnTo>
                  <a:lnTo>
                    <a:pt x="70" y="176"/>
                  </a:lnTo>
                  <a:lnTo>
                    <a:pt x="72" y="173"/>
                  </a:lnTo>
                  <a:lnTo>
                    <a:pt x="72" y="173"/>
                  </a:lnTo>
                  <a:lnTo>
                    <a:pt x="79" y="166"/>
                  </a:lnTo>
                  <a:lnTo>
                    <a:pt x="87" y="159"/>
                  </a:lnTo>
                  <a:lnTo>
                    <a:pt x="102" y="147"/>
                  </a:lnTo>
                  <a:lnTo>
                    <a:pt x="102" y="147"/>
                  </a:lnTo>
                  <a:lnTo>
                    <a:pt x="116" y="137"/>
                  </a:lnTo>
                  <a:lnTo>
                    <a:pt x="129" y="125"/>
                  </a:lnTo>
                  <a:lnTo>
                    <a:pt x="129" y="125"/>
                  </a:lnTo>
                  <a:lnTo>
                    <a:pt x="136" y="118"/>
                  </a:lnTo>
                  <a:lnTo>
                    <a:pt x="136" y="118"/>
                  </a:lnTo>
                  <a:lnTo>
                    <a:pt x="150" y="106"/>
                  </a:lnTo>
                  <a:lnTo>
                    <a:pt x="157" y="98"/>
                  </a:lnTo>
                  <a:lnTo>
                    <a:pt x="164" y="90"/>
                  </a:lnTo>
                  <a:lnTo>
                    <a:pt x="169" y="83"/>
                  </a:lnTo>
                  <a:lnTo>
                    <a:pt x="174" y="74"/>
                  </a:lnTo>
                  <a:lnTo>
                    <a:pt x="177" y="66"/>
                  </a:lnTo>
                  <a:lnTo>
                    <a:pt x="177" y="59"/>
                  </a:lnTo>
                  <a:lnTo>
                    <a:pt x="177" y="59"/>
                  </a:lnTo>
                  <a:lnTo>
                    <a:pt x="176" y="53"/>
                  </a:lnTo>
                  <a:lnTo>
                    <a:pt x="174" y="49"/>
                  </a:lnTo>
                  <a:lnTo>
                    <a:pt x="169" y="44"/>
                  </a:lnTo>
                  <a:lnTo>
                    <a:pt x="164" y="40"/>
                  </a:lnTo>
                  <a:lnTo>
                    <a:pt x="164" y="40"/>
                  </a:lnTo>
                  <a:lnTo>
                    <a:pt x="157" y="37"/>
                  </a:lnTo>
                  <a:lnTo>
                    <a:pt x="149" y="35"/>
                  </a:lnTo>
                  <a:lnTo>
                    <a:pt x="149" y="35"/>
                  </a:lnTo>
                  <a:lnTo>
                    <a:pt x="140" y="36"/>
                  </a:lnTo>
                  <a:lnTo>
                    <a:pt x="133" y="39"/>
                  </a:lnTo>
                  <a:lnTo>
                    <a:pt x="126" y="43"/>
                  </a:lnTo>
                  <a:lnTo>
                    <a:pt x="119" y="48"/>
                  </a:lnTo>
                  <a:lnTo>
                    <a:pt x="105" y="59"/>
                  </a:lnTo>
                  <a:lnTo>
                    <a:pt x="94" y="71"/>
                  </a:lnTo>
                  <a:lnTo>
                    <a:pt x="94" y="71"/>
                  </a:lnTo>
                  <a:lnTo>
                    <a:pt x="85" y="81"/>
                  </a:lnTo>
                  <a:lnTo>
                    <a:pt x="85" y="81"/>
                  </a:lnTo>
                  <a:lnTo>
                    <a:pt x="66" y="99"/>
                  </a:lnTo>
                  <a:lnTo>
                    <a:pt x="47" y="118"/>
                  </a:lnTo>
                  <a:lnTo>
                    <a:pt x="43" y="123"/>
                  </a:lnTo>
                  <a:lnTo>
                    <a:pt x="43" y="124"/>
                  </a:lnTo>
                  <a:lnTo>
                    <a:pt x="43" y="124"/>
                  </a:lnTo>
                  <a:lnTo>
                    <a:pt x="41" y="128"/>
                  </a:lnTo>
                  <a:lnTo>
                    <a:pt x="38" y="133"/>
                  </a:lnTo>
                  <a:lnTo>
                    <a:pt x="38" y="133"/>
                  </a:lnTo>
                  <a:lnTo>
                    <a:pt x="33" y="136"/>
                  </a:lnTo>
                  <a:lnTo>
                    <a:pt x="28" y="139"/>
                  </a:lnTo>
                  <a:lnTo>
                    <a:pt x="23" y="140"/>
                  </a:lnTo>
                  <a:lnTo>
                    <a:pt x="17" y="141"/>
                  </a:lnTo>
                  <a:lnTo>
                    <a:pt x="17" y="141"/>
                  </a:lnTo>
                  <a:lnTo>
                    <a:pt x="15" y="141"/>
                  </a:lnTo>
                  <a:lnTo>
                    <a:pt x="15" y="141"/>
                  </a:lnTo>
                  <a:lnTo>
                    <a:pt x="10" y="140"/>
                  </a:lnTo>
                  <a:lnTo>
                    <a:pt x="7" y="138"/>
                  </a:lnTo>
                  <a:lnTo>
                    <a:pt x="4" y="135"/>
                  </a:lnTo>
                  <a:lnTo>
                    <a:pt x="3" y="131"/>
                  </a:lnTo>
                  <a:lnTo>
                    <a:pt x="3" y="131"/>
                  </a:lnTo>
                  <a:lnTo>
                    <a:pt x="0" y="125"/>
                  </a:lnTo>
                  <a:lnTo>
                    <a:pt x="0" y="120"/>
                  </a:lnTo>
                  <a:lnTo>
                    <a:pt x="3" y="115"/>
                  </a:lnTo>
                  <a:lnTo>
                    <a:pt x="6" y="110"/>
                  </a:lnTo>
                  <a:lnTo>
                    <a:pt x="6" y="110"/>
                  </a:lnTo>
                  <a:lnTo>
                    <a:pt x="28" y="86"/>
                  </a:lnTo>
                  <a:lnTo>
                    <a:pt x="28" y="86"/>
                  </a:lnTo>
                  <a:lnTo>
                    <a:pt x="55" y="56"/>
                  </a:lnTo>
                  <a:lnTo>
                    <a:pt x="71" y="41"/>
                  </a:lnTo>
                  <a:lnTo>
                    <a:pt x="85" y="29"/>
                  </a:lnTo>
                  <a:lnTo>
                    <a:pt x="102" y="17"/>
                  </a:lnTo>
                  <a:lnTo>
                    <a:pt x="109" y="12"/>
                  </a:lnTo>
                  <a:lnTo>
                    <a:pt x="118" y="8"/>
                  </a:lnTo>
                  <a:lnTo>
                    <a:pt x="126" y="5"/>
                  </a:lnTo>
                  <a:lnTo>
                    <a:pt x="134" y="2"/>
                  </a:lnTo>
                  <a:lnTo>
                    <a:pt x="142" y="1"/>
                  </a:lnTo>
                  <a:lnTo>
                    <a:pt x="151" y="0"/>
                  </a:lnTo>
                  <a:lnTo>
                    <a:pt x="151" y="0"/>
                  </a:lnTo>
                  <a:lnTo>
                    <a:pt x="157" y="0"/>
                  </a:lnTo>
                  <a:lnTo>
                    <a:pt x="164" y="1"/>
                  </a:lnTo>
                  <a:lnTo>
                    <a:pt x="170" y="3"/>
                  </a:lnTo>
                  <a:lnTo>
                    <a:pt x="177" y="6"/>
                  </a:lnTo>
                  <a:lnTo>
                    <a:pt x="183" y="9"/>
                  </a:lnTo>
                  <a:lnTo>
                    <a:pt x="190" y="13"/>
                  </a:lnTo>
                  <a:lnTo>
                    <a:pt x="203" y="24"/>
                  </a:lnTo>
                  <a:lnTo>
                    <a:pt x="203" y="24"/>
                  </a:lnTo>
                  <a:lnTo>
                    <a:pt x="210" y="32"/>
                  </a:lnTo>
                  <a:lnTo>
                    <a:pt x="215" y="41"/>
                  </a:lnTo>
                  <a:lnTo>
                    <a:pt x="218" y="51"/>
                  </a:lnTo>
                  <a:lnTo>
                    <a:pt x="219" y="60"/>
                  </a:lnTo>
                  <a:lnTo>
                    <a:pt x="219" y="60"/>
                  </a:lnTo>
                  <a:lnTo>
                    <a:pt x="218" y="67"/>
                  </a:lnTo>
                  <a:lnTo>
                    <a:pt x="217" y="73"/>
                  </a:lnTo>
                  <a:lnTo>
                    <a:pt x="214" y="81"/>
                  </a:lnTo>
                  <a:lnTo>
                    <a:pt x="210" y="88"/>
                  </a:lnTo>
                  <a:lnTo>
                    <a:pt x="201" y="102"/>
                  </a:lnTo>
                  <a:lnTo>
                    <a:pt x="189" y="116"/>
                  </a:lnTo>
                  <a:lnTo>
                    <a:pt x="176" y="130"/>
                  </a:lnTo>
                  <a:lnTo>
                    <a:pt x="161" y="143"/>
                  </a:lnTo>
                  <a:lnTo>
                    <a:pt x="133" y="168"/>
                  </a:lnTo>
                  <a:lnTo>
                    <a:pt x="133" y="168"/>
                  </a:lnTo>
                  <a:lnTo>
                    <a:pt x="112" y="184"/>
                  </a:lnTo>
                  <a:lnTo>
                    <a:pt x="104" y="193"/>
                  </a:lnTo>
                  <a:lnTo>
                    <a:pt x="97" y="199"/>
                  </a:lnTo>
                  <a:lnTo>
                    <a:pt x="97" y="199"/>
                  </a:lnTo>
                  <a:lnTo>
                    <a:pt x="95" y="202"/>
                  </a:lnTo>
                  <a:lnTo>
                    <a:pt x="92" y="204"/>
                  </a:lnTo>
                  <a:lnTo>
                    <a:pt x="89" y="205"/>
                  </a:lnTo>
                  <a:lnTo>
                    <a:pt x="85" y="205"/>
                  </a:lnTo>
                  <a:lnTo>
                    <a:pt x="85" y="20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30" name="Freeform 351">
              <a:extLst>
                <a:ext uri="{FF2B5EF4-FFF2-40B4-BE49-F238E27FC236}">
                  <a16:creationId xmlns:a16="http://schemas.microsoft.com/office/drawing/2014/main" id="{AAC4EF34-BE6B-4BE2-802B-E422D9939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1976" y="4330701"/>
              <a:ext cx="141288" cy="127000"/>
            </a:xfrm>
            <a:custGeom>
              <a:avLst/>
              <a:gdLst/>
              <a:ahLst/>
              <a:cxnLst>
                <a:cxn ang="0">
                  <a:pos x="198" y="238"/>
                </a:cxn>
                <a:cxn ang="0">
                  <a:pos x="158" y="211"/>
                </a:cxn>
                <a:cxn ang="0">
                  <a:pos x="60" y="133"/>
                </a:cxn>
                <a:cxn ang="0">
                  <a:pos x="33" y="111"/>
                </a:cxn>
                <a:cxn ang="0">
                  <a:pos x="4" y="80"/>
                </a:cxn>
                <a:cxn ang="0">
                  <a:pos x="0" y="65"/>
                </a:cxn>
                <a:cxn ang="0">
                  <a:pos x="2" y="50"/>
                </a:cxn>
                <a:cxn ang="0">
                  <a:pos x="17" y="25"/>
                </a:cxn>
                <a:cxn ang="0">
                  <a:pos x="32" y="9"/>
                </a:cxn>
                <a:cxn ang="0">
                  <a:pos x="48" y="2"/>
                </a:cxn>
                <a:cxn ang="0">
                  <a:pos x="61" y="0"/>
                </a:cxn>
                <a:cxn ang="0">
                  <a:pos x="91" y="7"/>
                </a:cxn>
                <a:cxn ang="0">
                  <a:pos x="119" y="22"/>
                </a:cxn>
                <a:cxn ang="0">
                  <a:pos x="152" y="47"/>
                </a:cxn>
                <a:cxn ang="0">
                  <a:pos x="202" y="90"/>
                </a:cxn>
                <a:cxn ang="0">
                  <a:pos x="217" y="104"/>
                </a:cxn>
                <a:cxn ang="0">
                  <a:pos x="242" y="127"/>
                </a:cxn>
                <a:cxn ang="0">
                  <a:pos x="249" y="138"/>
                </a:cxn>
                <a:cxn ang="0">
                  <a:pos x="250" y="135"/>
                </a:cxn>
                <a:cxn ang="0">
                  <a:pos x="253" y="145"/>
                </a:cxn>
                <a:cxn ang="0">
                  <a:pos x="260" y="146"/>
                </a:cxn>
                <a:cxn ang="0">
                  <a:pos x="267" y="153"/>
                </a:cxn>
                <a:cxn ang="0">
                  <a:pos x="269" y="163"/>
                </a:cxn>
                <a:cxn ang="0">
                  <a:pos x="265" y="175"/>
                </a:cxn>
                <a:cxn ang="0">
                  <a:pos x="257" y="180"/>
                </a:cxn>
                <a:cxn ang="0">
                  <a:pos x="245" y="180"/>
                </a:cxn>
                <a:cxn ang="0">
                  <a:pos x="227" y="168"/>
                </a:cxn>
                <a:cxn ang="0">
                  <a:pos x="202" y="142"/>
                </a:cxn>
                <a:cxn ang="0">
                  <a:pos x="186" y="125"/>
                </a:cxn>
                <a:cxn ang="0">
                  <a:pos x="160" y="105"/>
                </a:cxn>
                <a:cxn ang="0">
                  <a:pos x="129" y="80"/>
                </a:cxn>
                <a:cxn ang="0">
                  <a:pos x="112" y="60"/>
                </a:cxn>
                <a:cxn ang="0">
                  <a:pos x="88" y="42"/>
                </a:cxn>
                <a:cxn ang="0">
                  <a:pos x="73" y="39"/>
                </a:cxn>
                <a:cxn ang="0">
                  <a:pos x="62" y="40"/>
                </a:cxn>
                <a:cxn ang="0">
                  <a:pos x="46" y="47"/>
                </a:cxn>
                <a:cxn ang="0">
                  <a:pos x="37" y="57"/>
                </a:cxn>
                <a:cxn ang="0">
                  <a:pos x="37" y="65"/>
                </a:cxn>
                <a:cxn ang="0">
                  <a:pos x="45" y="75"/>
                </a:cxn>
                <a:cxn ang="0">
                  <a:pos x="82" y="104"/>
                </a:cxn>
                <a:cxn ang="0">
                  <a:pos x="117" y="134"/>
                </a:cxn>
                <a:cxn ang="0">
                  <a:pos x="210" y="204"/>
                </a:cxn>
                <a:cxn ang="0">
                  <a:pos x="216" y="210"/>
                </a:cxn>
                <a:cxn ang="0">
                  <a:pos x="218" y="222"/>
                </a:cxn>
                <a:cxn ang="0">
                  <a:pos x="215" y="231"/>
                </a:cxn>
                <a:cxn ang="0">
                  <a:pos x="202" y="239"/>
                </a:cxn>
              </a:cxnLst>
              <a:rect l="0" t="0" r="r" b="b"/>
              <a:pathLst>
                <a:path w="269" h="239">
                  <a:moveTo>
                    <a:pt x="202" y="239"/>
                  </a:moveTo>
                  <a:lnTo>
                    <a:pt x="202" y="239"/>
                  </a:lnTo>
                  <a:lnTo>
                    <a:pt x="198" y="238"/>
                  </a:lnTo>
                  <a:lnTo>
                    <a:pt x="192" y="236"/>
                  </a:lnTo>
                  <a:lnTo>
                    <a:pt x="192" y="236"/>
                  </a:lnTo>
                  <a:lnTo>
                    <a:pt x="158" y="211"/>
                  </a:lnTo>
                  <a:lnTo>
                    <a:pt x="125" y="187"/>
                  </a:lnTo>
                  <a:lnTo>
                    <a:pt x="92" y="160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33" y="111"/>
                  </a:lnTo>
                  <a:lnTo>
                    <a:pt x="33" y="111"/>
                  </a:lnTo>
                  <a:lnTo>
                    <a:pt x="20" y="99"/>
                  </a:lnTo>
                  <a:lnTo>
                    <a:pt x="10" y="89"/>
                  </a:lnTo>
                  <a:lnTo>
                    <a:pt x="4" y="80"/>
                  </a:lnTo>
                  <a:lnTo>
                    <a:pt x="2" y="76"/>
                  </a:lnTo>
                  <a:lnTo>
                    <a:pt x="0" y="70"/>
                  </a:lnTo>
                  <a:lnTo>
                    <a:pt x="0" y="65"/>
                  </a:lnTo>
                  <a:lnTo>
                    <a:pt x="0" y="60"/>
                  </a:lnTo>
                  <a:lnTo>
                    <a:pt x="1" y="55"/>
                  </a:lnTo>
                  <a:lnTo>
                    <a:pt x="2" y="50"/>
                  </a:lnTo>
                  <a:lnTo>
                    <a:pt x="8" y="38"/>
                  </a:lnTo>
                  <a:lnTo>
                    <a:pt x="17" y="25"/>
                  </a:lnTo>
                  <a:lnTo>
                    <a:pt x="17" y="25"/>
                  </a:lnTo>
                  <a:lnTo>
                    <a:pt x="22" y="19"/>
                  </a:lnTo>
                  <a:lnTo>
                    <a:pt x="27" y="13"/>
                  </a:lnTo>
                  <a:lnTo>
                    <a:pt x="32" y="9"/>
                  </a:lnTo>
                  <a:lnTo>
                    <a:pt x="37" y="6"/>
                  </a:lnTo>
                  <a:lnTo>
                    <a:pt x="43" y="4"/>
                  </a:lnTo>
                  <a:lnTo>
                    <a:pt x="48" y="2"/>
                  </a:lnTo>
                  <a:lnTo>
                    <a:pt x="55" y="1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71" y="1"/>
                  </a:lnTo>
                  <a:lnTo>
                    <a:pt x="81" y="3"/>
                  </a:lnTo>
                  <a:lnTo>
                    <a:pt x="91" y="7"/>
                  </a:lnTo>
                  <a:lnTo>
                    <a:pt x="100" y="11"/>
                  </a:lnTo>
                  <a:lnTo>
                    <a:pt x="110" y="17"/>
                  </a:lnTo>
                  <a:lnTo>
                    <a:pt x="119" y="22"/>
                  </a:lnTo>
                  <a:lnTo>
                    <a:pt x="133" y="33"/>
                  </a:lnTo>
                  <a:lnTo>
                    <a:pt x="133" y="33"/>
                  </a:lnTo>
                  <a:lnTo>
                    <a:pt x="152" y="47"/>
                  </a:lnTo>
                  <a:lnTo>
                    <a:pt x="169" y="61"/>
                  </a:lnTo>
                  <a:lnTo>
                    <a:pt x="185" y="76"/>
                  </a:lnTo>
                  <a:lnTo>
                    <a:pt x="202" y="90"/>
                  </a:lnTo>
                  <a:lnTo>
                    <a:pt x="202" y="90"/>
                  </a:lnTo>
                  <a:lnTo>
                    <a:pt x="217" y="104"/>
                  </a:lnTo>
                  <a:lnTo>
                    <a:pt x="217" y="104"/>
                  </a:lnTo>
                  <a:lnTo>
                    <a:pt x="231" y="116"/>
                  </a:lnTo>
                  <a:lnTo>
                    <a:pt x="242" y="127"/>
                  </a:lnTo>
                  <a:lnTo>
                    <a:pt x="242" y="127"/>
                  </a:lnTo>
                  <a:lnTo>
                    <a:pt x="246" y="133"/>
                  </a:lnTo>
                  <a:lnTo>
                    <a:pt x="249" y="138"/>
                  </a:lnTo>
                  <a:lnTo>
                    <a:pt x="249" y="138"/>
                  </a:lnTo>
                  <a:lnTo>
                    <a:pt x="249" y="137"/>
                  </a:lnTo>
                  <a:lnTo>
                    <a:pt x="250" y="135"/>
                  </a:lnTo>
                  <a:lnTo>
                    <a:pt x="250" y="135"/>
                  </a:lnTo>
                  <a:lnTo>
                    <a:pt x="252" y="134"/>
                  </a:lnTo>
                  <a:lnTo>
                    <a:pt x="253" y="134"/>
                  </a:lnTo>
                  <a:lnTo>
                    <a:pt x="253" y="145"/>
                  </a:lnTo>
                  <a:lnTo>
                    <a:pt x="253" y="145"/>
                  </a:lnTo>
                  <a:lnTo>
                    <a:pt x="257" y="145"/>
                  </a:lnTo>
                  <a:lnTo>
                    <a:pt x="260" y="146"/>
                  </a:lnTo>
                  <a:lnTo>
                    <a:pt x="263" y="148"/>
                  </a:lnTo>
                  <a:lnTo>
                    <a:pt x="265" y="150"/>
                  </a:lnTo>
                  <a:lnTo>
                    <a:pt x="267" y="153"/>
                  </a:lnTo>
                  <a:lnTo>
                    <a:pt x="268" y="156"/>
                  </a:lnTo>
                  <a:lnTo>
                    <a:pt x="269" y="163"/>
                  </a:lnTo>
                  <a:lnTo>
                    <a:pt x="269" y="163"/>
                  </a:lnTo>
                  <a:lnTo>
                    <a:pt x="268" y="170"/>
                  </a:lnTo>
                  <a:lnTo>
                    <a:pt x="267" y="173"/>
                  </a:lnTo>
                  <a:lnTo>
                    <a:pt x="265" y="175"/>
                  </a:lnTo>
                  <a:lnTo>
                    <a:pt x="263" y="178"/>
                  </a:lnTo>
                  <a:lnTo>
                    <a:pt x="260" y="179"/>
                  </a:lnTo>
                  <a:lnTo>
                    <a:pt x="257" y="180"/>
                  </a:lnTo>
                  <a:lnTo>
                    <a:pt x="253" y="181"/>
                  </a:lnTo>
                  <a:lnTo>
                    <a:pt x="253" y="181"/>
                  </a:lnTo>
                  <a:lnTo>
                    <a:pt x="245" y="180"/>
                  </a:lnTo>
                  <a:lnTo>
                    <a:pt x="239" y="177"/>
                  </a:lnTo>
                  <a:lnTo>
                    <a:pt x="233" y="173"/>
                  </a:lnTo>
                  <a:lnTo>
                    <a:pt x="227" y="168"/>
                  </a:lnTo>
                  <a:lnTo>
                    <a:pt x="213" y="155"/>
                  </a:lnTo>
                  <a:lnTo>
                    <a:pt x="202" y="142"/>
                  </a:lnTo>
                  <a:lnTo>
                    <a:pt x="202" y="142"/>
                  </a:lnTo>
                  <a:lnTo>
                    <a:pt x="193" y="133"/>
                  </a:lnTo>
                  <a:lnTo>
                    <a:pt x="186" y="125"/>
                  </a:lnTo>
                  <a:lnTo>
                    <a:pt x="186" y="125"/>
                  </a:lnTo>
                  <a:lnTo>
                    <a:pt x="174" y="115"/>
                  </a:lnTo>
                  <a:lnTo>
                    <a:pt x="160" y="105"/>
                  </a:lnTo>
                  <a:lnTo>
                    <a:pt x="160" y="105"/>
                  </a:lnTo>
                  <a:lnTo>
                    <a:pt x="144" y="93"/>
                  </a:lnTo>
                  <a:lnTo>
                    <a:pt x="136" y="86"/>
                  </a:lnTo>
                  <a:lnTo>
                    <a:pt x="129" y="80"/>
                  </a:lnTo>
                  <a:lnTo>
                    <a:pt x="129" y="80"/>
                  </a:lnTo>
                  <a:lnTo>
                    <a:pt x="122" y="70"/>
                  </a:lnTo>
                  <a:lnTo>
                    <a:pt x="112" y="60"/>
                  </a:lnTo>
                  <a:lnTo>
                    <a:pt x="100" y="51"/>
                  </a:lnTo>
                  <a:lnTo>
                    <a:pt x="94" y="46"/>
                  </a:lnTo>
                  <a:lnTo>
                    <a:pt x="88" y="42"/>
                  </a:lnTo>
                  <a:lnTo>
                    <a:pt x="88" y="42"/>
                  </a:lnTo>
                  <a:lnTo>
                    <a:pt x="81" y="40"/>
                  </a:lnTo>
                  <a:lnTo>
                    <a:pt x="73" y="39"/>
                  </a:lnTo>
                  <a:lnTo>
                    <a:pt x="73" y="39"/>
                  </a:lnTo>
                  <a:lnTo>
                    <a:pt x="67" y="39"/>
                  </a:lnTo>
                  <a:lnTo>
                    <a:pt x="62" y="40"/>
                  </a:lnTo>
                  <a:lnTo>
                    <a:pt x="57" y="42"/>
                  </a:lnTo>
                  <a:lnTo>
                    <a:pt x="50" y="45"/>
                  </a:lnTo>
                  <a:lnTo>
                    <a:pt x="46" y="47"/>
                  </a:lnTo>
                  <a:lnTo>
                    <a:pt x="42" y="50"/>
                  </a:lnTo>
                  <a:lnTo>
                    <a:pt x="39" y="53"/>
                  </a:lnTo>
                  <a:lnTo>
                    <a:pt x="37" y="57"/>
                  </a:lnTo>
                  <a:lnTo>
                    <a:pt x="37" y="57"/>
                  </a:lnTo>
                  <a:lnTo>
                    <a:pt x="37" y="60"/>
                  </a:lnTo>
                  <a:lnTo>
                    <a:pt x="37" y="65"/>
                  </a:lnTo>
                  <a:lnTo>
                    <a:pt x="40" y="69"/>
                  </a:lnTo>
                  <a:lnTo>
                    <a:pt x="45" y="75"/>
                  </a:lnTo>
                  <a:lnTo>
                    <a:pt x="45" y="75"/>
                  </a:lnTo>
                  <a:lnTo>
                    <a:pt x="64" y="88"/>
                  </a:lnTo>
                  <a:lnTo>
                    <a:pt x="82" y="104"/>
                  </a:lnTo>
                  <a:lnTo>
                    <a:pt x="82" y="104"/>
                  </a:lnTo>
                  <a:lnTo>
                    <a:pt x="92" y="113"/>
                  </a:lnTo>
                  <a:lnTo>
                    <a:pt x="92" y="113"/>
                  </a:lnTo>
                  <a:lnTo>
                    <a:pt x="117" y="134"/>
                  </a:lnTo>
                  <a:lnTo>
                    <a:pt x="145" y="156"/>
                  </a:lnTo>
                  <a:lnTo>
                    <a:pt x="176" y="180"/>
                  </a:lnTo>
                  <a:lnTo>
                    <a:pt x="210" y="204"/>
                  </a:lnTo>
                  <a:lnTo>
                    <a:pt x="210" y="204"/>
                  </a:lnTo>
                  <a:lnTo>
                    <a:pt x="213" y="207"/>
                  </a:lnTo>
                  <a:lnTo>
                    <a:pt x="216" y="210"/>
                  </a:lnTo>
                  <a:lnTo>
                    <a:pt x="217" y="214"/>
                  </a:lnTo>
                  <a:lnTo>
                    <a:pt x="218" y="217"/>
                  </a:lnTo>
                  <a:lnTo>
                    <a:pt x="218" y="222"/>
                  </a:lnTo>
                  <a:lnTo>
                    <a:pt x="217" y="225"/>
                  </a:lnTo>
                  <a:lnTo>
                    <a:pt x="217" y="225"/>
                  </a:lnTo>
                  <a:lnTo>
                    <a:pt x="215" y="231"/>
                  </a:lnTo>
                  <a:lnTo>
                    <a:pt x="211" y="235"/>
                  </a:lnTo>
                  <a:lnTo>
                    <a:pt x="207" y="238"/>
                  </a:lnTo>
                  <a:lnTo>
                    <a:pt x="202" y="239"/>
                  </a:lnTo>
                  <a:lnTo>
                    <a:pt x="202" y="239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331" name="组合 330">
            <a:extLst>
              <a:ext uri="{FF2B5EF4-FFF2-40B4-BE49-F238E27FC236}">
                <a16:creationId xmlns:a16="http://schemas.microsoft.com/office/drawing/2014/main" id="{D702D471-33A4-428C-8A0F-27AAE203C75D}"/>
              </a:ext>
            </a:extLst>
          </p:cNvPr>
          <p:cNvGrpSpPr/>
          <p:nvPr/>
        </p:nvGrpSpPr>
        <p:grpSpPr>
          <a:xfrm>
            <a:off x="9675294" y="2520970"/>
            <a:ext cx="1138765" cy="865717"/>
            <a:chOff x="4095751" y="2149476"/>
            <a:chExt cx="854074" cy="649288"/>
          </a:xfrm>
        </p:grpSpPr>
        <p:sp>
          <p:nvSpPr>
            <p:cNvPr id="332" name="Freeform 981">
              <a:extLst>
                <a:ext uri="{FF2B5EF4-FFF2-40B4-BE49-F238E27FC236}">
                  <a16:creationId xmlns:a16="http://schemas.microsoft.com/office/drawing/2014/main" id="{BDA38B07-3038-4EF6-9C9C-CC0FD5CDA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4801" y="2484438"/>
              <a:ext cx="41275" cy="42863"/>
            </a:xfrm>
            <a:custGeom>
              <a:avLst/>
              <a:gdLst/>
              <a:ahLst/>
              <a:cxnLst>
                <a:cxn ang="0">
                  <a:pos x="72" y="1"/>
                </a:cxn>
                <a:cxn ang="0">
                  <a:pos x="72" y="1"/>
                </a:cxn>
                <a:cxn ang="0">
                  <a:pos x="51" y="17"/>
                </a:cxn>
                <a:cxn ang="0">
                  <a:pos x="33" y="34"/>
                </a:cxn>
                <a:cxn ang="0">
                  <a:pos x="23" y="45"/>
                </a:cxn>
                <a:cxn ang="0">
                  <a:pos x="15" y="54"/>
                </a:cxn>
                <a:cxn ang="0">
                  <a:pos x="8" y="64"/>
                </a:cxn>
                <a:cxn ang="0">
                  <a:pos x="1" y="76"/>
                </a:cxn>
                <a:cxn ang="0">
                  <a:pos x="1" y="76"/>
                </a:cxn>
                <a:cxn ang="0">
                  <a:pos x="0" y="78"/>
                </a:cxn>
                <a:cxn ang="0">
                  <a:pos x="1" y="79"/>
                </a:cxn>
                <a:cxn ang="0">
                  <a:pos x="2" y="81"/>
                </a:cxn>
                <a:cxn ang="0">
                  <a:pos x="3" y="82"/>
                </a:cxn>
                <a:cxn ang="0">
                  <a:pos x="4" y="83"/>
                </a:cxn>
                <a:cxn ang="0">
                  <a:pos x="6" y="83"/>
                </a:cxn>
                <a:cxn ang="0">
                  <a:pos x="8" y="82"/>
                </a:cxn>
                <a:cxn ang="0">
                  <a:pos x="9" y="80"/>
                </a:cxn>
                <a:cxn ang="0">
                  <a:pos x="9" y="80"/>
                </a:cxn>
                <a:cxn ang="0">
                  <a:pos x="15" y="70"/>
                </a:cxn>
                <a:cxn ang="0">
                  <a:pos x="23" y="60"/>
                </a:cxn>
                <a:cxn ang="0">
                  <a:pos x="31" y="51"/>
                </a:cxn>
                <a:cxn ang="0">
                  <a:pos x="39" y="42"/>
                </a:cxn>
                <a:cxn ang="0">
                  <a:pos x="58" y="25"/>
                </a:cxn>
                <a:cxn ang="0">
                  <a:pos x="77" y="9"/>
                </a:cxn>
                <a:cxn ang="0">
                  <a:pos x="77" y="9"/>
                </a:cxn>
                <a:cxn ang="0">
                  <a:pos x="78" y="7"/>
                </a:cxn>
                <a:cxn ang="0">
                  <a:pos x="79" y="6"/>
                </a:cxn>
                <a:cxn ang="0">
                  <a:pos x="78" y="2"/>
                </a:cxn>
                <a:cxn ang="0">
                  <a:pos x="77" y="1"/>
                </a:cxn>
                <a:cxn ang="0">
                  <a:pos x="75" y="0"/>
                </a:cxn>
                <a:cxn ang="0">
                  <a:pos x="74" y="0"/>
                </a:cxn>
                <a:cxn ang="0">
                  <a:pos x="72" y="1"/>
                </a:cxn>
                <a:cxn ang="0">
                  <a:pos x="72" y="1"/>
                </a:cxn>
              </a:cxnLst>
              <a:rect l="0" t="0" r="r" b="b"/>
              <a:pathLst>
                <a:path w="79" h="83">
                  <a:moveTo>
                    <a:pt x="72" y="1"/>
                  </a:moveTo>
                  <a:lnTo>
                    <a:pt x="72" y="1"/>
                  </a:lnTo>
                  <a:lnTo>
                    <a:pt x="51" y="17"/>
                  </a:lnTo>
                  <a:lnTo>
                    <a:pt x="33" y="34"/>
                  </a:lnTo>
                  <a:lnTo>
                    <a:pt x="23" y="45"/>
                  </a:lnTo>
                  <a:lnTo>
                    <a:pt x="15" y="54"/>
                  </a:lnTo>
                  <a:lnTo>
                    <a:pt x="8" y="64"/>
                  </a:lnTo>
                  <a:lnTo>
                    <a:pt x="1" y="76"/>
                  </a:lnTo>
                  <a:lnTo>
                    <a:pt x="1" y="76"/>
                  </a:lnTo>
                  <a:lnTo>
                    <a:pt x="0" y="78"/>
                  </a:lnTo>
                  <a:lnTo>
                    <a:pt x="1" y="79"/>
                  </a:lnTo>
                  <a:lnTo>
                    <a:pt x="2" y="81"/>
                  </a:lnTo>
                  <a:lnTo>
                    <a:pt x="3" y="82"/>
                  </a:lnTo>
                  <a:lnTo>
                    <a:pt x="4" y="83"/>
                  </a:lnTo>
                  <a:lnTo>
                    <a:pt x="6" y="83"/>
                  </a:lnTo>
                  <a:lnTo>
                    <a:pt x="8" y="82"/>
                  </a:lnTo>
                  <a:lnTo>
                    <a:pt x="9" y="80"/>
                  </a:lnTo>
                  <a:lnTo>
                    <a:pt x="9" y="80"/>
                  </a:lnTo>
                  <a:lnTo>
                    <a:pt x="15" y="70"/>
                  </a:lnTo>
                  <a:lnTo>
                    <a:pt x="23" y="60"/>
                  </a:lnTo>
                  <a:lnTo>
                    <a:pt x="31" y="51"/>
                  </a:lnTo>
                  <a:lnTo>
                    <a:pt x="39" y="42"/>
                  </a:lnTo>
                  <a:lnTo>
                    <a:pt x="58" y="25"/>
                  </a:lnTo>
                  <a:lnTo>
                    <a:pt x="77" y="9"/>
                  </a:lnTo>
                  <a:lnTo>
                    <a:pt x="77" y="9"/>
                  </a:lnTo>
                  <a:lnTo>
                    <a:pt x="78" y="7"/>
                  </a:lnTo>
                  <a:lnTo>
                    <a:pt x="79" y="6"/>
                  </a:lnTo>
                  <a:lnTo>
                    <a:pt x="78" y="2"/>
                  </a:lnTo>
                  <a:lnTo>
                    <a:pt x="77" y="1"/>
                  </a:lnTo>
                  <a:lnTo>
                    <a:pt x="75" y="0"/>
                  </a:lnTo>
                  <a:lnTo>
                    <a:pt x="74" y="0"/>
                  </a:lnTo>
                  <a:lnTo>
                    <a:pt x="72" y="1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33" name="Freeform 982">
              <a:extLst>
                <a:ext uri="{FF2B5EF4-FFF2-40B4-BE49-F238E27FC236}">
                  <a16:creationId xmlns:a16="http://schemas.microsoft.com/office/drawing/2014/main" id="{101F1B85-606D-4561-9FEE-1EDE07006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738" y="2492376"/>
              <a:ext cx="60325" cy="63500"/>
            </a:xfrm>
            <a:custGeom>
              <a:avLst/>
              <a:gdLst/>
              <a:ahLst/>
              <a:cxnLst>
                <a:cxn ang="0">
                  <a:pos x="106" y="1"/>
                </a:cxn>
                <a:cxn ang="0">
                  <a:pos x="106" y="1"/>
                </a:cxn>
                <a:cxn ang="0">
                  <a:pos x="44" y="63"/>
                </a:cxn>
                <a:cxn ang="0">
                  <a:pos x="44" y="63"/>
                </a:cxn>
                <a:cxn ang="0">
                  <a:pos x="20" y="87"/>
                </a:cxn>
                <a:cxn ang="0">
                  <a:pos x="10" y="99"/>
                </a:cxn>
                <a:cxn ang="0">
                  <a:pos x="4" y="105"/>
                </a:cxn>
                <a:cxn ang="0">
                  <a:pos x="0" y="113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0" y="117"/>
                </a:cxn>
                <a:cxn ang="0">
                  <a:pos x="2" y="119"/>
                </a:cxn>
                <a:cxn ang="0">
                  <a:pos x="4" y="120"/>
                </a:cxn>
                <a:cxn ang="0">
                  <a:pos x="6" y="120"/>
                </a:cxn>
                <a:cxn ang="0">
                  <a:pos x="7" y="119"/>
                </a:cxn>
                <a:cxn ang="0">
                  <a:pos x="8" y="118"/>
                </a:cxn>
                <a:cxn ang="0">
                  <a:pos x="8" y="118"/>
                </a:cxn>
                <a:cxn ang="0">
                  <a:pos x="13" y="110"/>
                </a:cxn>
                <a:cxn ang="0">
                  <a:pos x="18" y="103"/>
                </a:cxn>
                <a:cxn ang="0">
                  <a:pos x="30" y="90"/>
                </a:cxn>
                <a:cxn ang="0">
                  <a:pos x="55" y="65"/>
                </a:cxn>
                <a:cxn ang="0">
                  <a:pos x="55" y="65"/>
                </a:cxn>
                <a:cxn ang="0">
                  <a:pos x="113" y="7"/>
                </a:cxn>
                <a:cxn ang="0">
                  <a:pos x="113" y="7"/>
                </a:cxn>
                <a:cxn ang="0">
                  <a:pos x="114" y="6"/>
                </a:cxn>
                <a:cxn ang="0">
                  <a:pos x="114" y="4"/>
                </a:cxn>
                <a:cxn ang="0">
                  <a:pos x="114" y="2"/>
                </a:cxn>
                <a:cxn ang="0">
                  <a:pos x="113" y="1"/>
                </a:cxn>
                <a:cxn ang="0">
                  <a:pos x="111" y="0"/>
                </a:cxn>
                <a:cxn ang="0">
                  <a:pos x="110" y="0"/>
                </a:cxn>
                <a:cxn ang="0">
                  <a:pos x="108" y="0"/>
                </a:cxn>
                <a:cxn ang="0">
                  <a:pos x="106" y="1"/>
                </a:cxn>
                <a:cxn ang="0">
                  <a:pos x="106" y="1"/>
                </a:cxn>
              </a:cxnLst>
              <a:rect l="0" t="0" r="r" b="b"/>
              <a:pathLst>
                <a:path w="114" h="120">
                  <a:moveTo>
                    <a:pt x="106" y="1"/>
                  </a:moveTo>
                  <a:lnTo>
                    <a:pt x="106" y="1"/>
                  </a:lnTo>
                  <a:lnTo>
                    <a:pt x="44" y="63"/>
                  </a:lnTo>
                  <a:lnTo>
                    <a:pt x="44" y="63"/>
                  </a:lnTo>
                  <a:lnTo>
                    <a:pt x="20" y="87"/>
                  </a:lnTo>
                  <a:lnTo>
                    <a:pt x="10" y="99"/>
                  </a:lnTo>
                  <a:lnTo>
                    <a:pt x="4" y="105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0" y="117"/>
                  </a:lnTo>
                  <a:lnTo>
                    <a:pt x="2" y="119"/>
                  </a:lnTo>
                  <a:lnTo>
                    <a:pt x="4" y="120"/>
                  </a:lnTo>
                  <a:lnTo>
                    <a:pt x="6" y="120"/>
                  </a:lnTo>
                  <a:lnTo>
                    <a:pt x="7" y="119"/>
                  </a:lnTo>
                  <a:lnTo>
                    <a:pt x="8" y="118"/>
                  </a:lnTo>
                  <a:lnTo>
                    <a:pt x="8" y="118"/>
                  </a:lnTo>
                  <a:lnTo>
                    <a:pt x="13" y="110"/>
                  </a:lnTo>
                  <a:lnTo>
                    <a:pt x="18" y="103"/>
                  </a:lnTo>
                  <a:lnTo>
                    <a:pt x="30" y="90"/>
                  </a:lnTo>
                  <a:lnTo>
                    <a:pt x="55" y="65"/>
                  </a:lnTo>
                  <a:lnTo>
                    <a:pt x="55" y="65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4" y="6"/>
                  </a:lnTo>
                  <a:lnTo>
                    <a:pt x="114" y="4"/>
                  </a:lnTo>
                  <a:lnTo>
                    <a:pt x="114" y="2"/>
                  </a:lnTo>
                  <a:lnTo>
                    <a:pt x="113" y="1"/>
                  </a:lnTo>
                  <a:lnTo>
                    <a:pt x="111" y="0"/>
                  </a:lnTo>
                  <a:lnTo>
                    <a:pt x="110" y="0"/>
                  </a:lnTo>
                  <a:lnTo>
                    <a:pt x="108" y="0"/>
                  </a:lnTo>
                  <a:lnTo>
                    <a:pt x="106" y="1"/>
                  </a:lnTo>
                  <a:lnTo>
                    <a:pt x="106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34" name="Freeform 983">
              <a:extLst>
                <a:ext uri="{FF2B5EF4-FFF2-40B4-BE49-F238E27FC236}">
                  <a16:creationId xmlns:a16="http://schemas.microsoft.com/office/drawing/2014/main" id="{F5AE08B8-3B64-4337-9C22-C450420A7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3851" y="2506663"/>
              <a:ext cx="88900" cy="85725"/>
            </a:xfrm>
            <a:custGeom>
              <a:avLst/>
              <a:gdLst/>
              <a:ahLst/>
              <a:cxnLst>
                <a:cxn ang="0">
                  <a:pos x="161" y="1"/>
                </a:cxn>
                <a:cxn ang="0">
                  <a:pos x="161" y="1"/>
                </a:cxn>
                <a:cxn ang="0">
                  <a:pos x="141" y="21"/>
                </a:cxn>
                <a:cxn ang="0">
                  <a:pos x="122" y="41"/>
                </a:cxn>
                <a:cxn ang="0">
                  <a:pos x="82" y="79"/>
                </a:cxn>
                <a:cxn ang="0">
                  <a:pos x="41" y="118"/>
                </a:cxn>
                <a:cxn ang="0">
                  <a:pos x="2" y="156"/>
                </a:cxn>
                <a:cxn ang="0">
                  <a:pos x="2" y="156"/>
                </a:cxn>
                <a:cxn ang="0">
                  <a:pos x="0" y="158"/>
                </a:cxn>
                <a:cxn ang="0">
                  <a:pos x="0" y="160"/>
                </a:cxn>
                <a:cxn ang="0">
                  <a:pos x="1" y="161"/>
                </a:cxn>
                <a:cxn ang="0">
                  <a:pos x="2" y="163"/>
                </a:cxn>
                <a:cxn ang="0">
                  <a:pos x="3" y="164"/>
                </a:cxn>
                <a:cxn ang="0">
                  <a:pos x="5" y="164"/>
                </a:cxn>
                <a:cxn ang="0">
                  <a:pos x="6" y="164"/>
                </a:cxn>
                <a:cxn ang="0">
                  <a:pos x="8" y="163"/>
                </a:cxn>
                <a:cxn ang="0">
                  <a:pos x="8" y="163"/>
                </a:cxn>
                <a:cxn ang="0">
                  <a:pos x="49" y="125"/>
                </a:cxn>
                <a:cxn ang="0">
                  <a:pos x="89" y="87"/>
                </a:cxn>
                <a:cxn ang="0">
                  <a:pos x="128" y="48"/>
                </a:cxn>
                <a:cxn ang="0">
                  <a:pos x="148" y="29"/>
                </a:cxn>
                <a:cxn ang="0">
                  <a:pos x="167" y="8"/>
                </a:cxn>
                <a:cxn ang="0">
                  <a:pos x="167" y="8"/>
                </a:cxn>
                <a:cxn ang="0">
                  <a:pos x="168" y="6"/>
                </a:cxn>
                <a:cxn ang="0">
                  <a:pos x="168" y="4"/>
                </a:cxn>
                <a:cxn ang="0">
                  <a:pos x="168" y="3"/>
                </a:cxn>
                <a:cxn ang="0">
                  <a:pos x="167" y="1"/>
                </a:cxn>
                <a:cxn ang="0">
                  <a:pos x="165" y="0"/>
                </a:cxn>
                <a:cxn ang="0">
                  <a:pos x="164" y="0"/>
                </a:cxn>
                <a:cxn ang="0">
                  <a:pos x="162" y="0"/>
                </a:cxn>
                <a:cxn ang="0">
                  <a:pos x="161" y="1"/>
                </a:cxn>
                <a:cxn ang="0">
                  <a:pos x="161" y="1"/>
                </a:cxn>
              </a:cxnLst>
              <a:rect l="0" t="0" r="r" b="b"/>
              <a:pathLst>
                <a:path w="168" h="164">
                  <a:moveTo>
                    <a:pt x="161" y="1"/>
                  </a:moveTo>
                  <a:lnTo>
                    <a:pt x="161" y="1"/>
                  </a:lnTo>
                  <a:lnTo>
                    <a:pt x="141" y="21"/>
                  </a:lnTo>
                  <a:lnTo>
                    <a:pt x="122" y="41"/>
                  </a:lnTo>
                  <a:lnTo>
                    <a:pt x="82" y="79"/>
                  </a:lnTo>
                  <a:lnTo>
                    <a:pt x="41" y="118"/>
                  </a:lnTo>
                  <a:lnTo>
                    <a:pt x="2" y="156"/>
                  </a:lnTo>
                  <a:lnTo>
                    <a:pt x="2" y="156"/>
                  </a:lnTo>
                  <a:lnTo>
                    <a:pt x="0" y="158"/>
                  </a:lnTo>
                  <a:lnTo>
                    <a:pt x="0" y="160"/>
                  </a:lnTo>
                  <a:lnTo>
                    <a:pt x="1" y="161"/>
                  </a:lnTo>
                  <a:lnTo>
                    <a:pt x="2" y="163"/>
                  </a:lnTo>
                  <a:lnTo>
                    <a:pt x="3" y="164"/>
                  </a:lnTo>
                  <a:lnTo>
                    <a:pt x="5" y="164"/>
                  </a:lnTo>
                  <a:lnTo>
                    <a:pt x="6" y="164"/>
                  </a:lnTo>
                  <a:lnTo>
                    <a:pt x="8" y="163"/>
                  </a:lnTo>
                  <a:lnTo>
                    <a:pt x="8" y="163"/>
                  </a:lnTo>
                  <a:lnTo>
                    <a:pt x="49" y="125"/>
                  </a:lnTo>
                  <a:lnTo>
                    <a:pt x="89" y="87"/>
                  </a:lnTo>
                  <a:lnTo>
                    <a:pt x="128" y="48"/>
                  </a:lnTo>
                  <a:lnTo>
                    <a:pt x="148" y="29"/>
                  </a:lnTo>
                  <a:lnTo>
                    <a:pt x="167" y="8"/>
                  </a:lnTo>
                  <a:lnTo>
                    <a:pt x="167" y="8"/>
                  </a:lnTo>
                  <a:lnTo>
                    <a:pt x="168" y="6"/>
                  </a:lnTo>
                  <a:lnTo>
                    <a:pt x="168" y="4"/>
                  </a:lnTo>
                  <a:lnTo>
                    <a:pt x="168" y="3"/>
                  </a:lnTo>
                  <a:lnTo>
                    <a:pt x="167" y="1"/>
                  </a:lnTo>
                  <a:lnTo>
                    <a:pt x="165" y="0"/>
                  </a:lnTo>
                  <a:lnTo>
                    <a:pt x="164" y="0"/>
                  </a:lnTo>
                  <a:lnTo>
                    <a:pt x="162" y="0"/>
                  </a:lnTo>
                  <a:lnTo>
                    <a:pt x="161" y="1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35" name="Freeform 984">
              <a:extLst>
                <a:ext uri="{FF2B5EF4-FFF2-40B4-BE49-F238E27FC236}">
                  <a16:creationId xmlns:a16="http://schemas.microsoft.com/office/drawing/2014/main" id="{B1BA40F4-FB23-4430-9A83-7EFA935E5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5438" y="2541588"/>
              <a:ext cx="88900" cy="87313"/>
            </a:xfrm>
            <a:custGeom>
              <a:avLst/>
              <a:gdLst/>
              <a:ahLst/>
              <a:cxnLst>
                <a:cxn ang="0">
                  <a:pos x="162" y="1"/>
                </a:cxn>
                <a:cxn ang="0">
                  <a:pos x="162" y="1"/>
                </a:cxn>
                <a:cxn ang="0">
                  <a:pos x="150" y="9"/>
                </a:cxn>
                <a:cxn ang="0">
                  <a:pos x="140" y="19"/>
                </a:cxn>
                <a:cxn ang="0">
                  <a:pos x="119" y="37"/>
                </a:cxn>
                <a:cxn ang="0">
                  <a:pos x="81" y="78"/>
                </a:cxn>
                <a:cxn ang="0">
                  <a:pos x="81" y="78"/>
                </a:cxn>
                <a:cxn ang="0">
                  <a:pos x="71" y="88"/>
                </a:cxn>
                <a:cxn ang="0">
                  <a:pos x="58" y="97"/>
                </a:cxn>
                <a:cxn ang="0">
                  <a:pos x="47" y="107"/>
                </a:cxn>
                <a:cxn ang="0">
                  <a:pos x="35" y="116"/>
                </a:cxn>
                <a:cxn ang="0">
                  <a:pos x="35" y="116"/>
                </a:cxn>
                <a:cxn ang="0">
                  <a:pos x="26" y="126"/>
                </a:cxn>
                <a:cxn ang="0">
                  <a:pos x="17" y="136"/>
                </a:cxn>
                <a:cxn ang="0">
                  <a:pos x="8" y="147"/>
                </a:cxn>
                <a:cxn ang="0">
                  <a:pos x="1" y="158"/>
                </a:cxn>
                <a:cxn ang="0">
                  <a:pos x="1" y="158"/>
                </a:cxn>
                <a:cxn ang="0">
                  <a:pos x="0" y="160"/>
                </a:cxn>
                <a:cxn ang="0">
                  <a:pos x="0" y="162"/>
                </a:cxn>
                <a:cxn ang="0">
                  <a:pos x="1" y="163"/>
                </a:cxn>
                <a:cxn ang="0">
                  <a:pos x="2" y="165"/>
                </a:cxn>
                <a:cxn ang="0">
                  <a:pos x="4" y="165"/>
                </a:cxn>
                <a:cxn ang="0">
                  <a:pos x="6" y="165"/>
                </a:cxn>
                <a:cxn ang="0">
                  <a:pos x="7" y="165"/>
                </a:cxn>
                <a:cxn ang="0">
                  <a:pos x="9" y="163"/>
                </a:cxn>
                <a:cxn ang="0">
                  <a:pos x="9" y="163"/>
                </a:cxn>
                <a:cxn ang="0">
                  <a:pos x="17" y="152"/>
                </a:cxn>
                <a:cxn ang="0">
                  <a:pos x="25" y="142"/>
                </a:cxn>
                <a:cxn ang="0">
                  <a:pos x="33" y="132"/>
                </a:cxn>
                <a:cxn ang="0">
                  <a:pos x="43" y="123"/>
                </a:cxn>
                <a:cxn ang="0">
                  <a:pos x="62" y="106"/>
                </a:cxn>
                <a:cxn ang="0">
                  <a:pos x="82" y="89"/>
                </a:cxn>
                <a:cxn ang="0">
                  <a:pos x="82" y="89"/>
                </a:cxn>
                <a:cxn ang="0">
                  <a:pos x="92" y="80"/>
                </a:cxn>
                <a:cxn ang="0">
                  <a:pos x="103" y="69"/>
                </a:cxn>
                <a:cxn ang="0">
                  <a:pos x="120" y="49"/>
                </a:cxn>
                <a:cxn ang="0">
                  <a:pos x="120" y="49"/>
                </a:cxn>
                <a:cxn ang="0">
                  <a:pos x="132" y="38"/>
                </a:cxn>
                <a:cxn ang="0">
                  <a:pos x="142" y="28"/>
                </a:cxn>
                <a:cxn ang="0">
                  <a:pos x="166" y="9"/>
                </a:cxn>
                <a:cxn ang="0">
                  <a:pos x="166" y="9"/>
                </a:cxn>
                <a:cxn ang="0">
                  <a:pos x="168" y="7"/>
                </a:cxn>
                <a:cxn ang="0">
                  <a:pos x="168" y="6"/>
                </a:cxn>
                <a:cxn ang="0">
                  <a:pos x="167" y="2"/>
                </a:cxn>
                <a:cxn ang="0">
                  <a:pos x="166" y="1"/>
                </a:cxn>
                <a:cxn ang="0">
                  <a:pos x="165" y="0"/>
                </a:cxn>
                <a:cxn ang="0">
                  <a:pos x="163" y="0"/>
                </a:cxn>
                <a:cxn ang="0">
                  <a:pos x="162" y="1"/>
                </a:cxn>
                <a:cxn ang="0">
                  <a:pos x="162" y="1"/>
                </a:cxn>
              </a:cxnLst>
              <a:rect l="0" t="0" r="r" b="b"/>
              <a:pathLst>
                <a:path w="168" h="165">
                  <a:moveTo>
                    <a:pt x="162" y="1"/>
                  </a:moveTo>
                  <a:lnTo>
                    <a:pt x="162" y="1"/>
                  </a:lnTo>
                  <a:lnTo>
                    <a:pt x="150" y="9"/>
                  </a:lnTo>
                  <a:lnTo>
                    <a:pt x="140" y="19"/>
                  </a:lnTo>
                  <a:lnTo>
                    <a:pt x="119" y="37"/>
                  </a:lnTo>
                  <a:lnTo>
                    <a:pt x="81" y="78"/>
                  </a:lnTo>
                  <a:lnTo>
                    <a:pt x="81" y="78"/>
                  </a:lnTo>
                  <a:lnTo>
                    <a:pt x="71" y="88"/>
                  </a:lnTo>
                  <a:lnTo>
                    <a:pt x="58" y="97"/>
                  </a:lnTo>
                  <a:lnTo>
                    <a:pt x="47" y="107"/>
                  </a:lnTo>
                  <a:lnTo>
                    <a:pt x="35" y="116"/>
                  </a:lnTo>
                  <a:lnTo>
                    <a:pt x="35" y="116"/>
                  </a:lnTo>
                  <a:lnTo>
                    <a:pt x="26" y="126"/>
                  </a:lnTo>
                  <a:lnTo>
                    <a:pt x="17" y="136"/>
                  </a:lnTo>
                  <a:lnTo>
                    <a:pt x="8" y="147"/>
                  </a:lnTo>
                  <a:lnTo>
                    <a:pt x="1" y="158"/>
                  </a:lnTo>
                  <a:lnTo>
                    <a:pt x="1" y="158"/>
                  </a:lnTo>
                  <a:lnTo>
                    <a:pt x="0" y="160"/>
                  </a:lnTo>
                  <a:lnTo>
                    <a:pt x="0" y="162"/>
                  </a:lnTo>
                  <a:lnTo>
                    <a:pt x="1" y="163"/>
                  </a:lnTo>
                  <a:lnTo>
                    <a:pt x="2" y="165"/>
                  </a:lnTo>
                  <a:lnTo>
                    <a:pt x="4" y="165"/>
                  </a:lnTo>
                  <a:lnTo>
                    <a:pt x="6" y="165"/>
                  </a:lnTo>
                  <a:lnTo>
                    <a:pt x="7" y="165"/>
                  </a:lnTo>
                  <a:lnTo>
                    <a:pt x="9" y="163"/>
                  </a:lnTo>
                  <a:lnTo>
                    <a:pt x="9" y="163"/>
                  </a:lnTo>
                  <a:lnTo>
                    <a:pt x="17" y="152"/>
                  </a:lnTo>
                  <a:lnTo>
                    <a:pt x="25" y="142"/>
                  </a:lnTo>
                  <a:lnTo>
                    <a:pt x="33" y="132"/>
                  </a:lnTo>
                  <a:lnTo>
                    <a:pt x="43" y="123"/>
                  </a:lnTo>
                  <a:lnTo>
                    <a:pt x="62" y="106"/>
                  </a:lnTo>
                  <a:lnTo>
                    <a:pt x="82" y="89"/>
                  </a:lnTo>
                  <a:lnTo>
                    <a:pt x="82" y="89"/>
                  </a:lnTo>
                  <a:lnTo>
                    <a:pt x="92" y="80"/>
                  </a:lnTo>
                  <a:lnTo>
                    <a:pt x="103" y="69"/>
                  </a:lnTo>
                  <a:lnTo>
                    <a:pt x="120" y="49"/>
                  </a:lnTo>
                  <a:lnTo>
                    <a:pt x="120" y="49"/>
                  </a:lnTo>
                  <a:lnTo>
                    <a:pt x="132" y="38"/>
                  </a:lnTo>
                  <a:lnTo>
                    <a:pt x="142" y="28"/>
                  </a:lnTo>
                  <a:lnTo>
                    <a:pt x="166" y="9"/>
                  </a:lnTo>
                  <a:lnTo>
                    <a:pt x="166" y="9"/>
                  </a:lnTo>
                  <a:lnTo>
                    <a:pt x="168" y="7"/>
                  </a:lnTo>
                  <a:lnTo>
                    <a:pt x="168" y="6"/>
                  </a:lnTo>
                  <a:lnTo>
                    <a:pt x="167" y="2"/>
                  </a:lnTo>
                  <a:lnTo>
                    <a:pt x="166" y="1"/>
                  </a:lnTo>
                  <a:lnTo>
                    <a:pt x="165" y="0"/>
                  </a:lnTo>
                  <a:lnTo>
                    <a:pt x="163" y="0"/>
                  </a:lnTo>
                  <a:lnTo>
                    <a:pt x="162" y="1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36" name="Freeform 985">
              <a:extLst>
                <a:ext uri="{FF2B5EF4-FFF2-40B4-BE49-F238E27FC236}">
                  <a16:creationId xmlns:a16="http://schemas.microsoft.com/office/drawing/2014/main" id="{8C8C2AA9-BAC6-4C72-8E53-73755BCB1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9088" y="2597151"/>
              <a:ext cx="71438" cy="68263"/>
            </a:xfrm>
            <a:custGeom>
              <a:avLst/>
              <a:gdLst/>
              <a:ahLst/>
              <a:cxnLst>
                <a:cxn ang="0">
                  <a:pos x="125" y="1"/>
                </a:cxn>
                <a:cxn ang="0">
                  <a:pos x="125" y="1"/>
                </a:cxn>
                <a:cxn ang="0">
                  <a:pos x="108" y="14"/>
                </a:cxn>
                <a:cxn ang="0">
                  <a:pos x="94" y="29"/>
                </a:cxn>
                <a:cxn ang="0">
                  <a:pos x="65" y="60"/>
                </a:cxn>
                <a:cxn ang="0">
                  <a:pos x="65" y="60"/>
                </a:cxn>
                <a:cxn ang="0">
                  <a:pos x="49" y="75"/>
                </a:cxn>
                <a:cxn ang="0">
                  <a:pos x="34" y="91"/>
                </a:cxn>
                <a:cxn ang="0">
                  <a:pos x="1" y="121"/>
                </a:cxn>
                <a:cxn ang="0">
                  <a:pos x="1" y="121"/>
                </a:cxn>
                <a:cxn ang="0">
                  <a:pos x="0" y="122"/>
                </a:cxn>
                <a:cxn ang="0">
                  <a:pos x="0" y="124"/>
                </a:cxn>
                <a:cxn ang="0">
                  <a:pos x="0" y="126"/>
                </a:cxn>
                <a:cxn ang="0">
                  <a:pos x="1" y="127"/>
                </a:cxn>
                <a:cxn ang="0">
                  <a:pos x="3" y="128"/>
                </a:cxn>
                <a:cxn ang="0">
                  <a:pos x="4" y="129"/>
                </a:cxn>
                <a:cxn ang="0">
                  <a:pos x="6" y="128"/>
                </a:cxn>
                <a:cxn ang="0">
                  <a:pos x="8" y="127"/>
                </a:cxn>
                <a:cxn ang="0">
                  <a:pos x="8" y="127"/>
                </a:cxn>
                <a:cxn ang="0">
                  <a:pos x="38" y="100"/>
                </a:cxn>
                <a:cxn ang="0">
                  <a:pos x="67" y="71"/>
                </a:cxn>
                <a:cxn ang="0">
                  <a:pos x="67" y="71"/>
                </a:cxn>
                <a:cxn ang="0">
                  <a:pos x="98" y="38"/>
                </a:cxn>
                <a:cxn ang="0">
                  <a:pos x="115" y="22"/>
                </a:cxn>
                <a:cxn ang="0">
                  <a:pos x="131" y="7"/>
                </a:cxn>
                <a:cxn ang="0">
                  <a:pos x="131" y="7"/>
                </a:cxn>
                <a:cxn ang="0">
                  <a:pos x="132" y="6"/>
                </a:cxn>
                <a:cxn ang="0">
                  <a:pos x="133" y="4"/>
                </a:cxn>
                <a:cxn ang="0">
                  <a:pos x="132" y="2"/>
                </a:cxn>
                <a:cxn ang="0">
                  <a:pos x="131" y="1"/>
                </a:cxn>
                <a:cxn ang="0">
                  <a:pos x="128" y="0"/>
                </a:cxn>
                <a:cxn ang="0">
                  <a:pos x="127" y="0"/>
                </a:cxn>
                <a:cxn ang="0">
                  <a:pos x="125" y="1"/>
                </a:cxn>
                <a:cxn ang="0">
                  <a:pos x="125" y="1"/>
                </a:cxn>
              </a:cxnLst>
              <a:rect l="0" t="0" r="r" b="b"/>
              <a:pathLst>
                <a:path w="133" h="129">
                  <a:moveTo>
                    <a:pt x="125" y="1"/>
                  </a:moveTo>
                  <a:lnTo>
                    <a:pt x="125" y="1"/>
                  </a:lnTo>
                  <a:lnTo>
                    <a:pt x="108" y="14"/>
                  </a:lnTo>
                  <a:lnTo>
                    <a:pt x="94" y="29"/>
                  </a:lnTo>
                  <a:lnTo>
                    <a:pt x="65" y="60"/>
                  </a:lnTo>
                  <a:lnTo>
                    <a:pt x="65" y="60"/>
                  </a:lnTo>
                  <a:lnTo>
                    <a:pt x="49" y="75"/>
                  </a:lnTo>
                  <a:lnTo>
                    <a:pt x="34" y="9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0" y="122"/>
                  </a:lnTo>
                  <a:lnTo>
                    <a:pt x="0" y="124"/>
                  </a:lnTo>
                  <a:lnTo>
                    <a:pt x="0" y="126"/>
                  </a:lnTo>
                  <a:lnTo>
                    <a:pt x="1" y="127"/>
                  </a:lnTo>
                  <a:lnTo>
                    <a:pt x="3" y="128"/>
                  </a:lnTo>
                  <a:lnTo>
                    <a:pt x="4" y="129"/>
                  </a:lnTo>
                  <a:lnTo>
                    <a:pt x="6" y="128"/>
                  </a:lnTo>
                  <a:lnTo>
                    <a:pt x="8" y="127"/>
                  </a:lnTo>
                  <a:lnTo>
                    <a:pt x="8" y="127"/>
                  </a:lnTo>
                  <a:lnTo>
                    <a:pt x="38" y="100"/>
                  </a:lnTo>
                  <a:lnTo>
                    <a:pt x="67" y="71"/>
                  </a:lnTo>
                  <a:lnTo>
                    <a:pt x="67" y="71"/>
                  </a:lnTo>
                  <a:lnTo>
                    <a:pt x="98" y="38"/>
                  </a:lnTo>
                  <a:lnTo>
                    <a:pt x="115" y="22"/>
                  </a:lnTo>
                  <a:lnTo>
                    <a:pt x="131" y="7"/>
                  </a:lnTo>
                  <a:lnTo>
                    <a:pt x="131" y="7"/>
                  </a:lnTo>
                  <a:lnTo>
                    <a:pt x="132" y="6"/>
                  </a:lnTo>
                  <a:lnTo>
                    <a:pt x="133" y="4"/>
                  </a:lnTo>
                  <a:lnTo>
                    <a:pt x="132" y="2"/>
                  </a:lnTo>
                  <a:lnTo>
                    <a:pt x="131" y="1"/>
                  </a:lnTo>
                  <a:lnTo>
                    <a:pt x="128" y="0"/>
                  </a:lnTo>
                  <a:lnTo>
                    <a:pt x="127" y="0"/>
                  </a:lnTo>
                  <a:lnTo>
                    <a:pt x="125" y="1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37" name="Freeform 986">
              <a:extLst>
                <a:ext uri="{FF2B5EF4-FFF2-40B4-BE49-F238E27FC236}">
                  <a16:creationId xmlns:a16="http://schemas.microsoft.com/office/drawing/2014/main" id="{43D10A1E-85A6-4792-BAF8-5F47ED48E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9088" y="2630488"/>
              <a:ext cx="71438" cy="66675"/>
            </a:xfrm>
            <a:custGeom>
              <a:avLst/>
              <a:gdLst/>
              <a:ahLst/>
              <a:cxnLst>
                <a:cxn ang="0">
                  <a:pos x="125" y="1"/>
                </a:cxn>
                <a:cxn ang="0">
                  <a:pos x="125" y="1"/>
                </a:cxn>
                <a:cxn ang="0">
                  <a:pos x="92" y="28"/>
                </a:cxn>
                <a:cxn ang="0">
                  <a:pos x="59" y="57"/>
                </a:cxn>
                <a:cxn ang="0">
                  <a:pos x="43" y="71"/>
                </a:cxn>
                <a:cxn ang="0">
                  <a:pos x="29" y="86"/>
                </a:cxn>
                <a:cxn ang="0">
                  <a:pos x="14" y="103"/>
                </a:cxn>
                <a:cxn ang="0">
                  <a:pos x="1" y="119"/>
                </a:cxn>
                <a:cxn ang="0">
                  <a:pos x="1" y="119"/>
                </a:cxn>
                <a:cxn ang="0">
                  <a:pos x="0" y="121"/>
                </a:cxn>
                <a:cxn ang="0">
                  <a:pos x="0" y="122"/>
                </a:cxn>
                <a:cxn ang="0">
                  <a:pos x="1" y="124"/>
                </a:cxn>
                <a:cxn ang="0">
                  <a:pos x="2" y="125"/>
                </a:cxn>
                <a:cxn ang="0">
                  <a:pos x="5" y="125"/>
                </a:cxn>
                <a:cxn ang="0">
                  <a:pos x="7" y="125"/>
                </a:cxn>
                <a:cxn ang="0">
                  <a:pos x="9" y="124"/>
                </a:cxn>
                <a:cxn ang="0">
                  <a:pos x="9" y="124"/>
                </a:cxn>
                <a:cxn ang="0">
                  <a:pos x="21" y="108"/>
                </a:cxn>
                <a:cxn ang="0">
                  <a:pos x="36" y="92"/>
                </a:cxn>
                <a:cxn ang="0">
                  <a:pos x="51" y="77"/>
                </a:cxn>
                <a:cxn ang="0">
                  <a:pos x="67" y="62"/>
                </a:cxn>
                <a:cxn ang="0">
                  <a:pos x="99" y="34"/>
                </a:cxn>
                <a:cxn ang="0">
                  <a:pos x="131" y="7"/>
                </a:cxn>
                <a:cxn ang="0">
                  <a:pos x="131" y="7"/>
                </a:cxn>
                <a:cxn ang="0">
                  <a:pos x="132" y="6"/>
                </a:cxn>
                <a:cxn ang="0">
                  <a:pos x="133" y="4"/>
                </a:cxn>
                <a:cxn ang="0">
                  <a:pos x="132" y="3"/>
                </a:cxn>
                <a:cxn ang="0">
                  <a:pos x="131" y="1"/>
                </a:cxn>
                <a:cxn ang="0">
                  <a:pos x="128" y="0"/>
                </a:cxn>
                <a:cxn ang="0">
                  <a:pos x="126" y="0"/>
                </a:cxn>
                <a:cxn ang="0">
                  <a:pos x="125" y="1"/>
                </a:cxn>
                <a:cxn ang="0">
                  <a:pos x="125" y="1"/>
                </a:cxn>
              </a:cxnLst>
              <a:rect l="0" t="0" r="r" b="b"/>
              <a:pathLst>
                <a:path w="133" h="125">
                  <a:moveTo>
                    <a:pt x="125" y="1"/>
                  </a:moveTo>
                  <a:lnTo>
                    <a:pt x="125" y="1"/>
                  </a:lnTo>
                  <a:lnTo>
                    <a:pt x="92" y="28"/>
                  </a:lnTo>
                  <a:lnTo>
                    <a:pt x="59" y="57"/>
                  </a:lnTo>
                  <a:lnTo>
                    <a:pt x="43" y="71"/>
                  </a:lnTo>
                  <a:lnTo>
                    <a:pt x="29" y="86"/>
                  </a:lnTo>
                  <a:lnTo>
                    <a:pt x="14" y="103"/>
                  </a:lnTo>
                  <a:lnTo>
                    <a:pt x="1" y="119"/>
                  </a:lnTo>
                  <a:lnTo>
                    <a:pt x="1" y="119"/>
                  </a:lnTo>
                  <a:lnTo>
                    <a:pt x="0" y="121"/>
                  </a:lnTo>
                  <a:lnTo>
                    <a:pt x="0" y="122"/>
                  </a:lnTo>
                  <a:lnTo>
                    <a:pt x="1" y="124"/>
                  </a:lnTo>
                  <a:lnTo>
                    <a:pt x="2" y="125"/>
                  </a:lnTo>
                  <a:lnTo>
                    <a:pt x="5" y="125"/>
                  </a:lnTo>
                  <a:lnTo>
                    <a:pt x="7" y="125"/>
                  </a:lnTo>
                  <a:lnTo>
                    <a:pt x="9" y="124"/>
                  </a:lnTo>
                  <a:lnTo>
                    <a:pt x="9" y="124"/>
                  </a:lnTo>
                  <a:lnTo>
                    <a:pt x="21" y="108"/>
                  </a:lnTo>
                  <a:lnTo>
                    <a:pt x="36" y="92"/>
                  </a:lnTo>
                  <a:lnTo>
                    <a:pt x="51" y="77"/>
                  </a:lnTo>
                  <a:lnTo>
                    <a:pt x="67" y="62"/>
                  </a:lnTo>
                  <a:lnTo>
                    <a:pt x="99" y="34"/>
                  </a:lnTo>
                  <a:lnTo>
                    <a:pt x="131" y="7"/>
                  </a:lnTo>
                  <a:lnTo>
                    <a:pt x="131" y="7"/>
                  </a:lnTo>
                  <a:lnTo>
                    <a:pt x="132" y="6"/>
                  </a:lnTo>
                  <a:lnTo>
                    <a:pt x="133" y="4"/>
                  </a:lnTo>
                  <a:lnTo>
                    <a:pt x="132" y="3"/>
                  </a:lnTo>
                  <a:lnTo>
                    <a:pt x="131" y="1"/>
                  </a:lnTo>
                  <a:lnTo>
                    <a:pt x="128" y="0"/>
                  </a:lnTo>
                  <a:lnTo>
                    <a:pt x="126" y="0"/>
                  </a:lnTo>
                  <a:lnTo>
                    <a:pt x="125" y="1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38" name="Freeform 987">
              <a:extLst>
                <a:ext uri="{FF2B5EF4-FFF2-40B4-BE49-F238E27FC236}">
                  <a16:creationId xmlns:a16="http://schemas.microsoft.com/office/drawing/2014/main" id="{4233845D-87D5-46D7-8F8C-DA1B902C4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7501" y="2670176"/>
              <a:ext cx="55563" cy="55563"/>
            </a:xfrm>
            <a:custGeom>
              <a:avLst/>
              <a:gdLst/>
              <a:ahLst/>
              <a:cxnLst>
                <a:cxn ang="0">
                  <a:pos x="97" y="1"/>
                </a:cxn>
                <a:cxn ang="0">
                  <a:pos x="97" y="1"/>
                </a:cxn>
                <a:cxn ang="0">
                  <a:pos x="82" y="10"/>
                </a:cxn>
                <a:cxn ang="0">
                  <a:pos x="69" y="20"/>
                </a:cxn>
                <a:cxn ang="0">
                  <a:pos x="55" y="32"/>
                </a:cxn>
                <a:cxn ang="0">
                  <a:pos x="43" y="43"/>
                </a:cxn>
                <a:cxn ang="0">
                  <a:pos x="32" y="56"/>
                </a:cxn>
                <a:cxn ang="0">
                  <a:pos x="20" y="69"/>
                </a:cxn>
                <a:cxn ang="0">
                  <a:pos x="10" y="82"/>
                </a:cxn>
                <a:cxn ang="0">
                  <a:pos x="1" y="97"/>
                </a:cxn>
                <a:cxn ang="0">
                  <a:pos x="1" y="97"/>
                </a:cxn>
                <a:cxn ang="0">
                  <a:pos x="0" y="99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2" y="103"/>
                </a:cxn>
                <a:cxn ang="0">
                  <a:pos x="4" y="104"/>
                </a:cxn>
                <a:cxn ang="0">
                  <a:pos x="6" y="104"/>
                </a:cxn>
                <a:cxn ang="0">
                  <a:pos x="7" y="103"/>
                </a:cxn>
                <a:cxn ang="0">
                  <a:pos x="9" y="102"/>
                </a:cxn>
                <a:cxn ang="0">
                  <a:pos x="9" y="102"/>
                </a:cxn>
                <a:cxn ang="0">
                  <a:pos x="17" y="88"/>
                </a:cxn>
                <a:cxn ang="0">
                  <a:pos x="27" y="75"/>
                </a:cxn>
                <a:cxn ang="0">
                  <a:pos x="39" y="62"/>
                </a:cxn>
                <a:cxn ang="0">
                  <a:pos x="50" y="50"/>
                </a:cxn>
                <a:cxn ang="0">
                  <a:pos x="62" y="38"/>
                </a:cxn>
                <a:cxn ang="0">
                  <a:pos x="75" y="28"/>
                </a:cxn>
                <a:cxn ang="0">
                  <a:pos x="88" y="17"/>
                </a:cxn>
                <a:cxn ang="0">
                  <a:pos x="102" y="8"/>
                </a:cxn>
                <a:cxn ang="0">
                  <a:pos x="102" y="8"/>
                </a:cxn>
                <a:cxn ang="0">
                  <a:pos x="103" y="7"/>
                </a:cxn>
                <a:cxn ang="0">
                  <a:pos x="104" y="5"/>
                </a:cxn>
                <a:cxn ang="0">
                  <a:pos x="104" y="4"/>
                </a:cxn>
                <a:cxn ang="0">
                  <a:pos x="103" y="2"/>
                </a:cxn>
                <a:cxn ang="0">
                  <a:pos x="102" y="1"/>
                </a:cxn>
                <a:cxn ang="0">
                  <a:pos x="101" y="0"/>
                </a:cxn>
                <a:cxn ang="0">
                  <a:pos x="99" y="0"/>
                </a:cxn>
                <a:cxn ang="0">
                  <a:pos x="97" y="1"/>
                </a:cxn>
                <a:cxn ang="0">
                  <a:pos x="97" y="1"/>
                </a:cxn>
              </a:cxnLst>
              <a:rect l="0" t="0" r="r" b="b"/>
              <a:pathLst>
                <a:path w="104" h="104">
                  <a:moveTo>
                    <a:pt x="97" y="1"/>
                  </a:moveTo>
                  <a:lnTo>
                    <a:pt x="97" y="1"/>
                  </a:lnTo>
                  <a:lnTo>
                    <a:pt x="82" y="10"/>
                  </a:lnTo>
                  <a:lnTo>
                    <a:pt x="69" y="20"/>
                  </a:lnTo>
                  <a:lnTo>
                    <a:pt x="55" y="32"/>
                  </a:lnTo>
                  <a:lnTo>
                    <a:pt x="43" y="43"/>
                  </a:lnTo>
                  <a:lnTo>
                    <a:pt x="32" y="56"/>
                  </a:lnTo>
                  <a:lnTo>
                    <a:pt x="20" y="69"/>
                  </a:lnTo>
                  <a:lnTo>
                    <a:pt x="10" y="82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99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2" y="103"/>
                  </a:lnTo>
                  <a:lnTo>
                    <a:pt x="4" y="104"/>
                  </a:lnTo>
                  <a:lnTo>
                    <a:pt x="6" y="104"/>
                  </a:lnTo>
                  <a:lnTo>
                    <a:pt x="7" y="103"/>
                  </a:lnTo>
                  <a:lnTo>
                    <a:pt x="9" y="102"/>
                  </a:lnTo>
                  <a:lnTo>
                    <a:pt x="9" y="102"/>
                  </a:lnTo>
                  <a:lnTo>
                    <a:pt x="17" y="88"/>
                  </a:lnTo>
                  <a:lnTo>
                    <a:pt x="27" y="75"/>
                  </a:lnTo>
                  <a:lnTo>
                    <a:pt x="39" y="62"/>
                  </a:lnTo>
                  <a:lnTo>
                    <a:pt x="50" y="50"/>
                  </a:lnTo>
                  <a:lnTo>
                    <a:pt x="62" y="38"/>
                  </a:lnTo>
                  <a:lnTo>
                    <a:pt x="75" y="28"/>
                  </a:lnTo>
                  <a:lnTo>
                    <a:pt x="88" y="17"/>
                  </a:lnTo>
                  <a:lnTo>
                    <a:pt x="102" y="8"/>
                  </a:lnTo>
                  <a:lnTo>
                    <a:pt x="102" y="8"/>
                  </a:lnTo>
                  <a:lnTo>
                    <a:pt x="103" y="7"/>
                  </a:lnTo>
                  <a:lnTo>
                    <a:pt x="104" y="5"/>
                  </a:lnTo>
                  <a:lnTo>
                    <a:pt x="104" y="4"/>
                  </a:lnTo>
                  <a:lnTo>
                    <a:pt x="103" y="2"/>
                  </a:lnTo>
                  <a:lnTo>
                    <a:pt x="102" y="1"/>
                  </a:lnTo>
                  <a:lnTo>
                    <a:pt x="101" y="0"/>
                  </a:lnTo>
                  <a:lnTo>
                    <a:pt x="99" y="0"/>
                  </a:lnTo>
                  <a:lnTo>
                    <a:pt x="97" y="1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39" name="Freeform 988">
              <a:extLst>
                <a:ext uri="{FF2B5EF4-FFF2-40B4-BE49-F238E27FC236}">
                  <a16:creationId xmlns:a16="http://schemas.microsoft.com/office/drawing/2014/main" id="{53C2ABF7-4C8C-4046-8660-0ED467536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3226" y="2727326"/>
              <a:ext cx="26988" cy="46038"/>
            </a:xfrm>
            <a:custGeom>
              <a:avLst/>
              <a:gdLst/>
              <a:ahLst/>
              <a:cxnLst>
                <a:cxn ang="0">
                  <a:pos x="42" y="3"/>
                </a:cxn>
                <a:cxn ang="0">
                  <a:pos x="42" y="3"/>
                </a:cxn>
                <a:cxn ang="0">
                  <a:pos x="37" y="14"/>
                </a:cxn>
                <a:cxn ang="0">
                  <a:pos x="32" y="24"/>
                </a:cxn>
                <a:cxn ang="0">
                  <a:pos x="21" y="43"/>
                </a:cxn>
                <a:cxn ang="0">
                  <a:pos x="10" y="63"/>
                </a:cxn>
                <a:cxn ang="0">
                  <a:pos x="4" y="73"/>
                </a:cxn>
                <a:cxn ang="0">
                  <a:pos x="0" y="83"/>
                </a:cxn>
                <a:cxn ang="0">
                  <a:pos x="0" y="83"/>
                </a:cxn>
                <a:cxn ang="0">
                  <a:pos x="0" y="85"/>
                </a:cxn>
                <a:cxn ang="0">
                  <a:pos x="1" y="86"/>
                </a:cxn>
                <a:cxn ang="0">
                  <a:pos x="2" y="88"/>
                </a:cxn>
                <a:cxn ang="0">
                  <a:pos x="3" y="88"/>
                </a:cxn>
                <a:cxn ang="0">
                  <a:pos x="5" y="88"/>
                </a:cxn>
                <a:cxn ang="0">
                  <a:pos x="7" y="88"/>
                </a:cxn>
                <a:cxn ang="0">
                  <a:pos x="8" y="87"/>
                </a:cxn>
                <a:cxn ang="0">
                  <a:pos x="10" y="85"/>
                </a:cxn>
                <a:cxn ang="0">
                  <a:pos x="10" y="85"/>
                </a:cxn>
                <a:cxn ang="0">
                  <a:pos x="14" y="75"/>
                </a:cxn>
                <a:cxn ang="0">
                  <a:pos x="19" y="65"/>
                </a:cxn>
                <a:cxn ang="0">
                  <a:pos x="30" y="46"/>
                </a:cxn>
                <a:cxn ang="0">
                  <a:pos x="42" y="26"/>
                </a:cxn>
                <a:cxn ang="0">
                  <a:pos x="47" y="17"/>
                </a:cxn>
                <a:cxn ang="0">
                  <a:pos x="51" y="7"/>
                </a:cxn>
                <a:cxn ang="0">
                  <a:pos x="51" y="7"/>
                </a:cxn>
                <a:cxn ang="0">
                  <a:pos x="51" y="5"/>
                </a:cxn>
                <a:cxn ang="0">
                  <a:pos x="50" y="2"/>
                </a:cxn>
                <a:cxn ang="0">
                  <a:pos x="49" y="1"/>
                </a:cxn>
                <a:cxn ang="0">
                  <a:pos x="48" y="0"/>
                </a:cxn>
                <a:cxn ang="0">
                  <a:pos x="46" y="0"/>
                </a:cxn>
                <a:cxn ang="0">
                  <a:pos x="44" y="0"/>
                </a:cxn>
                <a:cxn ang="0">
                  <a:pos x="43" y="2"/>
                </a:cxn>
                <a:cxn ang="0">
                  <a:pos x="42" y="3"/>
                </a:cxn>
                <a:cxn ang="0">
                  <a:pos x="42" y="3"/>
                </a:cxn>
              </a:cxnLst>
              <a:rect l="0" t="0" r="r" b="b"/>
              <a:pathLst>
                <a:path w="51" h="88">
                  <a:moveTo>
                    <a:pt x="42" y="3"/>
                  </a:moveTo>
                  <a:lnTo>
                    <a:pt x="42" y="3"/>
                  </a:lnTo>
                  <a:lnTo>
                    <a:pt x="37" y="14"/>
                  </a:lnTo>
                  <a:lnTo>
                    <a:pt x="32" y="24"/>
                  </a:lnTo>
                  <a:lnTo>
                    <a:pt x="21" y="43"/>
                  </a:lnTo>
                  <a:lnTo>
                    <a:pt x="10" y="63"/>
                  </a:lnTo>
                  <a:lnTo>
                    <a:pt x="4" y="73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1" y="86"/>
                  </a:lnTo>
                  <a:lnTo>
                    <a:pt x="2" y="88"/>
                  </a:lnTo>
                  <a:lnTo>
                    <a:pt x="3" y="88"/>
                  </a:lnTo>
                  <a:lnTo>
                    <a:pt x="5" y="88"/>
                  </a:lnTo>
                  <a:lnTo>
                    <a:pt x="7" y="88"/>
                  </a:lnTo>
                  <a:lnTo>
                    <a:pt x="8" y="87"/>
                  </a:lnTo>
                  <a:lnTo>
                    <a:pt x="10" y="85"/>
                  </a:lnTo>
                  <a:lnTo>
                    <a:pt x="10" y="85"/>
                  </a:lnTo>
                  <a:lnTo>
                    <a:pt x="14" y="75"/>
                  </a:lnTo>
                  <a:lnTo>
                    <a:pt x="19" y="65"/>
                  </a:lnTo>
                  <a:lnTo>
                    <a:pt x="30" y="46"/>
                  </a:lnTo>
                  <a:lnTo>
                    <a:pt x="42" y="26"/>
                  </a:lnTo>
                  <a:lnTo>
                    <a:pt x="47" y="17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51" y="5"/>
                  </a:lnTo>
                  <a:lnTo>
                    <a:pt x="50" y="2"/>
                  </a:lnTo>
                  <a:lnTo>
                    <a:pt x="49" y="1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4" y="0"/>
                  </a:lnTo>
                  <a:lnTo>
                    <a:pt x="43" y="2"/>
                  </a:lnTo>
                  <a:lnTo>
                    <a:pt x="42" y="3"/>
                  </a:lnTo>
                  <a:lnTo>
                    <a:pt x="42" y="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40" name="Freeform 989">
              <a:extLst>
                <a:ext uri="{FF2B5EF4-FFF2-40B4-BE49-F238E27FC236}">
                  <a16:creationId xmlns:a16="http://schemas.microsoft.com/office/drawing/2014/main" id="{0D9B17B4-E1E3-426E-89BD-B0F37D479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8788" y="2722563"/>
              <a:ext cx="44450" cy="61913"/>
            </a:xfrm>
            <a:custGeom>
              <a:avLst/>
              <a:gdLst/>
              <a:ahLst/>
              <a:cxnLst>
                <a:cxn ang="0">
                  <a:pos x="74" y="1"/>
                </a:cxn>
                <a:cxn ang="0">
                  <a:pos x="74" y="1"/>
                </a:cxn>
                <a:cxn ang="0">
                  <a:pos x="51" y="23"/>
                </a:cxn>
                <a:cxn ang="0">
                  <a:pos x="40" y="35"/>
                </a:cxn>
                <a:cxn ang="0">
                  <a:pos x="30" y="48"/>
                </a:cxn>
                <a:cxn ang="0">
                  <a:pos x="30" y="48"/>
                </a:cxn>
                <a:cxn ang="0">
                  <a:pos x="21" y="62"/>
                </a:cxn>
                <a:cxn ang="0">
                  <a:pos x="13" y="78"/>
                </a:cxn>
                <a:cxn ang="0">
                  <a:pos x="6" y="94"/>
                </a:cxn>
                <a:cxn ang="0">
                  <a:pos x="0" y="111"/>
                </a:cxn>
                <a:cxn ang="0">
                  <a:pos x="0" y="111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2" y="116"/>
                </a:cxn>
                <a:cxn ang="0">
                  <a:pos x="3" y="117"/>
                </a:cxn>
                <a:cxn ang="0">
                  <a:pos x="5" y="117"/>
                </a:cxn>
                <a:cxn ang="0">
                  <a:pos x="7" y="116"/>
                </a:cxn>
                <a:cxn ang="0">
                  <a:pos x="8" y="115"/>
                </a:cxn>
                <a:cxn ang="0">
                  <a:pos x="9" y="114"/>
                </a:cxn>
                <a:cxn ang="0">
                  <a:pos x="9" y="114"/>
                </a:cxn>
                <a:cxn ang="0">
                  <a:pos x="15" y="96"/>
                </a:cxn>
                <a:cxn ang="0">
                  <a:pos x="23" y="79"/>
                </a:cxn>
                <a:cxn ang="0">
                  <a:pos x="31" y="62"/>
                </a:cxn>
                <a:cxn ang="0">
                  <a:pos x="36" y="55"/>
                </a:cxn>
                <a:cxn ang="0">
                  <a:pos x="41" y="48"/>
                </a:cxn>
                <a:cxn ang="0">
                  <a:pos x="41" y="48"/>
                </a:cxn>
                <a:cxn ang="0">
                  <a:pos x="51" y="37"/>
                </a:cxn>
                <a:cxn ang="0">
                  <a:pos x="61" y="27"/>
                </a:cxn>
                <a:cxn ang="0">
                  <a:pos x="81" y="8"/>
                </a:cxn>
                <a:cxn ang="0">
                  <a:pos x="81" y="8"/>
                </a:cxn>
                <a:cxn ang="0">
                  <a:pos x="82" y="6"/>
                </a:cxn>
                <a:cxn ang="0">
                  <a:pos x="83" y="4"/>
                </a:cxn>
                <a:cxn ang="0">
                  <a:pos x="82" y="3"/>
                </a:cxn>
                <a:cxn ang="0">
                  <a:pos x="81" y="1"/>
                </a:cxn>
                <a:cxn ang="0">
                  <a:pos x="80" y="0"/>
                </a:cxn>
                <a:cxn ang="0">
                  <a:pos x="78" y="0"/>
                </a:cxn>
                <a:cxn ang="0">
                  <a:pos x="76" y="0"/>
                </a:cxn>
                <a:cxn ang="0">
                  <a:pos x="74" y="1"/>
                </a:cxn>
                <a:cxn ang="0">
                  <a:pos x="74" y="1"/>
                </a:cxn>
              </a:cxnLst>
              <a:rect l="0" t="0" r="r" b="b"/>
              <a:pathLst>
                <a:path w="83" h="117">
                  <a:moveTo>
                    <a:pt x="74" y="1"/>
                  </a:moveTo>
                  <a:lnTo>
                    <a:pt x="74" y="1"/>
                  </a:lnTo>
                  <a:lnTo>
                    <a:pt x="51" y="23"/>
                  </a:lnTo>
                  <a:lnTo>
                    <a:pt x="40" y="35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21" y="62"/>
                  </a:lnTo>
                  <a:lnTo>
                    <a:pt x="13" y="78"/>
                  </a:lnTo>
                  <a:lnTo>
                    <a:pt x="6" y="94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2" y="116"/>
                  </a:lnTo>
                  <a:lnTo>
                    <a:pt x="3" y="117"/>
                  </a:lnTo>
                  <a:lnTo>
                    <a:pt x="5" y="117"/>
                  </a:lnTo>
                  <a:lnTo>
                    <a:pt x="7" y="116"/>
                  </a:lnTo>
                  <a:lnTo>
                    <a:pt x="8" y="115"/>
                  </a:lnTo>
                  <a:lnTo>
                    <a:pt x="9" y="114"/>
                  </a:lnTo>
                  <a:lnTo>
                    <a:pt x="9" y="114"/>
                  </a:lnTo>
                  <a:lnTo>
                    <a:pt x="15" y="96"/>
                  </a:lnTo>
                  <a:lnTo>
                    <a:pt x="23" y="79"/>
                  </a:lnTo>
                  <a:lnTo>
                    <a:pt x="31" y="62"/>
                  </a:lnTo>
                  <a:lnTo>
                    <a:pt x="36" y="55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51" y="37"/>
                  </a:lnTo>
                  <a:lnTo>
                    <a:pt x="61" y="27"/>
                  </a:lnTo>
                  <a:lnTo>
                    <a:pt x="81" y="8"/>
                  </a:lnTo>
                  <a:lnTo>
                    <a:pt x="81" y="8"/>
                  </a:lnTo>
                  <a:lnTo>
                    <a:pt x="82" y="6"/>
                  </a:lnTo>
                  <a:lnTo>
                    <a:pt x="83" y="4"/>
                  </a:lnTo>
                  <a:lnTo>
                    <a:pt x="82" y="3"/>
                  </a:lnTo>
                  <a:lnTo>
                    <a:pt x="81" y="1"/>
                  </a:lnTo>
                  <a:lnTo>
                    <a:pt x="80" y="0"/>
                  </a:lnTo>
                  <a:lnTo>
                    <a:pt x="78" y="0"/>
                  </a:lnTo>
                  <a:lnTo>
                    <a:pt x="76" y="0"/>
                  </a:lnTo>
                  <a:lnTo>
                    <a:pt x="74" y="1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41" name="Freeform 990">
              <a:extLst>
                <a:ext uri="{FF2B5EF4-FFF2-40B4-BE49-F238E27FC236}">
                  <a16:creationId xmlns:a16="http://schemas.microsoft.com/office/drawing/2014/main" id="{29B1CAD4-02C1-4980-9784-7F4E43C51B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576" y="2727326"/>
              <a:ext cx="36513" cy="47625"/>
            </a:xfrm>
            <a:custGeom>
              <a:avLst/>
              <a:gdLst/>
              <a:ahLst/>
              <a:cxnLst>
                <a:cxn ang="0">
                  <a:pos x="61" y="2"/>
                </a:cxn>
                <a:cxn ang="0">
                  <a:pos x="61" y="2"/>
                </a:cxn>
                <a:cxn ang="0">
                  <a:pos x="57" y="9"/>
                </a:cxn>
                <a:cxn ang="0">
                  <a:pos x="52" y="15"/>
                </a:cxn>
                <a:cxn ang="0">
                  <a:pos x="42" y="26"/>
                </a:cxn>
                <a:cxn ang="0">
                  <a:pos x="32" y="37"/>
                </a:cxn>
                <a:cxn ang="0">
                  <a:pos x="23" y="48"/>
                </a:cxn>
                <a:cxn ang="0">
                  <a:pos x="23" y="48"/>
                </a:cxn>
                <a:cxn ang="0">
                  <a:pos x="16" y="59"/>
                </a:cxn>
                <a:cxn ang="0">
                  <a:pos x="12" y="66"/>
                </a:cxn>
                <a:cxn ang="0">
                  <a:pos x="8" y="70"/>
                </a:cxn>
                <a:cxn ang="0">
                  <a:pos x="8" y="70"/>
                </a:cxn>
                <a:cxn ang="0">
                  <a:pos x="3" y="76"/>
                </a:cxn>
                <a:cxn ang="0">
                  <a:pos x="1" y="79"/>
                </a:cxn>
                <a:cxn ang="0">
                  <a:pos x="0" y="83"/>
                </a:cxn>
                <a:cxn ang="0">
                  <a:pos x="0" y="83"/>
                </a:cxn>
                <a:cxn ang="0">
                  <a:pos x="0" y="85"/>
                </a:cxn>
                <a:cxn ang="0">
                  <a:pos x="1" y="86"/>
                </a:cxn>
                <a:cxn ang="0">
                  <a:pos x="2" y="88"/>
                </a:cxn>
                <a:cxn ang="0">
                  <a:pos x="4" y="88"/>
                </a:cxn>
                <a:cxn ang="0">
                  <a:pos x="5" y="89"/>
                </a:cxn>
                <a:cxn ang="0">
                  <a:pos x="7" y="88"/>
                </a:cxn>
                <a:cxn ang="0">
                  <a:pos x="8" y="87"/>
                </a:cxn>
                <a:cxn ang="0">
                  <a:pos x="9" y="85"/>
                </a:cxn>
                <a:cxn ang="0">
                  <a:pos x="9" y="85"/>
                </a:cxn>
                <a:cxn ang="0">
                  <a:pos x="11" y="81"/>
                </a:cxn>
                <a:cxn ang="0">
                  <a:pos x="13" y="79"/>
                </a:cxn>
                <a:cxn ang="0">
                  <a:pos x="17" y="76"/>
                </a:cxn>
                <a:cxn ang="0">
                  <a:pos x="19" y="73"/>
                </a:cxn>
                <a:cxn ang="0">
                  <a:pos x="19" y="73"/>
                </a:cxn>
                <a:cxn ang="0">
                  <a:pos x="22" y="67"/>
                </a:cxn>
                <a:cxn ang="0">
                  <a:pos x="26" y="60"/>
                </a:cxn>
                <a:cxn ang="0">
                  <a:pos x="34" y="49"/>
                </a:cxn>
                <a:cxn ang="0">
                  <a:pos x="34" y="49"/>
                </a:cxn>
                <a:cxn ang="0">
                  <a:pos x="42" y="38"/>
                </a:cxn>
                <a:cxn ang="0">
                  <a:pos x="52" y="28"/>
                </a:cxn>
                <a:cxn ang="0">
                  <a:pos x="61" y="18"/>
                </a:cxn>
                <a:cxn ang="0">
                  <a:pos x="65" y="13"/>
                </a:cxn>
                <a:cxn ang="0">
                  <a:pos x="68" y="8"/>
                </a:cxn>
                <a:cxn ang="0">
                  <a:pos x="68" y="8"/>
                </a:cxn>
                <a:cxn ang="0">
                  <a:pos x="69" y="6"/>
                </a:cxn>
                <a:cxn ang="0">
                  <a:pos x="69" y="3"/>
                </a:cxn>
                <a:cxn ang="0">
                  <a:pos x="68" y="2"/>
                </a:cxn>
                <a:cxn ang="0">
                  <a:pos x="67" y="1"/>
                </a:cxn>
                <a:cxn ang="0">
                  <a:pos x="65" y="0"/>
                </a:cxn>
                <a:cxn ang="0">
                  <a:pos x="63" y="0"/>
                </a:cxn>
                <a:cxn ang="0">
                  <a:pos x="62" y="1"/>
                </a:cxn>
                <a:cxn ang="0">
                  <a:pos x="61" y="2"/>
                </a:cxn>
                <a:cxn ang="0">
                  <a:pos x="61" y="2"/>
                </a:cxn>
              </a:cxnLst>
              <a:rect l="0" t="0" r="r" b="b"/>
              <a:pathLst>
                <a:path w="69" h="89">
                  <a:moveTo>
                    <a:pt x="61" y="2"/>
                  </a:moveTo>
                  <a:lnTo>
                    <a:pt x="61" y="2"/>
                  </a:lnTo>
                  <a:lnTo>
                    <a:pt x="57" y="9"/>
                  </a:lnTo>
                  <a:lnTo>
                    <a:pt x="52" y="15"/>
                  </a:lnTo>
                  <a:lnTo>
                    <a:pt x="42" y="26"/>
                  </a:lnTo>
                  <a:lnTo>
                    <a:pt x="32" y="37"/>
                  </a:lnTo>
                  <a:lnTo>
                    <a:pt x="23" y="48"/>
                  </a:lnTo>
                  <a:lnTo>
                    <a:pt x="23" y="48"/>
                  </a:lnTo>
                  <a:lnTo>
                    <a:pt x="16" y="59"/>
                  </a:lnTo>
                  <a:lnTo>
                    <a:pt x="12" y="66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3" y="76"/>
                  </a:lnTo>
                  <a:lnTo>
                    <a:pt x="1" y="79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1" y="86"/>
                  </a:lnTo>
                  <a:lnTo>
                    <a:pt x="2" y="88"/>
                  </a:lnTo>
                  <a:lnTo>
                    <a:pt x="4" y="88"/>
                  </a:lnTo>
                  <a:lnTo>
                    <a:pt x="5" y="89"/>
                  </a:lnTo>
                  <a:lnTo>
                    <a:pt x="7" y="88"/>
                  </a:lnTo>
                  <a:lnTo>
                    <a:pt x="8" y="87"/>
                  </a:lnTo>
                  <a:lnTo>
                    <a:pt x="9" y="85"/>
                  </a:lnTo>
                  <a:lnTo>
                    <a:pt x="9" y="85"/>
                  </a:lnTo>
                  <a:lnTo>
                    <a:pt x="11" y="81"/>
                  </a:lnTo>
                  <a:lnTo>
                    <a:pt x="13" y="79"/>
                  </a:lnTo>
                  <a:lnTo>
                    <a:pt x="17" y="76"/>
                  </a:lnTo>
                  <a:lnTo>
                    <a:pt x="19" y="73"/>
                  </a:lnTo>
                  <a:lnTo>
                    <a:pt x="19" y="73"/>
                  </a:lnTo>
                  <a:lnTo>
                    <a:pt x="22" y="67"/>
                  </a:lnTo>
                  <a:lnTo>
                    <a:pt x="26" y="60"/>
                  </a:lnTo>
                  <a:lnTo>
                    <a:pt x="34" y="49"/>
                  </a:lnTo>
                  <a:lnTo>
                    <a:pt x="34" y="49"/>
                  </a:lnTo>
                  <a:lnTo>
                    <a:pt x="42" y="38"/>
                  </a:lnTo>
                  <a:lnTo>
                    <a:pt x="52" y="28"/>
                  </a:lnTo>
                  <a:lnTo>
                    <a:pt x="61" y="18"/>
                  </a:lnTo>
                  <a:lnTo>
                    <a:pt x="65" y="13"/>
                  </a:lnTo>
                  <a:lnTo>
                    <a:pt x="68" y="8"/>
                  </a:lnTo>
                  <a:lnTo>
                    <a:pt x="68" y="8"/>
                  </a:lnTo>
                  <a:lnTo>
                    <a:pt x="69" y="6"/>
                  </a:lnTo>
                  <a:lnTo>
                    <a:pt x="69" y="3"/>
                  </a:lnTo>
                  <a:lnTo>
                    <a:pt x="68" y="2"/>
                  </a:lnTo>
                  <a:lnTo>
                    <a:pt x="67" y="1"/>
                  </a:lnTo>
                  <a:lnTo>
                    <a:pt x="65" y="0"/>
                  </a:lnTo>
                  <a:lnTo>
                    <a:pt x="63" y="0"/>
                  </a:lnTo>
                  <a:lnTo>
                    <a:pt x="62" y="1"/>
                  </a:lnTo>
                  <a:lnTo>
                    <a:pt x="61" y="2"/>
                  </a:lnTo>
                  <a:lnTo>
                    <a:pt x="61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42" name="Freeform 991">
              <a:extLst>
                <a:ext uri="{FF2B5EF4-FFF2-40B4-BE49-F238E27FC236}">
                  <a16:creationId xmlns:a16="http://schemas.microsoft.com/office/drawing/2014/main" id="{44722794-058A-4D7C-97B5-89A167633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2138" y="2727326"/>
              <a:ext cx="28575" cy="49213"/>
            </a:xfrm>
            <a:custGeom>
              <a:avLst/>
              <a:gdLst/>
              <a:ahLst/>
              <a:cxnLst>
                <a:cxn ang="0">
                  <a:pos x="44" y="6"/>
                </a:cxn>
                <a:cxn ang="0">
                  <a:pos x="44" y="6"/>
                </a:cxn>
                <a:cxn ang="0">
                  <a:pos x="43" y="10"/>
                </a:cxn>
                <a:cxn ang="0">
                  <a:pos x="42" y="12"/>
                </a:cxn>
                <a:cxn ang="0">
                  <a:pos x="41" y="14"/>
                </a:cxn>
                <a:cxn ang="0">
                  <a:pos x="40" y="15"/>
                </a:cxn>
                <a:cxn ang="0">
                  <a:pos x="37" y="17"/>
                </a:cxn>
                <a:cxn ang="0">
                  <a:pos x="36" y="18"/>
                </a:cxn>
                <a:cxn ang="0">
                  <a:pos x="35" y="20"/>
                </a:cxn>
                <a:cxn ang="0">
                  <a:pos x="35" y="20"/>
                </a:cxn>
                <a:cxn ang="0">
                  <a:pos x="31" y="25"/>
                </a:cxn>
                <a:cxn ang="0">
                  <a:pos x="27" y="30"/>
                </a:cxn>
                <a:cxn ang="0">
                  <a:pos x="22" y="36"/>
                </a:cxn>
                <a:cxn ang="0">
                  <a:pos x="19" y="41"/>
                </a:cxn>
                <a:cxn ang="0">
                  <a:pos x="19" y="41"/>
                </a:cxn>
                <a:cxn ang="0">
                  <a:pos x="14" y="52"/>
                </a:cxn>
                <a:cxn ang="0">
                  <a:pos x="10" y="64"/>
                </a:cxn>
                <a:cxn ang="0">
                  <a:pos x="6" y="75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7"/>
                </a:cxn>
                <a:cxn ang="0">
                  <a:pos x="0" y="88"/>
                </a:cxn>
                <a:cxn ang="0">
                  <a:pos x="1" y="91"/>
                </a:cxn>
                <a:cxn ang="0">
                  <a:pos x="2" y="92"/>
                </a:cxn>
                <a:cxn ang="0">
                  <a:pos x="4" y="92"/>
                </a:cxn>
                <a:cxn ang="0">
                  <a:pos x="5" y="92"/>
                </a:cxn>
                <a:cxn ang="0">
                  <a:pos x="7" y="92"/>
                </a:cxn>
                <a:cxn ang="0">
                  <a:pos x="8" y="89"/>
                </a:cxn>
                <a:cxn ang="0">
                  <a:pos x="8" y="89"/>
                </a:cxn>
                <a:cxn ang="0">
                  <a:pos x="12" y="83"/>
                </a:cxn>
                <a:cxn ang="0">
                  <a:pos x="15" y="77"/>
                </a:cxn>
                <a:cxn ang="0">
                  <a:pos x="21" y="63"/>
                </a:cxn>
                <a:cxn ang="0">
                  <a:pos x="28" y="49"/>
                </a:cxn>
                <a:cxn ang="0">
                  <a:pos x="31" y="43"/>
                </a:cxn>
                <a:cxn ang="0">
                  <a:pos x="36" y="37"/>
                </a:cxn>
                <a:cxn ang="0">
                  <a:pos x="36" y="37"/>
                </a:cxn>
                <a:cxn ang="0">
                  <a:pos x="41" y="29"/>
                </a:cxn>
                <a:cxn ang="0">
                  <a:pos x="47" y="22"/>
                </a:cxn>
                <a:cxn ang="0">
                  <a:pos x="51" y="14"/>
                </a:cxn>
                <a:cxn ang="0">
                  <a:pos x="53" y="10"/>
                </a:cxn>
                <a:cxn ang="0">
                  <a:pos x="54" y="6"/>
                </a:cxn>
                <a:cxn ang="0">
                  <a:pos x="54" y="6"/>
                </a:cxn>
                <a:cxn ang="0">
                  <a:pos x="54" y="3"/>
                </a:cxn>
                <a:cxn ang="0">
                  <a:pos x="53" y="1"/>
                </a:cxn>
                <a:cxn ang="0">
                  <a:pos x="50" y="0"/>
                </a:cxn>
                <a:cxn ang="0">
                  <a:pos x="49" y="0"/>
                </a:cxn>
                <a:cxn ang="0">
                  <a:pos x="45" y="1"/>
                </a:cxn>
                <a:cxn ang="0">
                  <a:pos x="44" y="3"/>
                </a:cxn>
                <a:cxn ang="0">
                  <a:pos x="44" y="6"/>
                </a:cxn>
                <a:cxn ang="0">
                  <a:pos x="44" y="6"/>
                </a:cxn>
              </a:cxnLst>
              <a:rect l="0" t="0" r="r" b="b"/>
              <a:pathLst>
                <a:path w="54" h="92">
                  <a:moveTo>
                    <a:pt x="44" y="6"/>
                  </a:moveTo>
                  <a:lnTo>
                    <a:pt x="44" y="6"/>
                  </a:lnTo>
                  <a:lnTo>
                    <a:pt x="43" y="10"/>
                  </a:lnTo>
                  <a:lnTo>
                    <a:pt x="42" y="12"/>
                  </a:lnTo>
                  <a:lnTo>
                    <a:pt x="41" y="14"/>
                  </a:lnTo>
                  <a:lnTo>
                    <a:pt x="40" y="15"/>
                  </a:lnTo>
                  <a:lnTo>
                    <a:pt x="37" y="17"/>
                  </a:lnTo>
                  <a:lnTo>
                    <a:pt x="36" y="18"/>
                  </a:lnTo>
                  <a:lnTo>
                    <a:pt x="35" y="20"/>
                  </a:lnTo>
                  <a:lnTo>
                    <a:pt x="35" y="20"/>
                  </a:lnTo>
                  <a:lnTo>
                    <a:pt x="31" y="25"/>
                  </a:lnTo>
                  <a:lnTo>
                    <a:pt x="27" y="30"/>
                  </a:lnTo>
                  <a:lnTo>
                    <a:pt x="22" y="36"/>
                  </a:lnTo>
                  <a:lnTo>
                    <a:pt x="19" y="41"/>
                  </a:lnTo>
                  <a:lnTo>
                    <a:pt x="19" y="41"/>
                  </a:lnTo>
                  <a:lnTo>
                    <a:pt x="14" y="52"/>
                  </a:lnTo>
                  <a:lnTo>
                    <a:pt x="10" y="64"/>
                  </a:lnTo>
                  <a:lnTo>
                    <a:pt x="6" y="75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7"/>
                  </a:lnTo>
                  <a:lnTo>
                    <a:pt x="0" y="88"/>
                  </a:lnTo>
                  <a:lnTo>
                    <a:pt x="1" y="91"/>
                  </a:lnTo>
                  <a:lnTo>
                    <a:pt x="2" y="92"/>
                  </a:lnTo>
                  <a:lnTo>
                    <a:pt x="4" y="92"/>
                  </a:lnTo>
                  <a:lnTo>
                    <a:pt x="5" y="92"/>
                  </a:lnTo>
                  <a:lnTo>
                    <a:pt x="7" y="92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12" y="83"/>
                  </a:lnTo>
                  <a:lnTo>
                    <a:pt x="15" y="77"/>
                  </a:lnTo>
                  <a:lnTo>
                    <a:pt x="21" y="63"/>
                  </a:lnTo>
                  <a:lnTo>
                    <a:pt x="28" y="49"/>
                  </a:lnTo>
                  <a:lnTo>
                    <a:pt x="31" y="43"/>
                  </a:lnTo>
                  <a:lnTo>
                    <a:pt x="36" y="37"/>
                  </a:lnTo>
                  <a:lnTo>
                    <a:pt x="36" y="37"/>
                  </a:lnTo>
                  <a:lnTo>
                    <a:pt x="41" y="29"/>
                  </a:lnTo>
                  <a:lnTo>
                    <a:pt x="47" y="22"/>
                  </a:lnTo>
                  <a:lnTo>
                    <a:pt x="51" y="14"/>
                  </a:lnTo>
                  <a:lnTo>
                    <a:pt x="53" y="10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4" y="3"/>
                  </a:lnTo>
                  <a:lnTo>
                    <a:pt x="53" y="1"/>
                  </a:lnTo>
                  <a:lnTo>
                    <a:pt x="50" y="0"/>
                  </a:lnTo>
                  <a:lnTo>
                    <a:pt x="49" y="0"/>
                  </a:lnTo>
                  <a:lnTo>
                    <a:pt x="45" y="1"/>
                  </a:lnTo>
                  <a:lnTo>
                    <a:pt x="44" y="3"/>
                  </a:lnTo>
                  <a:lnTo>
                    <a:pt x="44" y="6"/>
                  </a:lnTo>
                  <a:lnTo>
                    <a:pt x="44" y="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43" name="Freeform 992">
              <a:extLst>
                <a:ext uri="{FF2B5EF4-FFF2-40B4-BE49-F238E27FC236}">
                  <a16:creationId xmlns:a16="http://schemas.microsoft.com/office/drawing/2014/main" id="{00858494-72A8-41EE-B8EA-BBAEBB62FB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051" y="2733676"/>
              <a:ext cx="26988" cy="36513"/>
            </a:xfrm>
            <a:custGeom>
              <a:avLst/>
              <a:gdLst/>
              <a:ahLst/>
              <a:cxnLst>
                <a:cxn ang="0">
                  <a:pos x="41" y="2"/>
                </a:cxn>
                <a:cxn ang="0">
                  <a:pos x="41" y="2"/>
                </a:cxn>
                <a:cxn ang="0">
                  <a:pos x="37" y="10"/>
                </a:cxn>
                <a:cxn ang="0">
                  <a:pos x="32" y="18"/>
                </a:cxn>
                <a:cxn ang="0">
                  <a:pos x="21" y="33"/>
                </a:cxn>
                <a:cxn ang="0">
                  <a:pos x="21" y="33"/>
                </a:cxn>
                <a:cxn ang="0">
                  <a:pos x="10" y="48"/>
                </a:cxn>
                <a:cxn ang="0">
                  <a:pos x="1" y="65"/>
                </a:cxn>
                <a:cxn ang="0">
                  <a:pos x="1" y="65"/>
                </a:cxn>
                <a:cxn ang="0">
                  <a:pos x="0" y="66"/>
                </a:cxn>
                <a:cxn ang="0">
                  <a:pos x="0" y="68"/>
                </a:cxn>
                <a:cxn ang="0">
                  <a:pos x="1" y="70"/>
                </a:cxn>
                <a:cxn ang="0">
                  <a:pos x="3" y="71"/>
                </a:cxn>
                <a:cxn ang="0">
                  <a:pos x="4" y="71"/>
                </a:cxn>
                <a:cxn ang="0">
                  <a:pos x="6" y="71"/>
                </a:cxn>
                <a:cxn ang="0">
                  <a:pos x="7" y="71"/>
                </a:cxn>
                <a:cxn ang="0">
                  <a:pos x="9" y="69"/>
                </a:cxn>
                <a:cxn ang="0">
                  <a:pos x="9" y="69"/>
                </a:cxn>
                <a:cxn ang="0">
                  <a:pos x="18" y="54"/>
                </a:cxn>
                <a:cxn ang="0">
                  <a:pos x="29" y="37"/>
                </a:cxn>
                <a:cxn ang="0">
                  <a:pos x="29" y="37"/>
                </a:cxn>
                <a:cxn ang="0">
                  <a:pos x="40" y="21"/>
                </a:cxn>
                <a:cxn ang="0">
                  <a:pos x="46" y="13"/>
                </a:cxn>
                <a:cxn ang="0">
                  <a:pos x="51" y="5"/>
                </a:cxn>
                <a:cxn ang="0">
                  <a:pos x="51" y="5"/>
                </a:cxn>
                <a:cxn ang="0">
                  <a:pos x="51" y="3"/>
                </a:cxn>
                <a:cxn ang="0">
                  <a:pos x="51" y="1"/>
                </a:cxn>
                <a:cxn ang="0">
                  <a:pos x="50" y="0"/>
                </a:cxn>
                <a:cxn ang="0">
                  <a:pos x="47" y="0"/>
                </a:cxn>
                <a:cxn ang="0">
                  <a:pos x="44" y="0"/>
                </a:cxn>
                <a:cxn ang="0">
                  <a:pos x="42" y="1"/>
                </a:cxn>
                <a:cxn ang="0">
                  <a:pos x="41" y="2"/>
                </a:cxn>
                <a:cxn ang="0">
                  <a:pos x="41" y="2"/>
                </a:cxn>
              </a:cxnLst>
              <a:rect l="0" t="0" r="r" b="b"/>
              <a:pathLst>
                <a:path w="51" h="71">
                  <a:moveTo>
                    <a:pt x="41" y="2"/>
                  </a:moveTo>
                  <a:lnTo>
                    <a:pt x="41" y="2"/>
                  </a:lnTo>
                  <a:lnTo>
                    <a:pt x="37" y="10"/>
                  </a:lnTo>
                  <a:lnTo>
                    <a:pt x="32" y="18"/>
                  </a:lnTo>
                  <a:lnTo>
                    <a:pt x="21" y="33"/>
                  </a:lnTo>
                  <a:lnTo>
                    <a:pt x="21" y="33"/>
                  </a:lnTo>
                  <a:lnTo>
                    <a:pt x="10" y="48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0" y="66"/>
                  </a:lnTo>
                  <a:lnTo>
                    <a:pt x="0" y="68"/>
                  </a:lnTo>
                  <a:lnTo>
                    <a:pt x="1" y="70"/>
                  </a:lnTo>
                  <a:lnTo>
                    <a:pt x="3" y="71"/>
                  </a:lnTo>
                  <a:lnTo>
                    <a:pt x="4" y="71"/>
                  </a:lnTo>
                  <a:lnTo>
                    <a:pt x="6" y="71"/>
                  </a:lnTo>
                  <a:lnTo>
                    <a:pt x="7" y="71"/>
                  </a:lnTo>
                  <a:lnTo>
                    <a:pt x="9" y="69"/>
                  </a:lnTo>
                  <a:lnTo>
                    <a:pt x="9" y="69"/>
                  </a:lnTo>
                  <a:lnTo>
                    <a:pt x="18" y="54"/>
                  </a:lnTo>
                  <a:lnTo>
                    <a:pt x="29" y="37"/>
                  </a:lnTo>
                  <a:lnTo>
                    <a:pt x="29" y="37"/>
                  </a:lnTo>
                  <a:lnTo>
                    <a:pt x="40" y="21"/>
                  </a:lnTo>
                  <a:lnTo>
                    <a:pt x="46" y="13"/>
                  </a:lnTo>
                  <a:lnTo>
                    <a:pt x="51" y="5"/>
                  </a:lnTo>
                  <a:lnTo>
                    <a:pt x="51" y="5"/>
                  </a:lnTo>
                  <a:lnTo>
                    <a:pt x="51" y="3"/>
                  </a:lnTo>
                  <a:lnTo>
                    <a:pt x="51" y="1"/>
                  </a:lnTo>
                  <a:lnTo>
                    <a:pt x="50" y="0"/>
                  </a:lnTo>
                  <a:lnTo>
                    <a:pt x="47" y="0"/>
                  </a:lnTo>
                  <a:lnTo>
                    <a:pt x="44" y="0"/>
                  </a:lnTo>
                  <a:lnTo>
                    <a:pt x="42" y="1"/>
                  </a:lnTo>
                  <a:lnTo>
                    <a:pt x="41" y="2"/>
                  </a:lnTo>
                  <a:lnTo>
                    <a:pt x="41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44" name="Freeform 993">
              <a:extLst>
                <a:ext uri="{FF2B5EF4-FFF2-40B4-BE49-F238E27FC236}">
                  <a16:creationId xmlns:a16="http://schemas.microsoft.com/office/drawing/2014/main" id="{D6F44D1E-765E-4615-966D-A576796D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2313" y="2736851"/>
              <a:ext cx="30163" cy="42863"/>
            </a:xfrm>
            <a:custGeom>
              <a:avLst/>
              <a:gdLst/>
              <a:ahLst/>
              <a:cxnLst>
                <a:cxn ang="0">
                  <a:pos x="49" y="3"/>
                </a:cxn>
                <a:cxn ang="0">
                  <a:pos x="49" y="3"/>
                </a:cxn>
                <a:cxn ang="0">
                  <a:pos x="43" y="13"/>
                </a:cxn>
                <a:cxn ang="0">
                  <a:pos x="37" y="24"/>
                </a:cxn>
                <a:cxn ang="0">
                  <a:pos x="29" y="34"/>
                </a:cxn>
                <a:cxn ang="0">
                  <a:pos x="22" y="43"/>
                </a:cxn>
                <a:cxn ang="0">
                  <a:pos x="22" y="43"/>
                </a:cxn>
                <a:cxn ang="0">
                  <a:pos x="15" y="50"/>
                </a:cxn>
                <a:cxn ang="0">
                  <a:pos x="10" y="57"/>
                </a:cxn>
                <a:cxn ang="0">
                  <a:pos x="4" y="65"/>
                </a:cxn>
                <a:cxn ang="0">
                  <a:pos x="1" y="74"/>
                </a:cxn>
                <a:cxn ang="0">
                  <a:pos x="1" y="74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4" y="79"/>
                </a:cxn>
                <a:cxn ang="0">
                  <a:pos x="6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10" y="76"/>
                </a:cxn>
                <a:cxn ang="0">
                  <a:pos x="10" y="76"/>
                </a:cxn>
                <a:cxn ang="0">
                  <a:pos x="13" y="70"/>
                </a:cxn>
                <a:cxn ang="0">
                  <a:pos x="15" y="65"/>
                </a:cxn>
                <a:cxn ang="0">
                  <a:pos x="22" y="56"/>
                </a:cxn>
                <a:cxn ang="0">
                  <a:pos x="22" y="56"/>
                </a:cxn>
                <a:cxn ang="0">
                  <a:pos x="29" y="50"/>
                </a:cxn>
                <a:cxn ang="0">
                  <a:pos x="32" y="46"/>
                </a:cxn>
                <a:cxn ang="0">
                  <a:pos x="35" y="43"/>
                </a:cxn>
                <a:cxn ang="0">
                  <a:pos x="35" y="43"/>
                </a:cxn>
                <a:cxn ang="0">
                  <a:pos x="41" y="33"/>
                </a:cxn>
                <a:cxn ang="0">
                  <a:pos x="46" y="25"/>
                </a:cxn>
                <a:cxn ang="0">
                  <a:pos x="52" y="17"/>
                </a:cxn>
                <a:cxn ang="0">
                  <a:pos x="57" y="7"/>
                </a:cxn>
                <a:cxn ang="0">
                  <a:pos x="57" y="7"/>
                </a:cxn>
                <a:cxn ang="0">
                  <a:pos x="57" y="5"/>
                </a:cxn>
                <a:cxn ang="0">
                  <a:pos x="57" y="4"/>
                </a:cxn>
                <a:cxn ang="0">
                  <a:pos x="56" y="2"/>
                </a:cxn>
                <a:cxn ang="0">
                  <a:pos x="55" y="1"/>
                </a:cxn>
                <a:cxn ang="0">
                  <a:pos x="53" y="0"/>
                </a:cxn>
                <a:cxn ang="0">
                  <a:pos x="52" y="0"/>
                </a:cxn>
                <a:cxn ang="0">
                  <a:pos x="50" y="1"/>
                </a:cxn>
                <a:cxn ang="0">
                  <a:pos x="49" y="3"/>
                </a:cxn>
                <a:cxn ang="0">
                  <a:pos x="49" y="3"/>
                </a:cxn>
              </a:cxnLst>
              <a:rect l="0" t="0" r="r" b="b"/>
              <a:pathLst>
                <a:path w="57" h="80">
                  <a:moveTo>
                    <a:pt x="49" y="3"/>
                  </a:moveTo>
                  <a:lnTo>
                    <a:pt x="49" y="3"/>
                  </a:lnTo>
                  <a:lnTo>
                    <a:pt x="43" y="13"/>
                  </a:lnTo>
                  <a:lnTo>
                    <a:pt x="37" y="24"/>
                  </a:lnTo>
                  <a:lnTo>
                    <a:pt x="29" y="34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15" y="50"/>
                  </a:lnTo>
                  <a:lnTo>
                    <a:pt x="10" y="57"/>
                  </a:lnTo>
                  <a:lnTo>
                    <a:pt x="4" y="65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4" y="79"/>
                  </a:lnTo>
                  <a:lnTo>
                    <a:pt x="6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10" y="76"/>
                  </a:lnTo>
                  <a:lnTo>
                    <a:pt x="10" y="76"/>
                  </a:lnTo>
                  <a:lnTo>
                    <a:pt x="13" y="70"/>
                  </a:lnTo>
                  <a:lnTo>
                    <a:pt x="15" y="65"/>
                  </a:lnTo>
                  <a:lnTo>
                    <a:pt x="22" y="56"/>
                  </a:lnTo>
                  <a:lnTo>
                    <a:pt x="22" y="56"/>
                  </a:lnTo>
                  <a:lnTo>
                    <a:pt x="29" y="50"/>
                  </a:lnTo>
                  <a:lnTo>
                    <a:pt x="32" y="46"/>
                  </a:lnTo>
                  <a:lnTo>
                    <a:pt x="35" y="43"/>
                  </a:lnTo>
                  <a:lnTo>
                    <a:pt x="35" y="43"/>
                  </a:lnTo>
                  <a:lnTo>
                    <a:pt x="41" y="33"/>
                  </a:lnTo>
                  <a:lnTo>
                    <a:pt x="46" y="25"/>
                  </a:lnTo>
                  <a:lnTo>
                    <a:pt x="52" y="17"/>
                  </a:lnTo>
                  <a:lnTo>
                    <a:pt x="57" y="7"/>
                  </a:lnTo>
                  <a:lnTo>
                    <a:pt x="57" y="7"/>
                  </a:lnTo>
                  <a:lnTo>
                    <a:pt x="57" y="5"/>
                  </a:lnTo>
                  <a:lnTo>
                    <a:pt x="57" y="4"/>
                  </a:lnTo>
                  <a:lnTo>
                    <a:pt x="56" y="2"/>
                  </a:lnTo>
                  <a:lnTo>
                    <a:pt x="55" y="1"/>
                  </a:lnTo>
                  <a:lnTo>
                    <a:pt x="53" y="0"/>
                  </a:lnTo>
                  <a:lnTo>
                    <a:pt x="52" y="0"/>
                  </a:lnTo>
                  <a:lnTo>
                    <a:pt x="50" y="1"/>
                  </a:lnTo>
                  <a:lnTo>
                    <a:pt x="49" y="3"/>
                  </a:lnTo>
                  <a:lnTo>
                    <a:pt x="49" y="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45" name="Freeform 994">
              <a:extLst>
                <a:ext uri="{FF2B5EF4-FFF2-40B4-BE49-F238E27FC236}">
                  <a16:creationId xmlns:a16="http://schemas.microsoft.com/office/drawing/2014/main" id="{1314CBB6-E687-4D97-920A-F055CE2AC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9463" y="2735263"/>
              <a:ext cx="22225" cy="34925"/>
            </a:xfrm>
            <a:custGeom>
              <a:avLst/>
              <a:gdLst/>
              <a:ahLst/>
              <a:cxnLst>
                <a:cxn ang="0">
                  <a:pos x="33" y="2"/>
                </a:cxn>
                <a:cxn ang="0">
                  <a:pos x="33" y="2"/>
                </a:cxn>
                <a:cxn ang="0">
                  <a:pos x="24" y="16"/>
                </a:cxn>
                <a:cxn ang="0">
                  <a:pos x="16" y="31"/>
                </a:cxn>
                <a:cxn ang="0">
                  <a:pos x="7" y="46"/>
                </a:cxn>
                <a:cxn ang="0">
                  <a:pos x="1" y="61"/>
                </a:cxn>
                <a:cxn ang="0">
                  <a:pos x="1" y="61"/>
                </a:cxn>
                <a:cxn ang="0">
                  <a:pos x="0" y="63"/>
                </a:cxn>
                <a:cxn ang="0">
                  <a:pos x="1" y="64"/>
                </a:cxn>
                <a:cxn ang="0">
                  <a:pos x="2" y="65"/>
                </a:cxn>
                <a:cxn ang="0">
                  <a:pos x="4" y="66"/>
                </a:cxn>
                <a:cxn ang="0">
                  <a:pos x="7" y="66"/>
                </a:cxn>
                <a:cxn ang="0">
                  <a:pos x="8" y="65"/>
                </a:cxn>
                <a:cxn ang="0">
                  <a:pos x="10" y="63"/>
                </a:cxn>
                <a:cxn ang="0">
                  <a:pos x="10" y="63"/>
                </a:cxn>
                <a:cxn ang="0">
                  <a:pos x="17" y="49"/>
                </a:cxn>
                <a:cxn ang="0">
                  <a:pos x="24" y="34"/>
                </a:cxn>
                <a:cxn ang="0">
                  <a:pos x="32" y="21"/>
                </a:cxn>
                <a:cxn ang="0">
                  <a:pos x="42" y="7"/>
                </a:cxn>
                <a:cxn ang="0">
                  <a:pos x="42" y="7"/>
                </a:cxn>
                <a:cxn ang="0">
                  <a:pos x="42" y="5"/>
                </a:cxn>
                <a:cxn ang="0">
                  <a:pos x="42" y="4"/>
                </a:cxn>
                <a:cxn ang="0">
                  <a:pos x="41" y="2"/>
                </a:cxn>
                <a:cxn ang="0">
                  <a:pos x="40" y="1"/>
                </a:cxn>
                <a:cxn ang="0">
                  <a:pos x="38" y="0"/>
                </a:cxn>
                <a:cxn ang="0">
                  <a:pos x="36" y="0"/>
                </a:cxn>
                <a:cxn ang="0">
                  <a:pos x="34" y="1"/>
                </a:cxn>
                <a:cxn ang="0">
                  <a:pos x="33" y="2"/>
                </a:cxn>
                <a:cxn ang="0">
                  <a:pos x="33" y="2"/>
                </a:cxn>
              </a:cxnLst>
              <a:rect l="0" t="0" r="r" b="b"/>
              <a:pathLst>
                <a:path w="42" h="66">
                  <a:moveTo>
                    <a:pt x="33" y="2"/>
                  </a:moveTo>
                  <a:lnTo>
                    <a:pt x="33" y="2"/>
                  </a:lnTo>
                  <a:lnTo>
                    <a:pt x="24" y="16"/>
                  </a:lnTo>
                  <a:lnTo>
                    <a:pt x="16" y="31"/>
                  </a:lnTo>
                  <a:lnTo>
                    <a:pt x="7" y="46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0" y="63"/>
                  </a:lnTo>
                  <a:lnTo>
                    <a:pt x="1" y="64"/>
                  </a:lnTo>
                  <a:lnTo>
                    <a:pt x="2" y="65"/>
                  </a:lnTo>
                  <a:lnTo>
                    <a:pt x="4" y="66"/>
                  </a:lnTo>
                  <a:lnTo>
                    <a:pt x="7" y="66"/>
                  </a:lnTo>
                  <a:lnTo>
                    <a:pt x="8" y="65"/>
                  </a:lnTo>
                  <a:lnTo>
                    <a:pt x="10" y="63"/>
                  </a:lnTo>
                  <a:lnTo>
                    <a:pt x="10" y="63"/>
                  </a:lnTo>
                  <a:lnTo>
                    <a:pt x="17" y="49"/>
                  </a:lnTo>
                  <a:lnTo>
                    <a:pt x="24" y="34"/>
                  </a:lnTo>
                  <a:lnTo>
                    <a:pt x="32" y="21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42" y="5"/>
                  </a:lnTo>
                  <a:lnTo>
                    <a:pt x="42" y="4"/>
                  </a:lnTo>
                  <a:lnTo>
                    <a:pt x="41" y="2"/>
                  </a:lnTo>
                  <a:lnTo>
                    <a:pt x="40" y="1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4" y="1"/>
                  </a:lnTo>
                  <a:lnTo>
                    <a:pt x="33" y="2"/>
                  </a:lnTo>
                  <a:lnTo>
                    <a:pt x="33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46" name="Freeform 995">
              <a:extLst>
                <a:ext uri="{FF2B5EF4-FFF2-40B4-BE49-F238E27FC236}">
                  <a16:creationId xmlns:a16="http://schemas.microsoft.com/office/drawing/2014/main" id="{4589FE25-351D-430A-92D2-E8AA3E695F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376" y="2736851"/>
              <a:ext cx="25400" cy="42863"/>
            </a:xfrm>
            <a:custGeom>
              <a:avLst/>
              <a:gdLst/>
              <a:ahLst/>
              <a:cxnLst>
                <a:cxn ang="0">
                  <a:pos x="39" y="4"/>
                </a:cxn>
                <a:cxn ang="0">
                  <a:pos x="39" y="4"/>
                </a:cxn>
                <a:cxn ang="0">
                  <a:pos x="36" y="13"/>
                </a:cxn>
                <a:cxn ang="0">
                  <a:pos x="31" y="22"/>
                </a:cxn>
                <a:cxn ang="0">
                  <a:pos x="22" y="39"/>
                </a:cxn>
                <a:cxn ang="0">
                  <a:pos x="11" y="56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0" y="75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4" y="80"/>
                </a:cxn>
                <a:cxn ang="0">
                  <a:pos x="5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9" y="78"/>
                </a:cxn>
                <a:cxn ang="0">
                  <a:pos x="20" y="60"/>
                </a:cxn>
                <a:cxn ang="0">
                  <a:pos x="30" y="43"/>
                </a:cxn>
                <a:cxn ang="0">
                  <a:pos x="41" y="25"/>
                </a:cxn>
                <a:cxn ang="0">
                  <a:pos x="44" y="16"/>
                </a:cxn>
                <a:cxn ang="0">
                  <a:pos x="47" y="6"/>
                </a:cxn>
                <a:cxn ang="0">
                  <a:pos x="47" y="6"/>
                </a:cxn>
                <a:cxn ang="0">
                  <a:pos x="48" y="4"/>
                </a:cxn>
                <a:cxn ang="0">
                  <a:pos x="47" y="3"/>
                </a:cxn>
                <a:cxn ang="0">
                  <a:pos x="46" y="1"/>
                </a:cxn>
                <a:cxn ang="0">
                  <a:pos x="44" y="1"/>
                </a:cxn>
                <a:cxn ang="0">
                  <a:pos x="43" y="0"/>
                </a:cxn>
                <a:cxn ang="0">
                  <a:pos x="41" y="1"/>
                </a:cxn>
                <a:cxn ang="0">
                  <a:pos x="40" y="2"/>
                </a:cxn>
                <a:cxn ang="0">
                  <a:pos x="39" y="4"/>
                </a:cxn>
                <a:cxn ang="0">
                  <a:pos x="39" y="4"/>
                </a:cxn>
              </a:cxnLst>
              <a:rect l="0" t="0" r="r" b="b"/>
              <a:pathLst>
                <a:path w="48" h="80">
                  <a:moveTo>
                    <a:pt x="39" y="4"/>
                  </a:moveTo>
                  <a:lnTo>
                    <a:pt x="39" y="4"/>
                  </a:lnTo>
                  <a:lnTo>
                    <a:pt x="36" y="13"/>
                  </a:lnTo>
                  <a:lnTo>
                    <a:pt x="31" y="22"/>
                  </a:lnTo>
                  <a:lnTo>
                    <a:pt x="22" y="39"/>
                  </a:lnTo>
                  <a:lnTo>
                    <a:pt x="11" y="56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5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4" y="80"/>
                  </a:lnTo>
                  <a:lnTo>
                    <a:pt x="5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9" y="78"/>
                  </a:lnTo>
                  <a:lnTo>
                    <a:pt x="20" y="60"/>
                  </a:lnTo>
                  <a:lnTo>
                    <a:pt x="30" y="43"/>
                  </a:lnTo>
                  <a:lnTo>
                    <a:pt x="41" y="25"/>
                  </a:lnTo>
                  <a:lnTo>
                    <a:pt x="44" y="16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48" y="4"/>
                  </a:lnTo>
                  <a:lnTo>
                    <a:pt x="47" y="3"/>
                  </a:lnTo>
                  <a:lnTo>
                    <a:pt x="46" y="1"/>
                  </a:lnTo>
                  <a:lnTo>
                    <a:pt x="44" y="1"/>
                  </a:lnTo>
                  <a:lnTo>
                    <a:pt x="43" y="0"/>
                  </a:lnTo>
                  <a:lnTo>
                    <a:pt x="41" y="1"/>
                  </a:lnTo>
                  <a:lnTo>
                    <a:pt x="40" y="2"/>
                  </a:lnTo>
                  <a:lnTo>
                    <a:pt x="39" y="4"/>
                  </a:lnTo>
                  <a:lnTo>
                    <a:pt x="39" y="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47" name="Freeform 996">
              <a:extLst>
                <a:ext uri="{FF2B5EF4-FFF2-40B4-BE49-F238E27FC236}">
                  <a16:creationId xmlns:a16="http://schemas.microsoft.com/office/drawing/2014/main" id="{6F5ADD5E-85D9-4666-B129-25C66D79E7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2176" y="2738438"/>
              <a:ext cx="22225" cy="38100"/>
            </a:xfrm>
            <a:custGeom>
              <a:avLst/>
              <a:gdLst/>
              <a:ahLst/>
              <a:cxnLst>
                <a:cxn ang="0">
                  <a:pos x="35" y="3"/>
                </a:cxn>
                <a:cxn ang="0">
                  <a:pos x="35" y="3"/>
                </a:cxn>
                <a:cxn ang="0">
                  <a:pos x="30" y="10"/>
                </a:cxn>
                <a:cxn ang="0">
                  <a:pos x="26" y="18"/>
                </a:cxn>
                <a:cxn ang="0">
                  <a:pos x="14" y="32"/>
                </a:cxn>
                <a:cxn ang="0">
                  <a:pos x="10" y="40"/>
                </a:cxn>
                <a:cxn ang="0">
                  <a:pos x="5" y="48"/>
                </a:cxn>
                <a:cxn ang="0">
                  <a:pos x="2" y="55"/>
                </a:cxn>
                <a:cxn ang="0">
                  <a:pos x="0" y="64"/>
                </a:cxn>
                <a:cxn ang="0">
                  <a:pos x="0" y="64"/>
                </a:cxn>
                <a:cxn ang="0">
                  <a:pos x="0" y="66"/>
                </a:cxn>
                <a:cxn ang="0">
                  <a:pos x="0" y="67"/>
                </a:cxn>
                <a:cxn ang="0">
                  <a:pos x="3" y="70"/>
                </a:cxn>
                <a:cxn ang="0">
                  <a:pos x="5" y="71"/>
                </a:cxn>
                <a:cxn ang="0">
                  <a:pos x="7" y="70"/>
                </a:cxn>
                <a:cxn ang="0">
                  <a:pos x="8" y="69"/>
                </a:cxn>
                <a:cxn ang="0">
                  <a:pos x="9" y="66"/>
                </a:cxn>
                <a:cxn ang="0">
                  <a:pos x="9" y="66"/>
                </a:cxn>
                <a:cxn ang="0">
                  <a:pos x="11" y="58"/>
                </a:cxn>
                <a:cxn ang="0">
                  <a:pos x="14" y="51"/>
                </a:cxn>
                <a:cxn ang="0">
                  <a:pos x="18" y="44"/>
                </a:cxn>
                <a:cxn ang="0">
                  <a:pos x="23" y="36"/>
                </a:cxn>
                <a:cxn ang="0">
                  <a:pos x="34" y="22"/>
                </a:cxn>
                <a:cxn ang="0">
                  <a:pos x="39" y="15"/>
                </a:cxn>
                <a:cxn ang="0">
                  <a:pos x="43" y="7"/>
                </a:cxn>
                <a:cxn ang="0">
                  <a:pos x="43" y="7"/>
                </a:cxn>
                <a:cxn ang="0">
                  <a:pos x="43" y="5"/>
                </a:cxn>
                <a:cxn ang="0">
                  <a:pos x="43" y="4"/>
                </a:cxn>
                <a:cxn ang="0">
                  <a:pos x="42" y="2"/>
                </a:cxn>
                <a:cxn ang="0">
                  <a:pos x="41" y="1"/>
                </a:cxn>
                <a:cxn ang="0">
                  <a:pos x="39" y="0"/>
                </a:cxn>
                <a:cxn ang="0">
                  <a:pos x="38" y="0"/>
                </a:cxn>
                <a:cxn ang="0">
                  <a:pos x="36" y="1"/>
                </a:cxn>
                <a:cxn ang="0">
                  <a:pos x="35" y="3"/>
                </a:cxn>
                <a:cxn ang="0">
                  <a:pos x="35" y="3"/>
                </a:cxn>
              </a:cxnLst>
              <a:rect l="0" t="0" r="r" b="b"/>
              <a:pathLst>
                <a:path w="43" h="71">
                  <a:moveTo>
                    <a:pt x="35" y="3"/>
                  </a:moveTo>
                  <a:lnTo>
                    <a:pt x="35" y="3"/>
                  </a:lnTo>
                  <a:lnTo>
                    <a:pt x="30" y="10"/>
                  </a:lnTo>
                  <a:lnTo>
                    <a:pt x="26" y="18"/>
                  </a:lnTo>
                  <a:lnTo>
                    <a:pt x="14" y="32"/>
                  </a:lnTo>
                  <a:lnTo>
                    <a:pt x="10" y="40"/>
                  </a:lnTo>
                  <a:lnTo>
                    <a:pt x="5" y="48"/>
                  </a:lnTo>
                  <a:lnTo>
                    <a:pt x="2" y="55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6"/>
                  </a:lnTo>
                  <a:lnTo>
                    <a:pt x="0" y="67"/>
                  </a:lnTo>
                  <a:lnTo>
                    <a:pt x="3" y="70"/>
                  </a:lnTo>
                  <a:lnTo>
                    <a:pt x="5" y="71"/>
                  </a:lnTo>
                  <a:lnTo>
                    <a:pt x="7" y="70"/>
                  </a:lnTo>
                  <a:lnTo>
                    <a:pt x="8" y="69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11" y="58"/>
                  </a:lnTo>
                  <a:lnTo>
                    <a:pt x="14" y="51"/>
                  </a:lnTo>
                  <a:lnTo>
                    <a:pt x="18" y="44"/>
                  </a:lnTo>
                  <a:lnTo>
                    <a:pt x="23" y="36"/>
                  </a:lnTo>
                  <a:lnTo>
                    <a:pt x="34" y="22"/>
                  </a:lnTo>
                  <a:lnTo>
                    <a:pt x="39" y="15"/>
                  </a:lnTo>
                  <a:lnTo>
                    <a:pt x="43" y="7"/>
                  </a:lnTo>
                  <a:lnTo>
                    <a:pt x="43" y="7"/>
                  </a:lnTo>
                  <a:lnTo>
                    <a:pt x="43" y="5"/>
                  </a:lnTo>
                  <a:lnTo>
                    <a:pt x="43" y="4"/>
                  </a:lnTo>
                  <a:lnTo>
                    <a:pt x="42" y="2"/>
                  </a:lnTo>
                  <a:lnTo>
                    <a:pt x="41" y="1"/>
                  </a:lnTo>
                  <a:lnTo>
                    <a:pt x="39" y="0"/>
                  </a:lnTo>
                  <a:lnTo>
                    <a:pt x="38" y="0"/>
                  </a:lnTo>
                  <a:lnTo>
                    <a:pt x="36" y="1"/>
                  </a:lnTo>
                  <a:lnTo>
                    <a:pt x="35" y="3"/>
                  </a:lnTo>
                  <a:lnTo>
                    <a:pt x="35" y="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48" name="Freeform 997">
              <a:extLst>
                <a:ext uri="{FF2B5EF4-FFF2-40B4-BE49-F238E27FC236}">
                  <a16:creationId xmlns:a16="http://schemas.microsoft.com/office/drawing/2014/main" id="{A1CCDB50-B8C9-4A27-ABC5-DC5A0AC0FD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5513" y="2746376"/>
              <a:ext cx="25400" cy="30163"/>
            </a:xfrm>
            <a:custGeom>
              <a:avLst/>
              <a:gdLst/>
              <a:ahLst/>
              <a:cxnLst>
                <a:cxn ang="0">
                  <a:pos x="39" y="1"/>
                </a:cxn>
                <a:cxn ang="0">
                  <a:pos x="39" y="1"/>
                </a:cxn>
                <a:cxn ang="0">
                  <a:pos x="29" y="12"/>
                </a:cxn>
                <a:cxn ang="0">
                  <a:pos x="20" y="23"/>
                </a:cxn>
                <a:cxn ang="0">
                  <a:pos x="1" y="48"/>
                </a:cxn>
                <a:cxn ang="0">
                  <a:pos x="1" y="48"/>
                </a:cxn>
                <a:cxn ang="0">
                  <a:pos x="0" y="50"/>
                </a:cxn>
                <a:cxn ang="0">
                  <a:pos x="0" y="51"/>
                </a:cxn>
                <a:cxn ang="0">
                  <a:pos x="2" y="56"/>
                </a:cxn>
                <a:cxn ang="0">
                  <a:pos x="3" y="57"/>
                </a:cxn>
                <a:cxn ang="0">
                  <a:pos x="4" y="57"/>
                </a:cxn>
                <a:cxn ang="0">
                  <a:pos x="6" y="57"/>
                </a:cxn>
                <a:cxn ang="0">
                  <a:pos x="8" y="55"/>
                </a:cxn>
                <a:cxn ang="0">
                  <a:pos x="8" y="55"/>
                </a:cxn>
                <a:cxn ang="0">
                  <a:pos x="26" y="31"/>
                </a:cxn>
                <a:cxn ang="0">
                  <a:pos x="35" y="18"/>
                </a:cxn>
                <a:cxn ang="0">
                  <a:pos x="45" y="7"/>
                </a:cxn>
                <a:cxn ang="0">
                  <a:pos x="45" y="7"/>
                </a:cxn>
                <a:cxn ang="0">
                  <a:pos x="46" y="6"/>
                </a:cxn>
                <a:cxn ang="0">
                  <a:pos x="48" y="4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4" y="0"/>
                </a:cxn>
                <a:cxn ang="0">
                  <a:pos x="42" y="0"/>
                </a:cxn>
                <a:cxn ang="0">
                  <a:pos x="40" y="0"/>
                </a:cxn>
                <a:cxn ang="0">
                  <a:pos x="39" y="1"/>
                </a:cxn>
                <a:cxn ang="0">
                  <a:pos x="39" y="1"/>
                </a:cxn>
              </a:cxnLst>
              <a:rect l="0" t="0" r="r" b="b"/>
              <a:pathLst>
                <a:path w="48" h="57">
                  <a:moveTo>
                    <a:pt x="39" y="1"/>
                  </a:moveTo>
                  <a:lnTo>
                    <a:pt x="39" y="1"/>
                  </a:lnTo>
                  <a:lnTo>
                    <a:pt x="29" y="12"/>
                  </a:lnTo>
                  <a:lnTo>
                    <a:pt x="20" y="23"/>
                  </a:lnTo>
                  <a:lnTo>
                    <a:pt x="1" y="48"/>
                  </a:lnTo>
                  <a:lnTo>
                    <a:pt x="1" y="48"/>
                  </a:lnTo>
                  <a:lnTo>
                    <a:pt x="0" y="50"/>
                  </a:lnTo>
                  <a:lnTo>
                    <a:pt x="0" y="51"/>
                  </a:lnTo>
                  <a:lnTo>
                    <a:pt x="2" y="56"/>
                  </a:lnTo>
                  <a:lnTo>
                    <a:pt x="3" y="57"/>
                  </a:lnTo>
                  <a:lnTo>
                    <a:pt x="4" y="57"/>
                  </a:lnTo>
                  <a:lnTo>
                    <a:pt x="6" y="57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26" y="31"/>
                  </a:lnTo>
                  <a:lnTo>
                    <a:pt x="35" y="18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6" y="6"/>
                  </a:lnTo>
                  <a:lnTo>
                    <a:pt x="48" y="4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39" y="1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49" name="Freeform 998">
              <a:extLst>
                <a:ext uri="{FF2B5EF4-FFF2-40B4-BE49-F238E27FC236}">
                  <a16:creationId xmlns:a16="http://schemas.microsoft.com/office/drawing/2014/main" id="{CB9B4CDB-B643-4DD6-B4D0-BB2BE33DA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9926" y="2536826"/>
              <a:ext cx="31750" cy="34925"/>
            </a:xfrm>
            <a:custGeom>
              <a:avLst/>
              <a:gdLst/>
              <a:ahLst/>
              <a:cxnLst>
                <a:cxn ang="0">
                  <a:pos x="52" y="1"/>
                </a:cxn>
                <a:cxn ang="0">
                  <a:pos x="52" y="1"/>
                </a:cxn>
                <a:cxn ang="0">
                  <a:pos x="38" y="15"/>
                </a:cxn>
                <a:cxn ang="0">
                  <a:pos x="26" y="30"/>
                </a:cxn>
                <a:cxn ang="0">
                  <a:pos x="13" y="44"/>
                </a:cxn>
                <a:cxn ang="0">
                  <a:pos x="1" y="58"/>
                </a:cxn>
                <a:cxn ang="0">
                  <a:pos x="1" y="58"/>
                </a:cxn>
                <a:cxn ang="0">
                  <a:pos x="0" y="60"/>
                </a:cxn>
                <a:cxn ang="0">
                  <a:pos x="0" y="61"/>
                </a:cxn>
                <a:cxn ang="0">
                  <a:pos x="0" y="63"/>
                </a:cxn>
                <a:cxn ang="0">
                  <a:pos x="1" y="64"/>
                </a:cxn>
                <a:cxn ang="0">
                  <a:pos x="2" y="65"/>
                </a:cxn>
                <a:cxn ang="0">
                  <a:pos x="4" y="66"/>
                </a:cxn>
                <a:cxn ang="0">
                  <a:pos x="6" y="66"/>
                </a:cxn>
                <a:cxn ang="0">
                  <a:pos x="7" y="65"/>
                </a:cxn>
                <a:cxn ang="0">
                  <a:pos x="7" y="65"/>
                </a:cxn>
                <a:cxn ang="0">
                  <a:pos x="21" y="50"/>
                </a:cxn>
                <a:cxn ang="0">
                  <a:pos x="33" y="36"/>
                </a:cxn>
                <a:cxn ang="0">
                  <a:pos x="46" y="21"/>
                </a:cxn>
                <a:cxn ang="0">
                  <a:pos x="58" y="7"/>
                </a:cxn>
                <a:cxn ang="0">
                  <a:pos x="58" y="7"/>
                </a:cxn>
                <a:cxn ang="0">
                  <a:pos x="59" y="6"/>
                </a:cxn>
                <a:cxn ang="0">
                  <a:pos x="60" y="4"/>
                </a:cxn>
                <a:cxn ang="0">
                  <a:pos x="59" y="2"/>
                </a:cxn>
                <a:cxn ang="0">
                  <a:pos x="58" y="1"/>
                </a:cxn>
                <a:cxn ang="0">
                  <a:pos x="57" y="0"/>
                </a:cxn>
                <a:cxn ang="0">
                  <a:pos x="55" y="0"/>
                </a:cxn>
                <a:cxn ang="0">
                  <a:pos x="54" y="0"/>
                </a:cxn>
                <a:cxn ang="0">
                  <a:pos x="52" y="1"/>
                </a:cxn>
                <a:cxn ang="0">
                  <a:pos x="52" y="1"/>
                </a:cxn>
              </a:cxnLst>
              <a:rect l="0" t="0" r="r" b="b"/>
              <a:pathLst>
                <a:path w="60" h="66">
                  <a:moveTo>
                    <a:pt x="52" y="1"/>
                  </a:moveTo>
                  <a:lnTo>
                    <a:pt x="52" y="1"/>
                  </a:lnTo>
                  <a:lnTo>
                    <a:pt x="38" y="15"/>
                  </a:lnTo>
                  <a:lnTo>
                    <a:pt x="26" y="30"/>
                  </a:lnTo>
                  <a:lnTo>
                    <a:pt x="13" y="44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0" y="60"/>
                  </a:lnTo>
                  <a:lnTo>
                    <a:pt x="0" y="61"/>
                  </a:lnTo>
                  <a:lnTo>
                    <a:pt x="0" y="63"/>
                  </a:lnTo>
                  <a:lnTo>
                    <a:pt x="1" y="64"/>
                  </a:lnTo>
                  <a:lnTo>
                    <a:pt x="2" y="65"/>
                  </a:lnTo>
                  <a:lnTo>
                    <a:pt x="4" y="66"/>
                  </a:lnTo>
                  <a:lnTo>
                    <a:pt x="6" y="66"/>
                  </a:lnTo>
                  <a:lnTo>
                    <a:pt x="7" y="65"/>
                  </a:lnTo>
                  <a:lnTo>
                    <a:pt x="7" y="65"/>
                  </a:lnTo>
                  <a:lnTo>
                    <a:pt x="21" y="50"/>
                  </a:lnTo>
                  <a:lnTo>
                    <a:pt x="33" y="36"/>
                  </a:lnTo>
                  <a:lnTo>
                    <a:pt x="46" y="21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9" y="6"/>
                  </a:lnTo>
                  <a:lnTo>
                    <a:pt x="60" y="4"/>
                  </a:lnTo>
                  <a:lnTo>
                    <a:pt x="59" y="2"/>
                  </a:lnTo>
                  <a:lnTo>
                    <a:pt x="58" y="1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4" y="0"/>
                  </a:lnTo>
                  <a:lnTo>
                    <a:pt x="52" y="1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50" name="Freeform 999">
              <a:extLst>
                <a:ext uri="{FF2B5EF4-FFF2-40B4-BE49-F238E27FC236}">
                  <a16:creationId xmlns:a16="http://schemas.microsoft.com/office/drawing/2014/main" id="{5343B357-CDCB-4C0F-B220-E852EA6A6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3263" y="2566988"/>
              <a:ext cx="34925" cy="49213"/>
            </a:xfrm>
            <a:custGeom>
              <a:avLst/>
              <a:gdLst/>
              <a:ahLst/>
              <a:cxnLst>
                <a:cxn ang="0">
                  <a:pos x="57" y="3"/>
                </a:cxn>
                <a:cxn ang="0">
                  <a:pos x="57" y="3"/>
                </a:cxn>
                <a:cxn ang="0">
                  <a:pos x="55" y="8"/>
                </a:cxn>
                <a:cxn ang="0">
                  <a:pos x="52" y="13"/>
                </a:cxn>
                <a:cxn ang="0">
                  <a:pos x="44" y="23"/>
                </a:cxn>
                <a:cxn ang="0">
                  <a:pos x="35" y="31"/>
                </a:cxn>
                <a:cxn ang="0">
                  <a:pos x="27" y="39"/>
                </a:cxn>
                <a:cxn ang="0">
                  <a:pos x="27" y="39"/>
                </a:cxn>
                <a:cxn ang="0">
                  <a:pos x="22" y="44"/>
                </a:cxn>
                <a:cxn ang="0">
                  <a:pos x="18" y="49"/>
                </a:cxn>
                <a:cxn ang="0">
                  <a:pos x="12" y="61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1" y="90"/>
                </a:cxn>
                <a:cxn ang="0">
                  <a:pos x="2" y="91"/>
                </a:cxn>
                <a:cxn ang="0">
                  <a:pos x="4" y="91"/>
                </a:cxn>
                <a:cxn ang="0">
                  <a:pos x="6" y="91"/>
                </a:cxn>
                <a:cxn ang="0">
                  <a:pos x="7" y="91"/>
                </a:cxn>
                <a:cxn ang="0">
                  <a:pos x="8" y="89"/>
                </a:cxn>
                <a:cxn ang="0">
                  <a:pos x="8" y="89"/>
                </a:cxn>
                <a:cxn ang="0">
                  <a:pos x="16" y="75"/>
                </a:cxn>
                <a:cxn ang="0">
                  <a:pos x="22" y="63"/>
                </a:cxn>
                <a:cxn ang="0">
                  <a:pos x="30" y="50"/>
                </a:cxn>
                <a:cxn ang="0">
                  <a:pos x="34" y="45"/>
                </a:cxn>
                <a:cxn ang="0">
                  <a:pos x="40" y="40"/>
                </a:cxn>
                <a:cxn ang="0">
                  <a:pos x="40" y="40"/>
                </a:cxn>
                <a:cxn ang="0">
                  <a:pos x="48" y="33"/>
                </a:cxn>
                <a:cxn ang="0">
                  <a:pos x="55" y="25"/>
                </a:cxn>
                <a:cxn ang="0">
                  <a:pos x="61" y="15"/>
                </a:cxn>
                <a:cxn ang="0">
                  <a:pos x="66" y="6"/>
                </a:cxn>
                <a:cxn ang="0">
                  <a:pos x="66" y="6"/>
                </a:cxn>
                <a:cxn ang="0">
                  <a:pos x="66" y="4"/>
                </a:cxn>
                <a:cxn ang="0">
                  <a:pos x="66" y="2"/>
                </a:cxn>
                <a:cxn ang="0">
                  <a:pos x="65" y="1"/>
                </a:cxn>
                <a:cxn ang="0">
                  <a:pos x="63" y="0"/>
                </a:cxn>
                <a:cxn ang="0">
                  <a:pos x="60" y="0"/>
                </a:cxn>
                <a:cxn ang="0">
                  <a:pos x="58" y="1"/>
                </a:cxn>
                <a:cxn ang="0">
                  <a:pos x="57" y="3"/>
                </a:cxn>
                <a:cxn ang="0">
                  <a:pos x="57" y="3"/>
                </a:cxn>
              </a:cxnLst>
              <a:rect l="0" t="0" r="r" b="b"/>
              <a:pathLst>
                <a:path w="66" h="91">
                  <a:moveTo>
                    <a:pt x="57" y="3"/>
                  </a:moveTo>
                  <a:lnTo>
                    <a:pt x="57" y="3"/>
                  </a:lnTo>
                  <a:lnTo>
                    <a:pt x="55" y="8"/>
                  </a:lnTo>
                  <a:lnTo>
                    <a:pt x="52" y="13"/>
                  </a:lnTo>
                  <a:lnTo>
                    <a:pt x="44" y="23"/>
                  </a:lnTo>
                  <a:lnTo>
                    <a:pt x="35" y="31"/>
                  </a:lnTo>
                  <a:lnTo>
                    <a:pt x="27" y="39"/>
                  </a:lnTo>
                  <a:lnTo>
                    <a:pt x="27" y="39"/>
                  </a:lnTo>
                  <a:lnTo>
                    <a:pt x="22" y="44"/>
                  </a:lnTo>
                  <a:lnTo>
                    <a:pt x="18" y="49"/>
                  </a:lnTo>
                  <a:lnTo>
                    <a:pt x="12" y="61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1" y="90"/>
                  </a:lnTo>
                  <a:lnTo>
                    <a:pt x="2" y="91"/>
                  </a:lnTo>
                  <a:lnTo>
                    <a:pt x="4" y="91"/>
                  </a:lnTo>
                  <a:lnTo>
                    <a:pt x="6" y="91"/>
                  </a:lnTo>
                  <a:lnTo>
                    <a:pt x="7" y="91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16" y="75"/>
                  </a:lnTo>
                  <a:lnTo>
                    <a:pt x="22" y="63"/>
                  </a:lnTo>
                  <a:lnTo>
                    <a:pt x="30" y="50"/>
                  </a:lnTo>
                  <a:lnTo>
                    <a:pt x="34" y="45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48" y="33"/>
                  </a:lnTo>
                  <a:lnTo>
                    <a:pt x="55" y="25"/>
                  </a:lnTo>
                  <a:lnTo>
                    <a:pt x="61" y="15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66" y="4"/>
                  </a:lnTo>
                  <a:lnTo>
                    <a:pt x="66" y="2"/>
                  </a:lnTo>
                  <a:lnTo>
                    <a:pt x="65" y="1"/>
                  </a:lnTo>
                  <a:lnTo>
                    <a:pt x="63" y="0"/>
                  </a:lnTo>
                  <a:lnTo>
                    <a:pt x="60" y="0"/>
                  </a:lnTo>
                  <a:lnTo>
                    <a:pt x="58" y="1"/>
                  </a:lnTo>
                  <a:lnTo>
                    <a:pt x="57" y="3"/>
                  </a:lnTo>
                  <a:lnTo>
                    <a:pt x="57" y="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51" name="Freeform 1000">
              <a:extLst>
                <a:ext uri="{FF2B5EF4-FFF2-40B4-BE49-F238E27FC236}">
                  <a16:creationId xmlns:a16="http://schemas.microsoft.com/office/drawing/2014/main" id="{D45C29CC-EC4A-41B2-9CFC-166EA1E5F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6" y="2497138"/>
              <a:ext cx="34925" cy="55563"/>
            </a:xfrm>
            <a:custGeom>
              <a:avLst/>
              <a:gdLst/>
              <a:ahLst/>
              <a:cxnLst>
                <a:cxn ang="0">
                  <a:pos x="58" y="2"/>
                </a:cxn>
                <a:cxn ang="0">
                  <a:pos x="58" y="2"/>
                </a:cxn>
                <a:cxn ang="0">
                  <a:pos x="1" y="97"/>
                </a:cxn>
                <a:cxn ang="0">
                  <a:pos x="1" y="97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1" y="103"/>
                </a:cxn>
                <a:cxn ang="0">
                  <a:pos x="3" y="104"/>
                </a:cxn>
                <a:cxn ang="0">
                  <a:pos x="4" y="105"/>
                </a:cxn>
                <a:cxn ang="0">
                  <a:pos x="6" y="105"/>
                </a:cxn>
                <a:cxn ang="0">
                  <a:pos x="8" y="104"/>
                </a:cxn>
                <a:cxn ang="0">
                  <a:pos x="9" y="103"/>
                </a:cxn>
                <a:cxn ang="0">
                  <a:pos x="9" y="103"/>
                </a:cxn>
                <a:cxn ang="0">
                  <a:pos x="66" y="7"/>
                </a:cxn>
                <a:cxn ang="0">
                  <a:pos x="66" y="7"/>
                </a:cxn>
                <a:cxn ang="0">
                  <a:pos x="67" y="5"/>
                </a:cxn>
                <a:cxn ang="0">
                  <a:pos x="67" y="4"/>
                </a:cxn>
                <a:cxn ang="0">
                  <a:pos x="66" y="2"/>
                </a:cxn>
                <a:cxn ang="0">
                  <a:pos x="64" y="1"/>
                </a:cxn>
                <a:cxn ang="0">
                  <a:pos x="63" y="0"/>
                </a:cxn>
                <a:cxn ang="0">
                  <a:pos x="61" y="0"/>
                </a:cxn>
                <a:cxn ang="0">
                  <a:pos x="60" y="1"/>
                </a:cxn>
                <a:cxn ang="0">
                  <a:pos x="58" y="2"/>
                </a:cxn>
                <a:cxn ang="0">
                  <a:pos x="58" y="2"/>
                </a:cxn>
              </a:cxnLst>
              <a:rect l="0" t="0" r="r" b="b"/>
              <a:pathLst>
                <a:path w="67" h="105">
                  <a:moveTo>
                    <a:pt x="58" y="2"/>
                  </a:moveTo>
                  <a:lnTo>
                    <a:pt x="58" y="2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1" y="103"/>
                  </a:lnTo>
                  <a:lnTo>
                    <a:pt x="3" y="104"/>
                  </a:lnTo>
                  <a:lnTo>
                    <a:pt x="4" y="105"/>
                  </a:lnTo>
                  <a:lnTo>
                    <a:pt x="6" y="105"/>
                  </a:lnTo>
                  <a:lnTo>
                    <a:pt x="8" y="104"/>
                  </a:lnTo>
                  <a:lnTo>
                    <a:pt x="9" y="103"/>
                  </a:lnTo>
                  <a:lnTo>
                    <a:pt x="9" y="103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67" y="5"/>
                  </a:lnTo>
                  <a:lnTo>
                    <a:pt x="67" y="4"/>
                  </a:lnTo>
                  <a:lnTo>
                    <a:pt x="66" y="2"/>
                  </a:lnTo>
                  <a:lnTo>
                    <a:pt x="64" y="1"/>
                  </a:lnTo>
                  <a:lnTo>
                    <a:pt x="63" y="0"/>
                  </a:lnTo>
                  <a:lnTo>
                    <a:pt x="61" y="0"/>
                  </a:lnTo>
                  <a:lnTo>
                    <a:pt x="60" y="1"/>
                  </a:lnTo>
                  <a:lnTo>
                    <a:pt x="58" y="2"/>
                  </a:lnTo>
                  <a:lnTo>
                    <a:pt x="58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52" name="Freeform 1001">
              <a:extLst>
                <a:ext uri="{FF2B5EF4-FFF2-40B4-BE49-F238E27FC236}">
                  <a16:creationId xmlns:a16="http://schemas.microsoft.com/office/drawing/2014/main" id="{CE843548-9E3E-40DE-96AD-86EDA8E303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1538" y="2509838"/>
              <a:ext cx="28575" cy="31750"/>
            </a:xfrm>
            <a:custGeom>
              <a:avLst/>
              <a:gdLst/>
              <a:ahLst/>
              <a:cxnLst>
                <a:cxn ang="0">
                  <a:pos x="46" y="1"/>
                </a:cxn>
                <a:cxn ang="0">
                  <a:pos x="46" y="1"/>
                </a:cxn>
                <a:cxn ang="0">
                  <a:pos x="22" y="26"/>
                </a:cxn>
                <a:cxn ang="0">
                  <a:pos x="11" y="39"/>
                </a:cxn>
                <a:cxn ang="0">
                  <a:pos x="0" y="53"/>
                </a:cxn>
                <a:cxn ang="0">
                  <a:pos x="0" y="53"/>
                </a:cxn>
                <a:cxn ang="0">
                  <a:pos x="0" y="55"/>
                </a:cxn>
                <a:cxn ang="0">
                  <a:pos x="0" y="56"/>
                </a:cxn>
                <a:cxn ang="0">
                  <a:pos x="1" y="58"/>
                </a:cxn>
                <a:cxn ang="0">
                  <a:pos x="2" y="59"/>
                </a:cxn>
                <a:cxn ang="0">
                  <a:pos x="4" y="60"/>
                </a:cxn>
                <a:cxn ang="0">
                  <a:pos x="5" y="60"/>
                </a:cxn>
                <a:cxn ang="0">
                  <a:pos x="8" y="59"/>
                </a:cxn>
                <a:cxn ang="0">
                  <a:pos x="9" y="58"/>
                </a:cxn>
                <a:cxn ang="0">
                  <a:pos x="9" y="58"/>
                </a:cxn>
                <a:cxn ang="0">
                  <a:pos x="19" y="44"/>
                </a:cxn>
                <a:cxn ang="0">
                  <a:pos x="29" y="32"/>
                </a:cxn>
                <a:cxn ang="0">
                  <a:pos x="52" y="8"/>
                </a:cxn>
                <a:cxn ang="0">
                  <a:pos x="52" y="8"/>
                </a:cxn>
                <a:cxn ang="0">
                  <a:pos x="54" y="6"/>
                </a:cxn>
                <a:cxn ang="0">
                  <a:pos x="54" y="4"/>
                </a:cxn>
                <a:cxn ang="0">
                  <a:pos x="53" y="3"/>
                </a:cxn>
                <a:cxn ang="0">
                  <a:pos x="52" y="1"/>
                </a:cxn>
                <a:cxn ang="0">
                  <a:pos x="51" y="0"/>
                </a:cxn>
                <a:cxn ang="0">
                  <a:pos x="49" y="0"/>
                </a:cxn>
                <a:cxn ang="0">
                  <a:pos x="48" y="0"/>
                </a:cxn>
                <a:cxn ang="0">
                  <a:pos x="46" y="1"/>
                </a:cxn>
                <a:cxn ang="0">
                  <a:pos x="46" y="1"/>
                </a:cxn>
              </a:cxnLst>
              <a:rect l="0" t="0" r="r" b="b"/>
              <a:pathLst>
                <a:path w="54" h="60">
                  <a:moveTo>
                    <a:pt x="46" y="1"/>
                  </a:moveTo>
                  <a:lnTo>
                    <a:pt x="46" y="1"/>
                  </a:lnTo>
                  <a:lnTo>
                    <a:pt x="22" y="26"/>
                  </a:lnTo>
                  <a:lnTo>
                    <a:pt x="11" y="39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55"/>
                  </a:lnTo>
                  <a:lnTo>
                    <a:pt x="0" y="56"/>
                  </a:lnTo>
                  <a:lnTo>
                    <a:pt x="1" y="58"/>
                  </a:lnTo>
                  <a:lnTo>
                    <a:pt x="2" y="59"/>
                  </a:lnTo>
                  <a:lnTo>
                    <a:pt x="4" y="60"/>
                  </a:lnTo>
                  <a:lnTo>
                    <a:pt x="5" y="60"/>
                  </a:lnTo>
                  <a:lnTo>
                    <a:pt x="8" y="59"/>
                  </a:lnTo>
                  <a:lnTo>
                    <a:pt x="9" y="58"/>
                  </a:lnTo>
                  <a:lnTo>
                    <a:pt x="9" y="58"/>
                  </a:lnTo>
                  <a:lnTo>
                    <a:pt x="19" y="44"/>
                  </a:lnTo>
                  <a:lnTo>
                    <a:pt x="29" y="32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4" y="6"/>
                  </a:lnTo>
                  <a:lnTo>
                    <a:pt x="54" y="4"/>
                  </a:lnTo>
                  <a:lnTo>
                    <a:pt x="53" y="3"/>
                  </a:lnTo>
                  <a:lnTo>
                    <a:pt x="52" y="1"/>
                  </a:lnTo>
                  <a:lnTo>
                    <a:pt x="51" y="0"/>
                  </a:lnTo>
                  <a:lnTo>
                    <a:pt x="49" y="0"/>
                  </a:lnTo>
                  <a:lnTo>
                    <a:pt x="48" y="0"/>
                  </a:lnTo>
                  <a:lnTo>
                    <a:pt x="46" y="1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53" name="Freeform 1002">
              <a:extLst>
                <a:ext uri="{FF2B5EF4-FFF2-40B4-BE49-F238E27FC236}">
                  <a16:creationId xmlns:a16="http://schemas.microsoft.com/office/drawing/2014/main" id="{AFD71ADF-906A-4374-88B8-B77B4BF897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4876" y="2520951"/>
              <a:ext cx="61913" cy="74613"/>
            </a:xfrm>
            <a:custGeom>
              <a:avLst/>
              <a:gdLst/>
              <a:ahLst/>
              <a:cxnLst>
                <a:cxn ang="0">
                  <a:pos x="109" y="1"/>
                </a:cxn>
                <a:cxn ang="0">
                  <a:pos x="109" y="1"/>
                </a:cxn>
                <a:cxn ang="0">
                  <a:pos x="101" y="7"/>
                </a:cxn>
                <a:cxn ang="0">
                  <a:pos x="93" y="14"/>
                </a:cxn>
                <a:cxn ang="0">
                  <a:pos x="78" y="30"/>
                </a:cxn>
                <a:cxn ang="0">
                  <a:pos x="65" y="46"/>
                </a:cxn>
                <a:cxn ang="0">
                  <a:pos x="51" y="64"/>
                </a:cxn>
                <a:cxn ang="0">
                  <a:pos x="26" y="99"/>
                </a:cxn>
                <a:cxn ang="0">
                  <a:pos x="14" y="117"/>
                </a:cxn>
                <a:cxn ang="0">
                  <a:pos x="1" y="134"/>
                </a:cxn>
                <a:cxn ang="0">
                  <a:pos x="1" y="134"/>
                </a:cxn>
                <a:cxn ang="0">
                  <a:pos x="0" y="136"/>
                </a:cxn>
                <a:cxn ang="0">
                  <a:pos x="0" y="137"/>
                </a:cxn>
                <a:cxn ang="0">
                  <a:pos x="2" y="142"/>
                </a:cxn>
                <a:cxn ang="0">
                  <a:pos x="3" y="143"/>
                </a:cxn>
                <a:cxn ang="0">
                  <a:pos x="5" y="143"/>
                </a:cxn>
                <a:cxn ang="0">
                  <a:pos x="6" y="143"/>
                </a:cxn>
                <a:cxn ang="0">
                  <a:pos x="8" y="141"/>
                </a:cxn>
                <a:cxn ang="0">
                  <a:pos x="8" y="141"/>
                </a:cxn>
                <a:cxn ang="0">
                  <a:pos x="20" y="124"/>
                </a:cxn>
                <a:cxn ang="0">
                  <a:pos x="33" y="106"/>
                </a:cxn>
                <a:cxn ang="0">
                  <a:pos x="58" y="71"/>
                </a:cxn>
                <a:cxn ang="0">
                  <a:pos x="70" y="55"/>
                </a:cxn>
                <a:cxn ang="0">
                  <a:pos x="83" y="38"/>
                </a:cxn>
                <a:cxn ang="0">
                  <a:pos x="98" y="22"/>
                </a:cxn>
                <a:cxn ang="0">
                  <a:pos x="106" y="15"/>
                </a:cxn>
                <a:cxn ang="0">
                  <a:pos x="115" y="9"/>
                </a:cxn>
                <a:cxn ang="0">
                  <a:pos x="115" y="9"/>
                </a:cxn>
                <a:cxn ang="0">
                  <a:pos x="116" y="7"/>
                </a:cxn>
                <a:cxn ang="0">
                  <a:pos x="117" y="5"/>
                </a:cxn>
                <a:cxn ang="0">
                  <a:pos x="116" y="2"/>
                </a:cxn>
                <a:cxn ang="0">
                  <a:pos x="115" y="1"/>
                </a:cxn>
                <a:cxn ang="0">
                  <a:pos x="114" y="0"/>
                </a:cxn>
                <a:cxn ang="0">
                  <a:pos x="111" y="0"/>
                </a:cxn>
                <a:cxn ang="0">
                  <a:pos x="109" y="1"/>
                </a:cxn>
                <a:cxn ang="0">
                  <a:pos x="109" y="1"/>
                </a:cxn>
              </a:cxnLst>
              <a:rect l="0" t="0" r="r" b="b"/>
              <a:pathLst>
                <a:path w="117" h="143">
                  <a:moveTo>
                    <a:pt x="109" y="1"/>
                  </a:moveTo>
                  <a:lnTo>
                    <a:pt x="109" y="1"/>
                  </a:lnTo>
                  <a:lnTo>
                    <a:pt x="101" y="7"/>
                  </a:lnTo>
                  <a:lnTo>
                    <a:pt x="93" y="14"/>
                  </a:lnTo>
                  <a:lnTo>
                    <a:pt x="78" y="30"/>
                  </a:lnTo>
                  <a:lnTo>
                    <a:pt x="65" y="46"/>
                  </a:lnTo>
                  <a:lnTo>
                    <a:pt x="51" y="64"/>
                  </a:lnTo>
                  <a:lnTo>
                    <a:pt x="26" y="99"/>
                  </a:lnTo>
                  <a:lnTo>
                    <a:pt x="14" y="117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0" y="136"/>
                  </a:lnTo>
                  <a:lnTo>
                    <a:pt x="0" y="137"/>
                  </a:lnTo>
                  <a:lnTo>
                    <a:pt x="2" y="142"/>
                  </a:lnTo>
                  <a:lnTo>
                    <a:pt x="3" y="143"/>
                  </a:lnTo>
                  <a:lnTo>
                    <a:pt x="5" y="143"/>
                  </a:lnTo>
                  <a:lnTo>
                    <a:pt x="6" y="143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20" y="124"/>
                  </a:lnTo>
                  <a:lnTo>
                    <a:pt x="33" y="106"/>
                  </a:lnTo>
                  <a:lnTo>
                    <a:pt x="58" y="71"/>
                  </a:lnTo>
                  <a:lnTo>
                    <a:pt x="70" y="55"/>
                  </a:lnTo>
                  <a:lnTo>
                    <a:pt x="83" y="38"/>
                  </a:lnTo>
                  <a:lnTo>
                    <a:pt x="98" y="22"/>
                  </a:lnTo>
                  <a:lnTo>
                    <a:pt x="106" y="15"/>
                  </a:lnTo>
                  <a:lnTo>
                    <a:pt x="115" y="9"/>
                  </a:lnTo>
                  <a:lnTo>
                    <a:pt x="115" y="9"/>
                  </a:lnTo>
                  <a:lnTo>
                    <a:pt x="116" y="7"/>
                  </a:lnTo>
                  <a:lnTo>
                    <a:pt x="117" y="5"/>
                  </a:lnTo>
                  <a:lnTo>
                    <a:pt x="116" y="2"/>
                  </a:lnTo>
                  <a:lnTo>
                    <a:pt x="115" y="1"/>
                  </a:lnTo>
                  <a:lnTo>
                    <a:pt x="114" y="0"/>
                  </a:lnTo>
                  <a:lnTo>
                    <a:pt x="111" y="0"/>
                  </a:lnTo>
                  <a:lnTo>
                    <a:pt x="109" y="1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54" name="Freeform 1003">
              <a:extLst>
                <a:ext uri="{FF2B5EF4-FFF2-40B4-BE49-F238E27FC236}">
                  <a16:creationId xmlns:a16="http://schemas.microsoft.com/office/drawing/2014/main" id="{987703C7-3ED8-41F3-ABEE-79F5C3E7A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8313" y="2235201"/>
              <a:ext cx="103188" cy="136525"/>
            </a:xfrm>
            <a:custGeom>
              <a:avLst/>
              <a:gdLst/>
              <a:ahLst/>
              <a:cxnLst>
                <a:cxn ang="0">
                  <a:pos x="186" y="0"/>
                </a:cxn>
                <a:cxn ang="0">
                  <a:pos x="186" y="0"/>
                </a:cxn>
                <a:cxn ang="0">
                  <a:pos x="171" y="12"/>
                </a:cxn>
                <a:cxn ang="0">
                  <a:pos x="156" y="26"/>
                </a:cxn>
                <a:cxn ang="0">
                  <a:pos x="143" y="39"/>
                </a:cxn>
                <a:cxn ang="0">
                  <a:pos x="129" y="54"/>
                </a:cxn>
                <a:cxn ang="0">
                  <a:pos x="117" y="68"/>
                </a:cxn>
                <a:cxn ang="0">
                  <a:pos x="104" y="84"/>
                </a:cxn>
                <a:cxn ang="0">
                  <a:pos x="81" y="115"/>
                </a:cxn>
                <a:cxn ang="0">
                  <a:pos x="60" y="148"/>
                </a:cxn>
                <a:cxn ang="0">
                  <a:pos x="39" y="181"/>
                </a:cxn>
                <a:cxn ang="0">
                  <a:pos x="1" y="249"/>
                </a:cxn>
                <a:cxn ang="0">
                  <a:pos x="1" y="249"/>
                </a:cxn>
                <a:cxn ang="0">
                  <a:pos x="0" y="251"/>
                </a:cxn>
                <a:cxn ang="0">
                  <a:pos x="1" y="253"/>
                </a:cxn>
                <a:cxn ang="0">
                  <a:pos x="1" y="255"/>
                </a:cxn>
                <a:cxn ang="0">
                  <a:pos x="3" y="256"/>
                </a:cxn>
                <a:cxn ang="0">
                  <a:pos x="4" y="257"/>
                </a:cxn>
                <a:cxn ang="0">
                  <a:pos x="6" y="257"/>
                </a:cxn>
                <a:cxn ang="0">
                  <a:pos x="8" y="256"/>
                </a:cxn>
                <a:cxn ang="0">
                  <a:pos x="9" y="254"/>
                </a:cxn>
                <a:cxn ang="0">
                  <a:pos x="9" y="254"/>
                </a:cxn>
                <a:cxn ang="0">
                  <a:pos x="46" y="187"/>
                </a:cxn>
                <a:cxn ang="0">
                  <a:pos x="67" y="154"/>
                </a:cxn>
                <a:cxn ang="0">
                  <a:pos x="88" y="122"/>
                </a:cxn>
                <a:cxn ang="0">
                  <a:pos x="110" y="90"/>
                </a:cxn>
                <a:cxn ang="0">
                  <a:pos x="123" y="75"/>
                </a:cxn>
                <a:cxn ang="0">
                  <a:pos x="135" y="61"/>
                </a:cxn>
                <a:cxn ang="0">
                  <a:pos x="148" y="46"/>
                </a:cxn>
                <a:cxn ang="0">
                  <a:pos x="162" y="33"/>
                </a:cxn>
                <a:cxn ang="0">
                  <a:pos x="176" y="20"/>
                </a:cxn>
                <a:cxn ang="0">
                  <a:pos x="191" y="8"/>
                </a:cxn>
                <a:cxn ang="0">
                  <a:pos x="191" y="8"/>
                </a:cxn>
                <a:cxn ang="0">
                  <a:pos x="192" y="7"/>
                </a:cxn>
                <a:cxn ang="0">
                  <a:pos x="193" y="5"/>
                </a:cxn>
                <a:cxn ang="0">
                  <a:pos x="192" y="2"/>
                </a:cxn>
                <a:cxn ang="0">
                  <a:pos x="191" y="0"/>
                </a:cxn>
                <a:cxn ang="0">
                  <a:pos x="189" y="0"/>
                </a:cxn>
                <a:cxn ang="0">
                  <a:pos x="188" y="0"/>
                </a:cxn>
                <a:cxn ang="0">
                  <a:pos x="186" y="0"/>
                </a:cxn>
                <a:cxn ang="0">
                  <a:pos x="186" y="0"/>
                </a:cxn>
              </a:cxnLst>
              <a:rect l="0" t="0" r="r" b="b"/>
              <a:pathLst>
                <a:path w="193" h="257">
                  <a:moveTo>
                    <a:pt x="186" y="0"/>
                  </a:moveTo>
                  <a:lnTo>
                    <a:pt x="186" y="0"/>
                  </a:lnTo>
                  <a:lnTo>
                    <a:pt x="171" y="12"/>
                  </a:lnTo>
                  <a:lnTo>
                    <a:pt x="156" y="26"/>
                  </a:lnTo>
                  <a:lnTo>
                    <a:pt x="143" y="39"/>
                  </a:lnTo>
                  <a:lnTo>
                    <a:pt x="129" y="54"/>
                  </a:lnTo>
                  <a:lnTo>
                    <a:pt x="117" y="68"/>
                  </a:lnTo>
                  <a:lnTo>
                    <a:pt x="104" y="84"/>
                  </a:lnTo>
                  <a:lnTo>
                    <a:pt x="81" y="115"/>
                  </a:lnTo>
                  <a:lnTo>
                    <a:pt x="60" y="148"/>
                  </a:lnTo>
                  <a:lnTo>
                    <a:pt x="39" y="181"/>
                  </a:lnTo>
                  <a:lnTo>
                    <a:pt x="1" y="249"/>
                  </a:lnTo>
                  <a:lnTo>
                    <a:pt x="1" y="249"/>
                  </a:lnTo>
                  <a:lnTo>
                    <a:pt x="0" y="251"/>
                  </a:lnTo>
                  <a:lnTo>
                    <a:pt x="1" y="253"/>
                  </a:lnTo>
                  <a:lnTo>
                    <a:pt x="1" y="255"/>
                  </a:lnTo>
                  <a:lnTo>
                    <a:pt x="3" y="256"/>
                  </a:lnTo>
                  <a:lnTo>
                    <a:pt x="4" y="257"/>
                  </a:lnTo>
                  <a:lnTo>
                    <a:pt x="6" y="257"/>
                  </a:lnTo>
                  <a:lnTo>
                    <a:pt x="8" y="256"/>
                  </a:lnTo>
                  <a:lnTo>
                    <a:pt x="9" y="254"/>
                  </a:lnTo>
                  <a:lnTo>
                    <a:pt x="9" y="254"/>
                  </a:lnTo>
                  <a:lnTo>
                    <a:pt x="46" y="187"/>
                  </a:lnTo>
                  <a:lnTo>
                    <a:pt x="67" y="154"/>
                  </a:lnTo>
                  <a:lnTo>
                    <a:pt x="88" y="122"/>
                  </a:lnTo>
                  <a:lnTo>
                    <a:pt x="110" y="90"/>
                  </a:lnTo>
                  <a:lnTo>
                    <a:pt x="123" y="75"/>
                  </a:lnTo>
                  <a:lnTo>
                    <a:pt x="135" y="61"/>
                  </a:lnTo>
                  <a:lnTo>
                    <a:pt x="148" y="46"/>
                  </a:lnTo>
                  <a:lnTo>
                    <a:pt x="162" y="33"/>
                  </a:lnTo>
                  <a:lnTo>
                    <a:pt x="176" y="20"/>
                  </a:lnTo>
                  <a:lnTo>
                    <a:pt x="191" y="8"/>
                  </a:lnTo>
                  <a:lnTo>
                    <a:pt x="191" y="8"/>
                  </a:lnTo>
                  <a:lnTo>
                    <a:pt x="192" y="7"/>
                  </a:lnTo>
                  <a:lnTo>
                    <a:pt x="193" y="5"/>
                  </a:lnTo>
                  <a:lnTo>
                    <a:pt x="192" y="2"/>
                  </a:lnTo>
                  <a:lnTo>
                    <a:pt x="191" y="0"/>
                  </a:lnTo>
                  <a:lnTo>
                    <a:pt x="189" y="0"/>
                  </a:lnTo>
                  <a:lnTo>
                    <a:pt x="188" y="0"/>
                  </a:lnTo>
                  <a:lnTo>
                    <a:pt x="186" y="0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55" name="Freeform 1004">
              <a:extLst>
                <a:ext uri="{FF2B5EF4-FFF2-40B4-BE49-F238E27FC236}">
                  <a16:creationId xmlns:a16="http://schemas.microsoft.com/office/drawing/2014/main" id="{25026AE3-3D6F-4AFE-B124-AE053DDDB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2926" y="2282826"/>
              <a:ext cx="65088" cy="74613"/>
            </a:xfrm>
            <a:custGeom>
              <a:avLst/>
              <a:gdLst/>
              <a:ahLst/>
              <a:cxnLst>
                <a:cxn ang="0">
                  <a:pos x="115" y="2"/>
                </a:cxn>
                <a:cxn ang="0">
                  <a:pos x="115" y="2"/>
                </a:cxn>
                <a:cxn ang="0">
                  <a:pos x="109" y="9"/>
                </a:cxn>
                <a:cxn ang="0">
                  <a:pos x="102" y="16"/>
                </a:cxn>
                <a:cxn ang="0">
                  <a:pos x="89" y="31"/>
                </a:cxn>
                <a:cxn ang="0">
                  <a:pos x="74" y="44"/>
                </a:cxn>
                <a:cxn ang="0">
                  <a:pos x="67" y="52"/>
                </a:cxn>
                <a:cxn ang="0">
                  <a:pos x="61" y="59"/>
                </a:cxn>
                <a:cxn ang="0">
                  <a:pos x="61" y="59"/>
                </a:cxn>
                <a:cxn ang="0">
                  <a:pos x="1" y="133"/>
                </a:cxn>
                <a:cxn ang="0">
                  <a:pos x="1" y="133"/>
                </a:cxn>
                <a:cxn ang="0">
                  <a:pos x="0" y="136"/>
                </a:cxn>
                <a:cxn ang="0">
                  <a:pos x="0" y="138"/>
                </a:cxn>
                <a:cxn ang="0">
                  <a:pos x="3" y="141"/>
                </a:cxn>
                <a:cxn ang="0">
                  <a:pos x="4" y="142"/>
                </a:cxn>
                <a:cxn ang="0">
                  <a:pos x="6" y="142"/>
                </a:cxn>
                <a:cxn ang="0">
                  <a:pos x="7" y="142"/>
                </a:cxn>
                <a:cxn ang="0">
                  <a:pos x="9" y="141"/>
                </a:cxn>
                <a:cxn ang="0">
                  <a:pos x="9" y="141"/>
                </a:cxn>
                <a:cxn ang="0">
                  <a:pos x="67" y="66"/>
                </a:cxn>
                <a:cxn ang="0">
                  <a:pos x="67" y="66"/>
                </a:cxn>
                <a:cxn ang="0">
                  <a:pos x="74" y="58"/>
                </a:cxn>
                <a:cxn ang="0">
                  <a:pos x="81" y="51"/>
                </a:cxn>
                <a:cxn ang="0">
                  <a:pos x="96" y="36"/>
                </a:cxn>
                <a:cxn ang="0">
                  <a:pos x="110" y="23"/>
                </a:cxn>
                <a:cxn ang="0">
                  <a:pos x="118" y="14"/>
                </a:cxn>
                <a:cxn ang="0">
                  <a:pos x="124" y="6"/>
                </a:cxn>
                <a:cxn ang="0">
                  <a:pos x="124" y="6"/>
                </a:cxn>
                <a:cxn ang="0">
                  <a:pos x="125" y="5"/>
                </a:cxn>
                <a:cxn ang="0">
                  <a:pos x="124" y="3"/>
                </a:cxn>
                <a:cxn ang="0">
                  <a:pos x="124" y="2"/>
                </a:cxn>
                <a:cxn ang="0">
                  <a:pos x="122" y="1"/>
                </a:cxn>
                <a:cxn ang="0">
                  <a:pos x="119" y="0"/>
                </a:cxn>
                <a:cxn ang="0">
                  <a:pos x="117" y="0"/>
                </a:cxn>
                <a:cxn ang="0">
                  <a:pos x="115" y="2"/>
                </a:cxn>
                <a:cxn ang="0">
                  <a:pos x="115" y="2"/>
                </a:cxn>
              </a:cxnLst>
              <a:rect l="0" t="0" r="r" b="b"/>
              <a:pathLst>
                <a:path w="125" h="142">
                  <a:moveTo>
                    <a:pt x="115" y="2"/>
                  </a:moveTo>
                  <a:lnTo>
                    <a:pt x="115" y="2"/>
                  </a:lnTo>
                  <a:lnTo>
                    <a:pt x="109" y="9"/>
                  </a:lnTo>
                  <a:lnTo>
                    <a:pt x="102" y="16"/>
                  </a:lnTo>
                  <a:lnTo>
                    <a:pt x="89" y="31"/>
                  </a:lnTo>
                  <a:lnTo>
                    <a:pt x="74" y="44"/>
                  </a:lnTo>
                  <a:lnTo>
                    <a:pt x="67" y="52"/>
                  </a:lnTo>
                  <a:lnTo>
                    <a:pt x="61" y="59"/>
                  </a:lnTo>
                  <a:lnTo>
                    <a:pt x="61" y="59"/>
                  </a:lnTo>
                  <a:lnTo>
                    <a:pt x="1" y="133"/>
                  </a:lnTo>
                  <a:lnTo>
                    <a:pt x="1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3" y="141"/>
                  </a:lnTo>
                  <a:lnTo>
                    <a:pt x="4" y="142"/>
                  </a:lnTo>
                  <a:lnTo>
                    <a:pt x="6" y="142"/>
                  </a:lnTo>
                  <a:lnTo>
                    <a:pt x="7" y="142"/>
                  </a:lnTo>
                  <a:lnTo>
                    <a:pt x="9" y="141"/>
                  </a:lnTo>
                  <a:lnTo>
                    <a:pt x="9" y="141"/>
                  </a:lnTo>
                  <a:lnTo>
                    <a:pt x="67" y="66"/>
                  </a:lnTo>
                  <a:lnTo>
                    <a:pt x="67" y="66"/>
                  </a:lnTo>
                  <a:lnTo>
                    <a:pt x="74" y="58"/>
                  </a:lnTo>
                  <a:lnTo>
                    <a:pt x="81" y="51"/>
                  </a:lnTo>
                  <a:lnTo>
                    <a:pt x="96" y="36"/>
                  </a:lnTo>
                  <a:lnTo>
                    <a:pt x="110" y="23"/>
                  </a:lnTo>
                  <a:lnTo>
                    <a:pt x="118" y="14"/>
                  </a:lnTo>
                  <a:lnTo>
                    <a:pt x="124" y="6"/>
                  </a:lnTo>
                  <a:lnTo>
                    <a:pt x="124" y="6"/>
                  </a:lnTo>
                  <a:lnTo>
                    <a:pt x="125" y="5"/>
                  </a:lnTo>
                  <a:lnTo>
                    <a:pt x="124" y="3"/>
                  </a:lnTo>
                  <a:lnTo>
                    <a:pt x="124" y="2"/>
                  </a:lnTo>
                  <a:lnTo>
                    <a:pt x="122" y="1"/>
                  </a:lnTo>
                  <a:lnTo>
                    <a:pt x="119" y="0"/>
                  </a:lnTo>
                  <a:lnTo>
                    <a:pt x="117" y="0"/>
                  </a:lnTo>
                  <a:lnTo>
                    <a:pt x="115" y="2"/>
                  </a:lnTo>
                  <a:lnTo>
                    <a:pt x="115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56" name="Freeform 1005">
              <a:extLst>
                <a:ext uri="{FF2B5EF4-FFF2-40B4-BE49-F238E27FC236}">
                  <a16:creationId xmlns:a16="http://schemas.microsoft.com/office/drawing/2014/main" id="{CF089260-B13B-4A6A-9846-EC095E23A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4063" y="2312988"/>
              <a:ext cx="49213" cy="65088"/>
            </a:xfrm>
            <a:custGeom>
              <a:avLst/>
              <a:gdLst/>
              <a:ahLst/>
              <a:cxnLst>
                <a:cxn ang="0">
                  <a:pos x="82" y="3"/>
                </a:cxn>
                <a:cxn ang="0">
                  <a:pos x="82" y="3"/>
                </a:cxn>
                <a:cxn ang="0">
                  <a:pos x="78" y="11"/>
                </a:cxn>
                <a:cxn ang="0">
                  <a:pos x="74" y="19"/>
                </a:cxn>
                <a:cxn ang="0">
                  <a:pos x="63" y="35"/>
                </a:cxn>
                <a:cxn ang="0">
                  <a:pos x="50" y="50"/>
                </a:cxn>
                <a:cxn ang="0">
                  <a:pos x="45" y="57"/>
                </a:cxn>
                <a:cxn ang="0">
                  <a:pos x="40" y="65"/>
                </a:cxn>
                <a:cxn ang="0">
                  <a:pos x="40" y="65"/>
                </a:cxn>
                <a:cxn ang="0">
                  <a:pos x="33" y="80"/>
                </a:cxn>
                <a:cxn ang="0">
                  <a:pos x="28" y="87"/>
                </a:cxn>
                <a:cxn ang="0">
                  <a:pos x="23" y="93"/>
                </a:cxn>
                <a:cxn ang="0">
                  <a:pos x="23" y="93"/>
                </a:cxn>
                <a:cxn ang="0">
                  <a:pos x="11" y="103"/>
                </a:cxn>
                <a:cxn ang="0">
                  <a:pos x="6" y="110"/>
                </a:cxn>
                <a:cxn ang="0">
                  <a:pos x="0" y="116"/>
                </a:cxn>
                <a:cxn ang="0">
                  <a:pos x="0" y="116"/>
                </a:cxn>
                <a:cxn ang="0">
                  <a:pos x="0" y="118"/>
                </a:cxn>
                <a:cxn ang="0">
                  <a:pos x="0" y="120"/>
                </a:cxn>
                <a:cxn ang="0">
                  <a:pos x="2" y="121"/>
                </a:cxn>
                <a:cxn ang="0">
                  <a:pos x="3" y="122"/>
                </a:cxn>
                <a:cxn ang="0">
                  <a:pos x="4" y="123"/>
                </a:cxn>
                <a:cxn ang="0">
                  <a:pos x="6" y="123"/>
                </a:cxn>
                <a:cxn ang="0">
                  <a:pos x="8" y="122"/>
                </a:cxn>
                <a:cxn ang="0">
                  <a:pos x="9" y="121"/>
                </a:cxn>
                <a:cxn ang="0">
                  <a:pos x="9" y="121"/>
                </a:cxn>
                <a:cxn ang="0">
                  <a:pos x="14" y="114"/>
                </a:cxn>
                <a:cxn ang="0">
                  <a:pos x="20" y="108"/>
                </a:cxn>
                <a:cxn ang="0">
                  <a:pos x="34" y="96"/>
                </a:cxn>
                <a:cxn ang="0">
                  <a:pos x="34" y="96"/>
                </a:cxn>
                <a:cxn ang="0">
                  <a:pos x="38" y="91"/>
                </a:cxn>
                <a:cxn ang="0">
                  <a:pos x="41" y="84"/>
                </a:cxn>
                <a:cxn ang="0">
                  <a:pos x="48" y="70"/>
                </a:cxn>
                <a:cxn ang="0">
                  <a:pos x="48" y="70"/>
                </a:cxn>
                <a:cxn ang="0">
                  <a:pos x="53" y="62"/>
                </a:cxn>
                <a:cxn ang="0">
                  <a:pos x="59" y="54"/>
                </a:cxn>
                <a:cxn ang="0">
                  <a:pos x="71" y="38"/>
                </a:cxn>
                <a:cxn ang="0">
                  <a:pos x="82" y="23"/>
                </a:cxn>
                <a:cxn ang="0">
                  <a:pos x="88" y="14"/>
                </a:cxn>
                <a:cxn ang="0">
                  <a:pos x="92" y="5"/>
                </a:cxn>
                <a:cxn ang="0">
                  <a:pos x="92" y="5"/>
                </a:cxn>
                <a:cxn ang="0">
                  <a:pos x="92" y="3"/>
                </a:cxn>
                <a:cxn ang="0">
                  <a:pos x="92" y="2"/>
                </a:cxn>
                <a:cxn ang="0">
                  <a:pos x="91" y="1"/>
                </a:cxn>
                <a:cxn ang="0">
                  <a:pos x="89" y="0"/>
                </a:cxn>
                <a:cxn ang="0">
                  <a:pos x="85" y="0"/>
                </a:cxn>
                <a:cxn ang="0">
                  <a:pos x="83" y="1"/>
                </a:cxn>
                <a:cxn ang="0">
                  <a:pos x="82" y="3"/>
                </a:cxn>
                <a:cxn ang="0">
                  <a:pos x="82" y="3"/>
                </a:cxn>
              </a:cxnLst>
              <a:rect l="0" t="0" r="r" b="b"/>
              <a:pathLst>
                <a:path w="92" h="123">
                  <a:moveTo>
                    <a:pt x="82" y="3"/>
                  </a:moveTo>
                  <a:lnTo>
                    <a:pt x="82" y="3"/>
                  </a:lnTo>
                  <a:lnTo>
                    <a:pt x="78" y="11"/>
                  </a:lnTo>
                  <a:lnTo>
                    <a:pt x="74" y="19"/>
                  </a:lnTo>
                  <a:lnTo>
                    <a:pt x="63" y="35"/>
                  </a:lnTo>
                  <a:lnTo>
                    <a:pt x="50" y="50"/>
                  </a:lnTo>
                  <a:lnTo>
                    <a:pt x="45" y="57"/>
                  </a:lnTo>
                  <a:lnTo>
                    <a:pt x="40" y="65"/>
                  </a:lnTo>
                  <a:lnTo>
                    <a:pt x="40" y="65"/>
                  </a:lnTo>
                  <a:lnTo>
                    <a:pt x="33" y="80"/>
                  </a:lnTo>
                  <a:lnTo>
                    <a:pt x="28" y="87"/>
                  </a:lnTo>
                  <a:lnTo>
                    <a:pt x="23" y="93"/>
                  </a:lnTo>
                  <a:lnTo>
                    <a:pt x="23" y="93"/>
                  </a:lnTo>
                  <a:lnTo>
                    <a:pt x="11" y="103"/>
                  </a:lnTo>
                  <a:lnTo>
                    <a:pt x="6" y="110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2" y="121"/>
                  </a:lnTo>
                  <a:lnTo>
                    <a:pt x="3" y="122"/>
                  </a:lnTo>
                  <a:lnTo>
                    <a:pt x="4" y="123"/>
                  </a:lnTo>
                  <a:lnTo>
                    <a:pt x="6" y="123"/>
                  </a:lnTo>
                  <a:lnTo>
                    <a:pt x="8" y="122"/>
                  </a:lnTo>
                  <a:lnTo>
                    <a:pt x="9" y="121"/>
                  </a:lnTo>
                  <a:lnTo>
                    <a:pt x="9" y="121"/>
                  </a:lnTo>
                  <a:lnTo>
                    <a:pt x="14" y="114"/>
                  </a:lnTo>
                  <a:lnTo>
                    <a:pt x="20" y="108"/>
                  </a:lnTo>
                  <a:lnTo>
                    <a:pt x="34" y="96"/>
                  </a:lnTo>
                  <a:lnTo>
                    <a:pt x="34" y="96"/>
                  </a:lnTo>
                  <a:lnTo>
                    <a:pt x="38" y="91"/>
                  </a:lnTo>
                  <a:lnTo>
                    <a:pt x="41" y="84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53" y="62"/>
                  </a:lnTo>
                  <a:lnTo>
                    <a:pt x="59" y="54"/>
                  </a:lnTo>
                  <a:lnTo>
                    <a:pt x="71" y="38"/>
                  </a:lnTo>
                  <a:lnTo>
                    <a:pt x="82" y="23"/>
                  </a:lnTo>
                  <a:lnTo>
                    <a:pt x="88" y="14"/>
                  </a:lnTo>
                  <a:lnTo>
                    <a:pt x="92" y="5"/>
                  </a:lnTo>
                  <a:lnTo>
                    <a:pt x="92" y="5"/>
                  </a:lnTo>
                  <a:lnTo>
                    <a:pt x="92" y="3"/>
                  </a:lnTo>
                  <a:lnTo>
                    <a:pt x="92" y="2"/>
                  </a:lnTo>
                  <a:lnTo>
                    <a:pt x="91" y="1"/>
                  </a:lnTo>
                  <a:lnTo>
                    <a:pt x="89" y="0"/>
                  </a:lnTo>
                  <a:lnTo>
                    <a:pt x="85" y="0"/>
                  </a:lnTo>
                  <a:lnTo>
                    <a:pt x="83" y="1"/>
                  </a:lnTo>
                  <a:lnTo>
                    <a:pt x="82" y="3"/>
                  </a:lnTo>
                  <a:lnTo>
                    <a:pt x="82" y="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57" name="Freeform 1006">
              <a:extLst>
                <a:ext uri="{FF2B5EF4-FFF2-40B4-BE49-F238E27FC236}">
                  <a16:creationId xmlns:a16="http://schemas.microsoft.com/office/drawing/2014/main" id="{5C4265C3-3B65-47F5-9102-13CC5FA36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4388" y="2316163"/>
              <a:ext cx="38100" cy="47625"/>
            </a:xfrm>
            <a:custGeom>
              <a:avLst/>
              <a:gdLst/>
              <a:ahLst/>
              <a:cxnLst>
                <a:cxn ang="0">
                  <a:pos x="64" y="4"/>
                </a:cxn>
                <a:cxn ang="0">
                  <a:pos x="64" y="4"/>
                </a:cxn>
                <a:cxn ang="0">
                  <a:pos x="63" y="10"/>
                </a:cxn>
                <a:cxn ang="0">
                  <a:pos x="60" y="16"/>
                </a:cxn>
                <a:cxn ang="0">
                  <a:pos x="55" y="22"/>
                </a:cxn>
                <a:cxn ang="0">
                  <a:pos x="51" y="27"/>
                </a:cxn>
                <a:cxn ang="0">
                  <a:pos x="42" y="37"/>
                </a:cxn>
                <a:cxn ang="0">
                  <a:pos x="33" y="47"/>
                </a:cxn>
                <a:cxn ang="0">
                  <a:pos x="33" y="47"/>
                </a:cxn>
                <a:cxn ang="0">
                  <a:pos x="16" y="64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2" y="89"/>
                </a:cxn>
                <a:cxn ang="0">
                  <a:pos x="3" y="91"/>
                </a:cxn>
                <a:cxn ang="0">
                  <a:pos x="6" y="91"/>
                </a:cxn>
                <a:cxn ang="0">
                  <a:pos x="8" y="91"/>
                </a:cxn>
                <a:cxn ang="0">
                  <a:pos x="9" y="89"/>
                </a:cxn>
                <a:cxn ang="0">
                  <a:pos x="9" y="89"/>
                </a:cxn>
                <a:cxn ang="0">
                  <a:pos x="19" y="76"/>
                </a:cxn>
                <a:cxn ang="0">
                  <a:pos x="30" y="63"/>
                </a:cxn>
                <a:cxn ang="0">
                  <a:pos x="52" y="39"/>
                </a:cxn>
                <a:cxn ang="0">
                  <a:pos x="52" y="39"/>
                </a:cxn>
                <a:cxn ang="0">
                  <a:pos x="60" y="32"/>
                </a:cxn>
                <a:cxn ang="0">
                  <a:pos x="66" y="24"/>
                </a:cxn>
                <a:cxn ang="0">
                  <a:pos x="71" y="14"/>
                </a:cxn>
                <a:cxn ang="0">
                  <a:pos x="72" y="9"/>
                </a:cxn>
                <a:cxn ang="0">
                  <a:pos x="73" y="4"/>
                </a:cxn>
                <a:cxn ang="0">
                  <a:pos x="73" y="4"/>
                </a:cxn>
                <a:cxn ang="0">
                  <a:pos x="73" y="2"/>
                </a:cxn>
                <a:cxn ang="0">
                  <a:pos x="72" y="1"/>
                </a:cxn>
                <a:cxn ang="0">
                  <a:pos x="71" y="0"/>
                </a:cxn>
                <a:cxn ang="0">
                  <a:pos x="69" y="0"/>
                </a:cxn>
                <a:cxn ang="0">
                  <a:pos x="66" y="1"/>
                </a:cxn>
                <a:cxn ang="0">
                  <a:pos x="65" y="2"/>
                </a:cxn>
                <a:cxn ang="0">
                  <a:pos x="64" y="4"/>
                </a:cxn>
                <a:cxn ang="0">
                  <a:pos x="64" y="4"/>
                </a:cxn>
              </a:cxnLst>
              <a:rect l="0" t="0" r="r" b="b"/>
              <a:pathLst>
                <a:path w="73" h="91">
                  <a:moveTo>
                    <a:pt x="64" y="4"/>
                  </a:moveTo>
                  <a:lnTo>
                    <a:pt x="64" y="4"/>
                  </a:lnTo>
                  <a:lnTo>
                    <a:pt x="63" y="10"/>
                  </a:lnTo>
                  <a:lnTo>
                    <a:pt x="60" y="16"/>
                  </a:lnTo>
                  <a:lnTo>
                    <a:pt x="55" y="22"/>
                  </a:lnTo>
                  <a:lnTo>
                    <a:pt x="51" y="27"/>
                  </a:lnTo>
                  <a:lnTo>
                    <a:pt x="42" y="37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16" y="64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2" y="89"/>
                  </a:lnTo>
                  <a:lnTo>
                    <a:pt x="3" y="91"/>
                  </a:lnTo>
                  <a:lnTo>
                    <a:pt x="6" y="91"/>
                  </a:lnTo>
                  <a:lnTo>
                    <a:pt x="8" y="91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19" y="76"/>
                  </a:lnTo>
                  <a:lnTo>
                    <a:pt x="30" y="63"/>
                  </a:lnTo>
                  <a:lnTo>
                    <a:pt x="52" y="39"/>
                  </a:lnTo>
                  <a:lnTo>
                    <a:pt x="52" y="39"/>
                  </a:lnTo>
                  <a:lnTo>
                    <a:pt x="60" y="32"/>
                  </a:lnTo>
                  <a:lnTo>
                    <a:pt x="66" y="24"/>
                  </a:lnTo>
                  <a:lnTo>
                    <a:pt x="71" y="14"/>
                  </a:lnTo>
                  <a:lnTo>
                    <a:pt x="72" y="9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6" y="1"/>
                  </a:lnTo>
                  <a:lnTo>
                    <a:pt x="65" y="2"/>
                  </a:lnTo>
                  <a:lnTo>
                    <a:pt x="64" y="4"/>
                  </a:lnTo>
                  <a:lnTo>
                    <a:pt x="64" y="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58" name="Freeform 1007">
              <a:extLst>
                <a:ext uri="{FF2B5EF4-FFF2-40B4-BE49-F238E27FC236}">
                  <a16:creationId xmlns:a16="http://schemas.microsoft.com/office/drawing/2014/main" id="{2CDEFFAF-F092-494F-9A48-48B6FAE52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7888" y="2322513"/>
              <a:ext cx="25400" cy="34925"/>
            </a:xfrm>
            <a:custGeom>
              <a:avLst/>
              <a:gdLst/>
              <a:ahLst/>
              <a:cxnLst>
                <a:cxn ang="0">
                  <a:pos x="38" y="2"/>
                </a:cxn>
                <a:cxn ang="0">
                  <a:pos x="38" y="2"/>
                </a:cxn>
                <a:cxn ang="0">
                  <a:pos x="1" y="59"/>
                </a:cxn>
                <a:cxn ang="0">
                  <a:pos x="1" y="59"/>
                </a:cxn>
                <a:cxn ang="0">
                  <a:pos x="0" y="62"/>
                </a:cxn>
                <a:cxn ang="0">
                  <a:pos x="0" y="64"/>
                </a:cxn>
                <a:cxn ang="0">
                  <a:pos x="1" y="65"/>
                </a:cxn>
                <a:cxn ang="0">
                  <a:pos x="2" y="66"/>
                </a:cxn>
                <a:cxn ang="0">
                  <a:pos x="4" y="67"/>
                </a:cxn>
                <a:cxn ang="0">
                  <a:pos x="6" y="67"/>
                </a:cxn>
                <a:cxn ang="0">
                  <a:pos x="7" y="66"/>
                </a:cxn>
                <a:cxn ang="0">
                  <a:pos x="9" y="65"/>
                </a:cxn>
                <a:cxn ang="0">
                  <a:pos x="9" y="65"/>
                </a:cxn>
                <a:cxn ang="0">
                  <a:pos x="46" y="8"/>
                </a:cxn>
                <a:cxn ang="0">
                  <a:pos x="46" y="8"/>
                </a:cxn>
                <a:cxn ang="0">
                  <a:pos x="47" y="6"/>
                </a:cxn>
                <a:cxn ang="0">
                  <a:pos x="47" y="4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3" y="0"/>
                </a:cxn>
                <a:cxn ang="0">
                  <a:pos x="41" y="0"/>
                </a:cxn>
                <a:cxn ang="0">
                  <a:pos x="40" y="1"/>
                </a:cxn>
                <a:cxn ang="0">
                  <a:pos x="38" y="2"/>
                </a:cxn>
                <a:cxn ang="0">
                  <a:pos x="38" y="2"/>
                </a:cxn>
              </a:cxnLst>
              <a:rect l="0" t="0" r="r" b="b"/>
              <a:pathLst>
                <a:path w="47" h="67">
                  <a:moveTo>
                    <a:pt x="38" y="2"/>
                  </a:moveTo>
                  <a:lnTo>
                    <a:pt x="38" y="2"/>
                  </a:lnTo>
                  <a:lnTo>
                    <a:pt x="1" y="59"/>
                  </a:lnTo>
                  <a:lnTo>
                    <a:pt x="1" y="59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1" y="65"/>
                  </a:lnTo>
                  <a:lnTo>
                    <a:pt x="2" y="66"/>
                  </a:lnTo>
                  <a:lnTo>
                    <a:pt x="4" y="67"/>
                  </a:lnTo>
                  <a:lnTo>
                    <a:pt x="6" y="67"/>
                  </a:lnTo>
                  <a:lnTo>
                    <a:pt x="7" y="66"/>
                  </a:lnTo>
                  <a:lnTo>
                    <a:pt x="9" y="65"/>
                  </a:lnTo>
                  <a:lnTo>
                    <a:pt x="9" y="65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3" y="0"/>
                  </a:lnTo>
                  <a:lnTo>
                    <a:pt x="41" y="0"/>
                  </a:lnTo>
                  <a:lnTo>
                    <a:pt x="40" y="1"/>
                  </a:lnTo>
                  <a:lnTo>
                    <a:pt x="38" y="2"/>
                  </a:lnTo>
                  <a:lnTo>
                    <a:pt x="38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59" name="Freeform 1008">
              <a:extLst>
                <a:ext uri="{FF2B5EF4-FFF2-40B4-BE49-F238E27FC236}">
                  <a16:creationId xmlns:a16="http://schemas.microsoft.com/office/drawing/2014/main" id="{5C3E0387-173F-4CD4-84E0-646B3697A4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5751" y="2149476"/>
              <a:ext cx="746125" cy="649288"/>
            </a:xfrm>
            <a:custGeom>
              <a:avLst/>
              <a:gdLst/>
              <a:ahLst/>
              <a:cxnLst>
                <a:cxn ang="0">
                  <a:pos x="1140" y="1223"/>
                </a:cxn>
                <a:cxn ang="0">
                  <a:pos x="915" y="1215"/>
                </a:cxn>
                <a:cxn ang="0">
                  <a:pos x="541" y="1215"/>
                </a:cxn>
                <a:cxn ang="0">
                  <a:pos x="268" y="1224"/>
                </a:cxn>
                <a:cxn ang="0">
                  <a:pos x="95" y="1200"/>
                </a:cxn>
                <a:cxn ang="0">
                  <a:pos x="40" y="1159"/>
                </a:cxn>
                <a:cxn ang="0">
                  <a:pos x="16" y="1026"/>
                </a:cxn>
                <a:cxn ang="0">
                  <a:pos x="25" y="1009"/>
                </a:cxn>
                <a:cxn ang="0">
                  <a:pos x="19" y="875"/>
                </a:cxn>
                <a:cxn ang="0">
                  <a:pos x="9" y="625"/>
                </a:cxn>
                <a:cxn ang="0">
                  <a:pos x="6" y="418"/>
                </a:cxn>
                <a:cxn ang="0">
                  <a:pos x="7" y="289"/>
                </a:cxn>
                <a:cxn ang="0">
                  <a:pos x="52" y="230"/>
                </a:cxn>
                <a:cxn ang="0">
                  <a:pos x="151" y="213"/>
                </a:cxn>
                <a:cxn ang="0">
                  <a:pos x="235" y="218"/>
                </a:cxn>
                <a:cxn ang="0">
                  <a:pos x="289" y="31"/>
                </a:cxn>
                <a:cxn ang="0">
                  <a:pos x="307" y="12"/>
                </a:cxn>
                <a:cxn ang="0">
                  <a:pos x="441" y="1"/>
                </a:cxn>
                <a:cxn ang="0">
                  <a:pos x="695" y="15"/>
                </a:cxn>
                <a:cxn ang="0">
                  <a:pos x="756" y="83"/>
                </a:cxn>
                <a:cxn ang="0">
                  <a:pos x="793" y="203"/>
                </a:cxn>
                <a:cxn ang="0">
                  <a:pos x="1105" y="200"/>
                </a:cxn>
                <a:cxn ang="0">
                  <a:pos x="1230" y="198"/>
                </a:cxn>
                <a:cxn ang="0">
                  <a:pos x="1356" y="241"/>
                </a:cxn>
                <a:cxn ang="0">
                  <a:pos x="1396" y="318"/>
                </a:cxn>
                <a:cxn ang="0">
                  <a:pos x="1403" y="390"/>
                </a:cxn>
                <a:cxn ang="0">
                  <a:pos x="1406" y="426"/>
                </a:cxn>
                <a:cxn ang="0">
                  <a:pos x="1379" y="431"/>
                </a:cxn>
                <a:cxn ang="0">
                  <a:pos x="1365" y="363"/>
                </a:cxn>
                <a:cxn ang="0">
                  <a:pos x="1332" y="271"/>
                </a:cxn>
                <a:cxn ang="0">
                  <a:pos x="1211" y="232"/>
                </a:cxn>
                <a:cxn ang="0">
                  <a:pos x="1047" y="238"/>
                </a:cxn>
                <a:cxn ang="0">
                  <a:pos x="777" y="239"/>
                </a:cxn>
                <a:cxn ang="0">
                  <a:pos x="760" y="229"/>
                </a:cxn>
                <a:cxn ang="0">
                  <a:pos x="747" y="174"/>
                </a:cxn>
                <a:cxn ang="0">
                  <a:pos x="714" y="77"/>
                </a:cxn>
                <a:cxn ang="0">
                  <a:pos x="647" y="43"/>
                </a:cxn>
                <a:cxn ang="0">
                  <a:pos x="476" y="39"/>
                </a:cxn>
                <a:cxn ang="0">
                  <a:pos x="320" y="66"/>
                </a:cxn>
                <a:cxn ang="0">
                  <a:pos x="298" y="168"/>
                </a:cxn>
                <a:cxn ang="0">
                  <a:pos x="267" y="232"/>
                </a:cxn>
                <a:cxn ang="0">
                  <a:pos x="264" y="252"/>
                </a:cxn>
                <a:cxn ang="0">
                  <a:pos x="245" y="258"/>
                </a:cxn>
                <a:cxn ang="0">
                  <a:pos x="175" y="252"/>
                </a:cxn>
                <a:cxn ang="0">
                  <a:pos x="80" y="259"/>
                </a:cxn>
                <a:cxn ang="0">
                  <a:pos x="44" y="298"/>
                </a:cxn>
                <a:cxn ang="0">
                  <a:pos x="46" y="541"/>
                </a:cxn>
                <a:cxn ang="0">
                  <a:pos x="55" y="893"/>
                </a:cxn>
                <a:cxn ang="0">
                  <a:pos x="56" y="1019"/>
                </a:cxn>
                <a:cxn ang="0">
                  <a:pos x="58" y="1106"/>
                </a:cxn>
                <a:cxn ang="0">
                  <a:pos x="101" y="1162"/>
                </a:cxn>
                <a:cxn ang="0">
                  <a:pos x="279" y="1186"/>
                </a:cxn>
                <a:cxn ang="0">
                  <a:pos x="440" y="1189"/>
                </a:cxn>
                <a:cxn ang="0">
                  <a:pos x="599" y="1178"/>
                </a:cxn>
                <a:cxn ang="0">
                  <a:pos x="880" y="1179"/>
                </a:cxn>
                <a:cxn ang="0">
                  <a:pos x="1084" y="1180"/>
                </a:cxn>
                <a:cxn ang="0">
                  <a:pos x="1208" y="1188"/>
                </a:cxn>
                <a:cxn ang="0">
                  <a:pos x="1248" y="1188"/>
                </a:cxn>
                <a:cxn ang="0">
                  <a:pos x="1276" y="1173"/>
                </a:cxn>
                <a:cxn ang="0">
                  <a:pos x="1296" y="1192"/>
                </a:cxn>
                <a:cxn ang="0">
                  <a:pos x="1261" y="1223"/>
                </a:cxn>
              </a:cxnLst>
              <a:rect l="0" t="0" r="r" b="b"/>
              <a:pathLst>
                <a:path w="1409" h="1227">
                  <a:moveTo>
                    <a:pt x="1221" y="1227"/>
                  </a:moveTo>
                  <a:lnTo>
                    <a:pt x="1221" y="1227"/>
                  </a:lnTo>
                  <a:lnTo>
                    <a:pt x="1205" y="1226"/>
                  </a:lnTo>
                  <a:lnTo>
                    <a:pt x="1190" y="1226"/>
                  </a:lnTo>
                  <a:lnTo>
                    <a:pt x="1190" y="1226"/>
                  </a:lnTo>
                  <a:lnTo>
                    <a:pt x="1176" y="1225"/>
                  </a:lnTo>
                  <a:lnTo>
                    <a:pt x="1176" y="1225"/>
                  </a:lnTo>
                  <a:lnTo>
                    <a:pt x="1140" y="1223"/>
                  </a:lnTo>
                  <a:lnTo>
                    <a:pt x="1105" y="1221"/>
                  </a:lnTo>
                  <a:lnTo>
                    <a:pt x="1104" y="1221"/>
                  </a:lnTo>
                  <a:lnTo>
                    <a:pt x="1104" y="1221"/>
                  </a:lnTo>
                  <a:lnTo>
                    <a:pt x="1049" y="1218"/>
                  </a:lnTo>
                  <a:lnTo>
                    <a:pt x="1021" y="1217"/>
                  </a:lnTo>
                  <a:lnTo>
                    <a:pt x="993" y="1216"/>
                  </a:lnTo>
                  <a:lnTo>
                    <a:pt x="993" y="1216"/>
                  </a:lnTo>
                  <a:lnTo>
                    <a:pt x="915" y="1215"/>
                  </a:lnTo>
                  <a:lnTo>
                    <a:pt x="838" y="1214"/>
                  </a:lnTo>
                  <a:lnTo>
                    <a:pt x="838" y="1214"/>
                  </a:lnTo>
                  <a:lnTo>
                    <a:pt x="760" y="1213"/>
                  </a:lnTo>
                  <a:lnTo>
                    <a:pt x="681" y="1212"/>
                  </a:lnTo>
                  <a:lnTo>
                    <a:pt x="681" y="1212"/>
                  </a:lnTo>
                  <a:lnTo>
                    <a:pt x="608" y="1213"/>
                  </a:lnTo>
                  <a:lnTo>
                    <a:pt x="541" y="1215"/>
                  </a:lnTo>
                  <a:lnTo>
                    <a:pt x="541" y="1215"/>
                  </a:lnTo>
                  <a:lnTo>
                    <a:pt x="494" y="1218"/>
                  </a:lnTo>
                  <a:lnTo>
                    <a:pt x="489" y="1218"/>
                  </a:lnTo>
                  <a:lnTo>
                    <a:pt x="489" y="1218"/>
                  </a:lnTo>
                  <a:lnTo>
                    <a:pt x="399" y="1223"/>
                  </a:lnTo>
                  <a:lnTo>
                    <a:pt x="354" y="1224"/>
                  </a:lnTo>
                  <a:lnTo>
                    <a:pt x="309" y="1225"/>
                  </a:lnTo>
                  <a:lnTo>
                    <a:pt x="309" y="1225"/>
                  </a:lnTo>
                  <a:lnTo>
                    <a:pt x="268" y="1224"/>
                  </a:lnTo>
                  <a:lnTo>
                    <a:pt x="228" y="1223"/>
                  </a:lnTo>
                  <a:lnTo>
                    <a:pt x="191" y="1220"/>
                  </a:lnTo>
                  <a:lnTo>
                    <a:pt x="157" y="1215"/>
                  </a:lnTo>
                  <a:lnTo>
                    <a:pt x="157" y="1215"/>
                  </a:lnTo>
                  <a:lnTo>
                    <a:pt x="141" y="1213"/>
                  </a:lnTo>
                  <a:lnTo>
                    <a:pt x="126" y="1209"/>
                  </a:lnTo>
                  <a:lnTo>
                    <a:pt x="109" y="1205"/>
                  </a:lnTo>
                  <a:lnTo>
                    <a:pt x="95" y="1200"/>
                  </a:lnTo>
                  <a:lnTo>
                    <a:pt x="80" y="1194"/>
                  </a:lnTo>
                  <a:lnTo>
                    <a:pt x="67" y="1187"/>
                  </a:lnTo>
                  <a:lnTo>
                    <a:pt x="61" y="1183"/>
                  </a:lnTo>
                  <a:lnTo>
                    <a:pt x="55" y="1177"/>
                  </a:lnTo>
                  <a:lnTo>
                    <a:pt x="50" y="1172"/>
                  </a:lnTo>
                  <a:lnTo>
                    <a:pt x="45" y="1167"/>
                  </a:lnTo>
                  <a:lnTo>
                    <a:pt x="45" y="1167"/>
                  </a:lnTo>
                  <a:lnTo>
                    <a:pt x="40" y="1159"/>
                  </a:lnTo>
                  <a:lnTo>
                    <a:pt x="36" y="1150"/>
                  </a:lnTo>
                  <a:lnTo>
                    <a:pt x="27" y="1134"/>
                  </a:lnTo>
                  <a:lnTo>
                    <a:pt x="22" y="1117"/>
                  </a:lnTo>
                  <a:lnTo>
                    <a:pt x="19" y="1101"/>
                  </a:lnTo>
                  <a:lnTo>
                    <a:pt x="17" y="1083"/>
                  </a:lnTo>
                  <a:lnTo>
                    <a:pt x="16" y="1065"/>
                  </a:lnTo>
                  <a:lnTo>
                    <a:pt x="16" y="1029"/>
                  </a:lnTo>
                  <a:lnTo>
                    <a:pt x="16" y="1026"/>
                  </a:lnTo>
                  <a:lnTo>
                    <a:pt x="16" y="1026"/>
                  </a:lnTo>
                  <a:lnTo>
                    <a:pt x="17" y="1023"/>
                  </a:lnTo>
                  <a:lnTo>
                    <a:pt x="18" y="1019"/>
                  </a:lnTo>
                  <a:lnTo>
                    <a:pt x="20" y="1016"/>
                  </a:lnTo>
                  <a:lnTo>
                    <a:pt x="23" y="1013"/>
                  </a:lnTo>
                  <a:lnTo>
                    <a:pt x="24" y="1012"/>
                  </a:lnTo>
                  <a:lnTo>
                    <a:pt x="25" y="1009"/>
                  </a:lnTo>
                  <a:lnTo>
                    <a:pt x="25" y="1009"/>
                  </a:lnTo>
                  <a:lnTo>
                    <a:pt x="25" y="1001"/>
                  </a:lnTo>
                  <a:lnTo>
                    <a:pt x="25" y="1001"/>
                  </a:lnTo>
                  <a:lnTo>
                    <a:pt x="23" y="961"/>
                  </a:lnTo>
                  <a:lnTo>
                    <a:pt x="23" y="959"/>
                  </a:lnTo>
                  <a:lnTo>
                    <a:pt x="23" y="959"/>
                  </a:lnTo>
                  <a:lnTo>
                    <a:pt x="22" y="927"/>
                  </a:lnTo>
                  <a:lnTo>
                    <a:pt x="22" y="927"/>
                  </a:lnTo>
                  <a:lnTo>
                    <a:pt x="19" y="875"/>
                  </a:lnTo>
                  <a:lnTo>
                    <a:pt x="19" y="875"/>
                  </a:lnTo>
                  <a:lnTo>
                    <a:pt x="18" y="830"/>
                  </a:lnTo>
                  <a:lnTo>
                    <a:pt x="15" y="786"/>
                  </a:lnTo>
                  <a:lnTo>
                    <a:pt x="15" y="786"/>
                  </a:lnTo>
                  <a:lnTo>
                    <a:pt x="12" y="759"/>
                  </a:lnTo>
                  <a:lnTo>
                    <a:pt x="11" y="732"/>
                  </a:lnTo>
                  <a:lnTo>
                    <a:pt x="9" y="679"/>
                  </a:lnTo>
                  <a:lnTo>
                    <a:pt x="9" y="625"/>
                  </a:lnTo>
                  <a:lnTo>
                    <a:pt x="10" y="572"/>
                  </a:lnTo>
                  <a:lnTo>
                    <a:pt x="10" y="570"/>
                  </a:lnTo>
                  <a:lnTo>
                    <a:pt x="10" y="570"/>
                  </a:lnTo>
                  <a:lnTo>
                    <a:pt x="10" y="522"/>
                  </a:lnTo>
                  <a:lnTo>
                    <a:pt x="10" y="475"/>
                  </a:lnTo>
                  <a:lnTo>
                    <a:pt x="10" y="475"/>
                  </a:lnTo>
                  <a:lnTo>
                    <a:pt x="9" y="448"/>
                  </a:lnTo>
                  <a:lnTo>
                    <a:pt x="6" y="418"/>
                  </a:lnTo>
                  <a:lnTo>
                    <a:pt x="6" y="418"/>
                  </a:lnTo>
                  <a:lnTo>
                    <a:pt x="2" y="394"/>
                  </a:lnTo>
                  <a:lnTo>
                    <a:pt x="0" y="370"/>
                  </a:lnTo>
                  <a:lnTo>
                    <a:pt x="0" y="345"/>
                  </a:lnTo>
                  <a:lnTo>
                    <a:pt x="0" y="322"/>
                  </a:lnTo>
                  <a:lnTo>
                    <a:pt x="2" y="311"/>
                  </a:lnTo>
                  <a:lnTo>
                    <a:pt x="3" y="299"/>
                  </a:lnTo>
                  <a:lnTo>
                    <a:pt x="7" y="289"/>
                  </a:lnTo>
                  <a:lnTo>
                    <a:pt x="10" y="279"/>
                  </a:lnTo>
                  <a:lnTo>
                    <a:pt x="14" y="269"/>
                  </a:lnTo>
                  <a:lnTo>
                    <a:pt x="20" y="260"/>
                  </a:lnTo>
                  <a:lnTo>
                    <a:pt x="26" y="252"/>
                  </a:lnTo>
                  <a:lnTo>
                    <a:pt x="34" y="243"/>
                  </a:lnTo>
                  <a:lnTo>
                    <a:pt x="34" y="243"/>
                  </a:lnTo>
                  <a:lnTo>
                    <a:pt x="42" y="236"/>
                  </a:lnTo>
                  <a:lnTo>
                    <a:pt x="52" y="230"/>
                  </a:lnTo>
                  <a:lnTo>
                    <a:pt x="63" y="225"/>
                  </a:lnTo>
                  <a:lnTo>
                    <a:pt x="74" y="221"/>
                  </a:lnTo>
                  <a:lnTo>
                    <a:pt x="87" y="218"/>
                  </a:lnTo>
                  <a:lnTo>
                    <a:pt x="101" y="214"/>
                  </a:lnTo>
                  <a:lnTo>
                    <a:pt x="116" y="213"/>
                  </a:lnTo>
                  <a:lnTo>
                    <a:pt x="133" y="213"/>
                  </a:lnTo>
                  <a:lnTo>
                    <a:pt x="133" y="213"/>
                  </a:lnTo>
                  <a:lnTo>
                    <a:pt x="151" y="213"/>
                  </a:lnTo>
                  <a:lnTo>
                    <a:pt x="167" y="214"/>
                  </a:lnTo>
                  <a:lnTo>
                    <a:pt x="202" y="218"/>
                  </a:lnTo>
                  <a:lnTo>
                    <a:pt x="204" y="218"/>
                  </a:lnTo>
                  <a:lnTo>
                    <a:pt x="204" y="218"/>
                  </a:lnTo>
                  <a:lnTo>
                    <a:pt x="228" y="221"/>
                  </a:lnTo>
                  <a:lnTo>
                    <a:pt x="233" y="221"/>
                  </a:lnTo>
                  <a:lnTo>
                    <a:pt x="235" y="218"/>
                  </a:lnTo>
                  <a:lnTo>
                    <a:pt x="235" y="218"/>
                  </a:lnTo>
                  <a:lnTo>
                    <a:pt x="245" y="193"/>
                  </a:lnTo>
                  <a:lnTo>
                    <a:pt x="255" y="169"/>
                  </a:lnTo>
                  <a:lnTo>
                    <a:pt x="264" y="146"/>
                  </a:lnTo>
                  <a:lnTo>
                    <a:pt x="271" y="122"/>
                  </a:lnTo>
                  <a:lnTo>
                    <a:pt x="277" y="98"/>
                  </a:lnTo>
                  <a:lnTo>
                    <a:pt x="282" y="76"/>
                  </a:lnTo>
                  <a:lnTo>
                    <a:pt x="286" y="53"/>
                  </a:lnTo>
                  <a:lnTo>
                    <a:pt x="289" y="31"/>
                  </a:lnTo>
                  <a:lnTo>
                    <a:pt x="289" y="31"/>
                  </a:lnTo>
                  <a:lnTo>
                    <a:pt x="291" y="25"/>
                  </a:lnTo>
                  <a:lnTo>
                    <a:pt x="294" y="20"/>
                  </a:lnTo>
                  <a:lnTo>
                    <a:pt x="298" y="17"/>
                  </a:lnTo>
                  <a:lnTo>
                    <a:pt x="304" y="13"/>
                  </a:lnTo>
                  <a:lnTo>
                    <a:pt x="306" y="13"/>
                  </a:lnTo>
                  <a:lnTo>
                    <a:pt x="307" y="12"/>
                  </a:lnTo>
                  <a:lnTo>
                    <a:pt x="307" y="12"/>
                  </a:lnTo>
                  <a:lnTo>
                    <a:pt x="310" y="9"/>
                  </a:lnTo>
                  <a:lnTo>
                    <a:pt x="312" y="8"/>
                  </a:lnTo>
                  <a:lnTo>
                    <a:pt x="316" y="7"/>
                  </a:lnTo>
                  <a:lnTo>
                    <a:pt x="320" y="6"/>
                  </a:lnTo>
                  <a:lnTo>
                    <a:pt x="320" y="6"/>
                  </a:lnTo>
                  <a:lnTo>
                    <a:pt x="361" y="4"/>
                  </a:lnTo>
                  <a:lnTo>
                    <a:pt x="401" y="2"/>
                  </a:lnTo>
                  <a:lnTo>
                    <a:pt x="441" y="1"/>
                  </a:lnTo>
                  <a:lnTo>
                    <a:pt x="479" y="0"/>
                  </a:lnTo>
                  <a:lnTo>
                    <a:pt x="479" y="0"/>
                  </a:lnTo>
                  <a:lnTo>
                    <a:pt x="532" y="1"/>
                  </a:lnTo>
                  <a:lnTo>
                    <a:pt x="584" y="3"/>
                  </a:lnTo>
                  <a:lnTo>
                    <a:pt x="634" y="7"/>
                  </a:lnTo>
                  <a:lnTo>
                    <a:pt x="681" y="12"/>
                  </a:lnTo>
                  <a:lnTo>
                    <a:pt x="681" y="12"/>
                  </a:lnTo>
                  <a:lnTo>
                    <a:pt x="695" y="15"/>
                  </a:lnTo>
                  <a:lnTo>
                    <a:pt x="707" y="20"/>
                  </a:lnTo>
                  <a:lnTo>
                    <a:pt x="719" y="26"/>
                  </a:lnTo>
                  <a:lnTo>
                    <a:pt x="729" y="33"/>
                  </a:lnTo>
                  <a:lnTo>
                    <a:pt x="737" y="42"/>
                  </a:lnTo>
                  <a:lnTo>
                    <a:pt x="745" y="54"/>
                  </a:lnTo>
                  <a:lnTo>
                    <a:pt x="751" y="67"/>
                  </a:lnTo>
                  <a:lnTo>
                    <a:pt x="756" y="83"/>
                  </a:lnTo>
                  <a:lnTo>
                    <a:pt x="756" y="83"/>
                  </a:lnTo>
                  <a:lnTo>
                    <a:pt x="766" y="118"/>
                  </a:lnTo>
                  <a:lnTo>
                    <a:pt x="766" y="118"/>
                  </a:lnTo>
                  <a:lnTo>
                    <a:pt x="774" y="138"/>
                  </a:lnTo>
                  <a:lnTo>
                    <a:pt x="779" y="157"/>
                  </a:lnTo>
                  <a:lnTo>
                    <a:pt x="784" y="177"/>
                  </a:lnTo>
                  <a:lnTo>
                    <a:pt x="787" y="198"/>
                  </a:lnTo>
                  <a:lnTo>
                    <a:pt x="788" y="203"/>
                  </a:lnTo>
                  <a:lnTo>
                    <a:pt x="793" y="203"/>
                  </a:lnTo>
                  <a:lnTo>
                    <a:pt x="793" y="203"/>
                  </a:lnTo>
                  <a:lnTo>
                    <a:pt x="901" y="204"/>
                  </a:lnTo>
                  <a:lnTo>
                    <a:pt x="901" y="204"/>
                  </a:lnTo>
                  <a:lnTo>
                    <a:pt x="1026" y="204"/>
                  </a:lnTo>
                  <a:lnTo>
                    <a:pt x="1026" y="204"/>
                  </a:lnTo>
                  <a:lnTo>
                    <a:pt x="1046" y="204"/>
                  </a:lnTo>
                  <a:lnTo>
                    <a:pt x="1066" y="203"/>
                  </a:lnTo>
                  <a:lnTo>
                    <a:pt x="1105" y="200"/>
                  </a:lnTo>
                  <a:lnTo>
                    <a:pt x="1105" y="200"/>
                  </a:lnTo>
                  <a:lnTo>
                    <a:pt x="1144" y="197"/>
                  </a:lnTo>
                  <a:lnTo>
                    <a:pt x="1163" y="195"/>
                  </a:lnTo>
                  <a:lnTo>
                    <a:pt x="1182" y="195"/>
                  </a:lnTo>
                  <a:lnTo>
                    <a:pt x="1182" y="195"/>
                  </a:lnTo>
                  <a:lnTo>
                    <a:pt x="1207" y="196"/>
                  </a:lnTo>
                  <a:lnTo>
                    <a:pt x="1230" y="198"/>
                  </a:lnTo>
                  <a:lnTo>
                    <a:pt x="1230" y="198"/>
                  </a:lnTo>
                  <a:lnTo>
                    <a:pt x="1249" y="202"/>
                  </a:lnTo>
                  <a:lnTo>
                    <a:pt x="1271" y="206"/>
                  </a:lnTo>
                  <a:lnTo>
                    <a:pt x="1294" y="212"/>
                  </a:lnTo>
                  <a:lnTo>
                    <a:pt x="1317" y="221"/>
                  </a:lnTo>
                  <a:lnTo>
                    <a:pt x="1327" y="225"/>
                  </a:lnTo>
                  <a:lnTo>
                    <a:pt x="1337" y="230"/>
                  </a:lnTo>
                  <a:lnTo>
                    <a:pt x="1348" y="235"/>
                  </a:lnTo>
                  <a:lnTo>
                    <a:pt x="1356" y="241"/>
                  </a:lnTo>
                  <a:lnTo>
                    <a:pt x="1364" y="249"/>
                  </a:lnTo>
                  <a:lnTo>
                    <a:pt x="1372" y="256"/>
                  </a:lnTo>
                  <a:lnTo>
                    <a:pt x="1378" y="263"/>
                  </a:lnTo>
                  <a:lnTo>
                    <a:pt x="1383" y="273"/>
                  </a:lnTo>
                  <a:lnTo>
                    <a:pt x="1383" y="273"/>
                  </a:lnTo>
                  <a:lnTo>
                    <a:pt x="1388" y="287"/>
                  </a:lnTo>
                  <a:lnTo>
                    <a:pt x="1393" y="303"/>
                  </a:lnTo>
                  <a:lnTo>
                    <a:pt x="1396" y="318"/>
                  </a:lnTo>
                  <a:lnTo>
                    <a:pt x="1400" y="335"/>
                  </a:lnTo>
                  <a:lnTo>
                    <a:pt x="1401" y="345"/>
                  </a:lnTo>
                  <a:lnTo>
                    <a:pt x="1401" y="345"/>
                  </a:lnTo>
                  <a:lnTo>
                    <a:pt x="1402" y="356"/>
                  </a:lnTo>
                  <a:lnTo>
                    <a:pt x="1402" y="370"/>
                  </a:lnTo>
                  <a:lnTo>
                    <a:pt x="1402" y="370"/>
                  </a:lnTo>
                  <a:lnTo>
                    <a:pt x="1402" y="379"/>
                  </a:lnTo>
                  <a:lnTo>
                    <a:pt x="1403" y="390"/>
                  </a:lnTo>
                  <a:lnTo>
                    <a:pt x="1404" y="399"/>
                  </a:lnTo>
                  <a:lnTo>
                    <a:pt x="1407" y="408"/>
                  </a:lnTo>
                  <a:lnTo>
                    <a:pt x="1407" y="408"/>
                  </a:lnTo>
                  <a:lnTo>
                    <a:pt x="1409" y="412"/>
                  </a:lnTo>
                  <a:lnTo>
                    <a:pt x="1409" y="418"/>
                  </a:lnTo>
                  <a:lnTo>
                    <a:pt x="1408" y="422"/>
                  </a:lnTo>
                  <a:lnTo>
                    <a:pt x="1406" y="426"/>
                  </a:lnTo>
                  <a:lnTo>
                    <a:pt x="1406" y="426"/>
                  </a:lnTo>
                  <a:lnTo>
                    <a:pt x="1403" y="430"/>
                  </a:lnTo>
                  <a:lnTo>
                    <a:pt x="1399" y="433"/>
                  </a:lnTo>
                  <a:lnTo>
                    <a:pt x="1394" y="435"/>
                  </a:lnTo>
                  <a:lnTo>
                    <a:pt x="1389" y="436"/>
                  </a:lnTo>
                  <a:lnTo>
                    <a:pt x="1389" y="436"/>
                  </a:lnTo>
                  <a:lnTo>
                    <a:pt x="1385" y="435"/>
                  </a:lnTo>
                  <a:lnTo>
                    <a:pt x="1382" y="433"/>
                  </a:lnTo>
                  <a:lnTo>
                    <a:pt x="1379" y="431"/>
                  </a:lnTo>
                  <a:lnTo>
                    <a:pt x="1376" y="427"/>
                  </a:lnTo>
                  <a:lnTo>
                    <a:pt x="1376" y="427"/>
                  </a:lnTo>
                  <a:lnTo>
                    <a:pt x="1373" y="419"/>
                  </a:lnTo>
                  <a:lnTo>
                    <a:pt x="1371" y="411"/>
                  </a:lnTo>
                  <a:lnTo>
                    <a:pt x="1367" y="395"/>
                  </a:lnTo>
                  <a:lnTo>
                    <a:pt x="1365" y="378"/>
                  </a:lnTo>
                  <a:lnTo>
                    <a:pt x="1365" y="363"/>
                  </a:lnTo>
                  <a:lnTo>
                    <a:pt x="1365" y="363"/>
                  </a:lnTo>
                  <a:lnTo>
                    <a:pt x="1363" y="335"/>
                  </a:lnTo>
                  <a:lnTo>
                    <a:pt x="1361" y="321"/>
                  </a:lnTo>
                  <a:lnTo>
                    <a:pt x="1358" y="307"/>
                  </a:lnTo>
                  <a:lnTo>
                    <a:pt x="1358" y="307"/>
                  </a:lnTo>
                  <a:lnTo>
                    <a:pt x="1354" y="297"/>
                  </a:lnTo>
                  <a:lnTo>
                    <a:pt x="1348" y="288"/>
                  </a:lnTo>
                  <a:lnTo>
                    <a:pt x="1340" y="280"/>
                  </a:lnTo>
                  <a:lnTo>
                    <a:pt x="1332" y="271"/>
                  </a:lnTo>
                  <a:lnTo>
                    <a:pt x="1322" y="265"/>
                  </a:lnTo>
                  <a:lnTo>
                    <a:pt x="1311" y="258"/>
                  </a:lnTo>
                  <a:lnTo>
                    <a:pt x="1300" y="253"/>
                  </a:lnTo>
                  <a:lnTo>
                    <a:pt x="1288" y="248"/>
                  </a:lnTo>
                  <a:lnTo>
                    <a:pt x="1275" y="243"/>
                  </a:lnTo>
                  <a:lnTo>
                    <a:pt x="1263" y="240"/>
                  </a:lnTo>
                  <a:lnTo>
                    <a:pt x="1237" y="235"/>
                  </a:lnTo>
                  <a:lnTo>
                    <a:pt x="1211" y="232"/>
                  </a:lnTo>
                  <a:lnTo>
                    <a:pt x="1188" y="231"/>
                  </a:lnTo>
                  <a:lnTo>
                    <a:pt x="1188" y="231"/>
                  </a:lnTo>
                  <a:lnTo>
                    <a:pt x="1181" y="231"/>
                  </a:lnTo>
                  <a:lnTo>
                    <a:pt x="1181" y="231"/>
                  </a:lnTo>
                  <a:lnTo>
                    <a:pt x="1140" y="233"/>
                  </a:lnTo>
                  <a:lnTo>
                    <a:pt x="1101" y="235"/>
                  </a:lnTo>
                  <a:lnTo>
                    <a:pt x="1101" y="235"/>
                  </a:lnTo>
                  <a:lnTo>
                    <a:pt x="1047" y="238"/>
                  </a:lnTo>
                  <a:lnTo>
                    <a:pt x="1019" y="239"/>
                  </a:lnTo>
                  <a:lnTo>
                    <a:pt x="991" y="239"/>
                  </a:lnTo>
                  <a:lnTo>
                    <a:pt x="991" y="239"/>
                  </a:lnTo>
                  <a:lnTo>
                    <a:pt x="975" y="239"/>
                  </a:lnTo>
                  <a:lnTo>
                    <a:pt x="975" y="239"/>
                  </a:lnTo>
                  <a:lnTo>
                    <a:pt x="920" y="239"/>
                  </a:lnTo>
                  <a:lnTo>
                    <a:pt x="872" y="239"/>
                  </a:lnTo>
                  <a:lnTo>
                    <a:pt x="777" y="239"/>
                  </a:lnTo>
                  <a:lnTo>
                    <a:pt x="777" y="239"/>
                  </a:lnTo>
                  <a:lnTo>
                    <a:pt x="771" y="238"/>
                  </a:lnTo>
                  <a:lnTo>
                    <a:pt x="767" y="237"/>
                  </a:lnTo>
                  <a:lnTo>
                    <a:pt x="764" y="234"/>
                  </a:lnTo>
                  <a:lnTo>
                    <a:pt x="762" y="231"/>
                  </a:lnTo>
                  <a:lnTo>
                    <a:pt x="761" y="230"/>
                  </a:lnTo>
                  <a:lnTo>
                    <a:pt x="760" y="229"/>
                  </a:lnTo>
                  <a:lnTo>
                    <a:pt x="760" y="229"/>
                  </a:lnTo>
                  <a:lnTo>
                    <a:pt x="756" y="227"/>
                  </a:lnTo>
                  <a:lnTo>
                    <a:pt x="754" y="223"/>
                  </a:lnTo>
                  <a:lnTo>
                    <a:pt x="753" y="219"/>
                  </a:lnTo>
                  <a:lnTo>
                    <a:pt x="752" y="214"/>
                  </a:lnTo>
                  <a:lnTo>
                    <a:pt x="752" y="214"/>
                  </a:lnTo>
                  <a:lnTo>
                    <a:pt x="752" y="204"/>
                  </a:lnTo>
                  <a:lnTo>
                    <a:pt x="751" y="194"/>
                  </a:lnTo>
                  <a:lnTo>
                    <a:pt x="747" y="174"/>
                  </a:lnTo>
                  <a:lnTo>
                    <a:pt x="740" y="154"/>
                  </a:lnTo>
                  <a:lnTo>
                    <a:pt x="734" y="135"/>
                  </a:lnTo>
                  <a:lnTo>
                    <a:pt x="734" y="135"/>
                  </a:lnTo>
                  <a:lnTo>
                    <a:pt x="727" y="114"/>
                  </a:lnTo>
                  <a:lnTo>
                    <a:pt x="721" y="92"/>
                  </a:lnTo>
                  <a:lnTo>
                    <a:pt x="721" y="92"/>
                  </a:lnTo>
                  <a:lnTo>
                    <a:pt x="719" y="84"/>
                  </a:lnTo>
                  <a:lnTo>
                    <a:pt x="714" y="77"/>
                  </a:lnTo>
                  <a:lnTo>
                    <a:pt x="710" y="69"/>
                  </a:lnTo>
                  <a:lnTo>
                    <a:pt x="705" y="64"/>
                  </a:lnTo>
                  <a:lnTo>
                    <a:pt x="699" y="59"/>
                  </a:lnTo>
                  <a:lnTo>
                    <a:pt x="693" y="55"/>
                  </a:lnTo>
                  <a:lnTo>
                    <a:pt x="686" y="52"/>
                  </a:lnTo>
                  <a:lnTo>
                    <a:pt x="679" y="49"/>
                  </a:lnTo>
                  <a:lnTo>
                    <a:pt x="664" y="46"/>
                  </a:lnTo>
                  <a:lnTo>
                    <a:pt x="647" y="43"/>
                  </a:lnTo>
                  <a:lnTo>
                    <a:pt x="631" y="42"/>
                  </a:lnTo>
                  <a:lnTo>
                    <a:pt x="615" y="42"/>
                  </a:lnTo>
                  <a:lnTo>
                    <a:pt x="605" y="42"/>
                  </a:lnTo>
                  <a:lnTo>
                    <a:pt x="605" y="42"/>
                  </a:lnTo>
                  <a:lnTo>
                    <a:pt x="530" y="41"/>
                  </a:lnTo>
                  <a:lnTo>
                    <a:pt x="528" y="40"/>
                  </a:lnTo>
                  <a:lnTo>
                    <a:pt x="528" y="40"/>
                  </a:lnTo>
                  <a:lnTo>
                    <a:pt x="476" y="39"/>
                  </a:lnTo>
                  <a:lnTo>
                    <a:pt x="424" y="39"/>
                  </a:lnTo>
                  <a:lnTo>
                    <a:pt x="424" y="39"/>
                  </a:lnTo>
                  <a:lnTo>
                    <a:pt x="374" y="39"/>
                  </a:lnTo>
                  <a:lnTo>
                    <a:pt x="329" y="41"/>
                  </a:lnTo>
                  <a:lnTo>
                    <a:pt x="324" y="42"/>
                  </a:lnTo>
                  <a:lnTo>
                    <a:pt x="323" y="47"/>
                  </a:lnTo>
                  <a:lnTo>
                    <a:pt x="323" y="47"/>
                  </a:lnTo>
                  <a:lnTo>
                    <a:pt x="320" y="66"/>
                  </a:lnTo>
                  <a:lnTo>
                    <a:pt x="316" y="87"/>
                  </a:lnTo>
                  <a:lnTo>
                    <a:pt x="308" y="126"/>
                  </a:lnTo>
                  <a:lnTo>
                    <a:pt x="308" y="127"/>
                  </a:lnTo>
                  <a:lnTo>
                    <a:pt x="308" y="127"/>
                  </a:lnTo>
                  <a:lnTo>
                    <a:pt x="302" y="153"/>
                  </a:lnTo>
                  <a:lnTo>
                    <a:pt x="302" y="153"/>
                  </a:lnTo>
                  <a:lnTo>
                    <a:pt x="300" y="162"/>
                  </a:lnTo>
                  <a:lnTo>
                    <a:pt x="298" y="168"/>
                  </a:lnTo>
                  <a:lnTo>
                    <a:pt x="292" y="178"/>
                  </a:lnTo>
                  <a:lnTo>
                    <a:pt x="292" y="178"/>
                  </a:lnTo>
                  <a:lnTo>
                    <a:pt x="287" y="184"/>
                  </a:lnTo>
                  <a:lnTo>
                    <a:pt x="283" y="193"/>
                  </a:lnTo>
                  <a:lnTo>
                    <a:pt x="283" y="193"/>
                  </a:lnTo>
                  <a:lnTo>
                    <a:pt x="274" y="214"/>
                  </a:lnTo>
                  <a:lnTo>
                    <a:pt x="274" y="214"/>
                  </a:lnTo>
                  <a:lnTo>
                    <a:pt x="267" y="232"/>
                  </a:lnTo>
                  <a:lnTo>
                    <a:pt x="266" y="234"/>
                  </a:lnTo>
                  <a:lnTo>
                    <a:pt x="267" y="235"/>
                  </a:lnTo>
                  <a:lnTo>
                    <a:pt x="267" y="235"/>
                  </a:lnTo>
                  <a:lnTo>
                    <a:pt x="268" y="239"/>
                  </a:lnTo>
                  <a:lnTo>
                    <a:pt x="267" y="245"/>
                  </a:lnTo>
                  <a:lnTo>
                    <a:pt x="266" y="248"/>
                  </a:lnTo>
                  <a:lnTo>
                    <a:pt x="264" y="252"/>
                  </a:lnTo>
                  <a:lnTo>
                    <a:pt x="264" y="252"/>
                  </a:lnTo>
                  <a:lnTo>
                    <a:pt x="262" y="255"/>
                  </a:lnTo>
                  <a:lnTo>
                    <a:pt x="258" y="256"/>
                  </a:lnTo>
                  <a:lnTo>
                    <a:pt x="254" y="258"/>
                  </a:lnTo>
                  <a:lnTo>
                    <a:pt x="250" y="258"/>
                  </a:lnTo>
                  <a:lnTo>
                    <a:pt x="248" y="258"/>
                  </a:lnTo>
                  <a:lnTo>
                    <a:pt x="248" y="258"/>
                  </a:lnTo>
                  <a:lnTo>
                    <a:pt x="248" y="258"/>
                  </a:lnTo>
                  <a:lnTo>
                    <a:pt x="245" y="258"/>
                  </a:lnTo>
                  <a:lnTo>
                    <a:pt x="245" y="258"/>
                  </a:lnTo>
                  <a:lnTo>
                    <a:pt x="241" y="258"/>
                  </a:lnTo>
                  <a:lnTo>
                    <a:pt x="241" y="258"/>
                  </a:lnTo>
                  <a:lnTo>
                    <a:pt x="240" y="258"/>
                  </a:lnTo>
                  <a:lnTo>
                    <a:pt x="240" y="258"/>
                  </a:lnTo>
                  <a:lnTo>
                    <a:pt x="208" y="255"/>
                  </a:lnTo>
                  <a:lnTo>
                    <a:pt x="208" y="255"/>
                  </a:lnTo>
                  <a:lnTo>
                    <a:pt x="175" y="252"/>
                  </a:lnTo>
                  <a:lnTo>
                    <a:pt x="157" y="251"/>
                  </a:lnTo>
                  <a:lnTo>
                    <a:pt x="140" y="250"/>
                  </a:lnTo>
                  <a:lnTo>
                    <a:pt x="140" y="250"/>
                  </a:lnTo>
                  <a:lnTo>
                    <a:pt x="127" y="251"/>
                  </a:lnTo>
                  <a:lnTo>
                    <a:pt x="113" y="252"/>
                  </a:lnTo>
                  <a:lnTo>
                    <a:pt x="101" y="254"/>
                  </a:lnTo>
                  <a:lnTo>
                    <a:pt x="91" y="256"/>
                  </a:lnTo>
                  <a:lnTo>
                    <a:pt x="80" y="259"/>
                  </a:lnTo>
                  <a:lnTo>
                    <a:pt x="72" y="264"/>
                  </a:lnTo>
                  <a:lnTo>
                    <a:pt x="65" y="268"/>
                  </a:lnTo>
                  <a:lnTo>
                    <a:pt x="58" y="275"/>
                  </a:lnTo>
                  <a:lnTo>
                    <a:pt x="58" y="275"/>
                  </a:lnTo>
                  <a:lnTo>
                    <a:pt x="53" y="280"/>
                  </a:lnTo>
                  <a:lnTo>
                    <a:pt x="49" y="286"/>
                  </a:lnTo>
                  <a:lnTo>
                    <a:pt x="46" y="292"/>
                  </a:lnTo>
                  <a:lnTo>
                    <a:pt x="44" y="298"/>
                  </a:lnTo>
                  <a:lnTo>
                    <a:pt x="42" y="306"/>
                  </a:lnTo>
                  <a:lnTo>
                    <a:pt x="41" y="314"/>
                  </a:lnTo>
                  <a:lnTo>
                    <a:pt x="40" y="322"/>
                  </a:lnTo>
                  <a:lnTo>
                    <a:pt x="40" y="332"/>
                  </a:lnTo>
                  <a:lnTo>
                    <a:pt x="41" y="368"/>
                  </a:lnTo>
                  <a:lnTo>
                    <a:pt x="41" y="368"/>
                  </a:lnTo>
                  <a:lnTo>
                    <a:pt x="44" y="483"/>
                  </a:lnTo>
                  <a:lnTo>
                    <a:pt x="46" y="541"/>
                  </a:lnTo>
                  <a:lnTo>
                    <a:pt x="46" y="599"/>
                  </a:lnTo>
                  <a:lnTo>
                    <a:pt x="46" y="599"/>
                  </a:lnTo>
                  <a:lnTo>
                    <a:pt x="46" y="658"/>
                  </a:lnTo>
                  <a:lnTo>
                    <a:pt x="48" y="720"/>
                  </a:lnTo>
                  <a:lnTo>
                    <a:pt x="50" y="783"/>
                  </a:lnTo>
                  <a:lnTo>
                    <a:pt x="53" y="850"/>
                  </a:lnTo>
                  <a:lnTo>
                    <a:pt x="53" y="850"/>
                  </a:lnTo>
                  <a:lnTo>
                    <a:pt x="55" y="893"/>
                  </a:lnTo>
                  <a:lnTo>
                    <a:pt x="55" y="893"/>
                  </a:lnTo>
                  <a:lnTo>
                    <a:pt x="56" y="932"/>
                  </a:lnTo>
                  <a:lnTo>
                    <a:pt x="59" y="972"/>
                  </a:lnTo>
                  <a:lnTo>
                    <a:pt x="59" y="972"/>
                  </a:lnTo>
                  <a:lnTo>
                    <a:pt x="59" y="985"/>
                  </a:lnTo>
                  <a:lnTo>
                    <a:pt x="59" y="996"/>
                  </a:lnTo>
                  <a:lnTo>
                    <a:pt x="56" y="1019"/>
                  </a:lnTo>
                  <a:lnTo>
                    <a:pt x="56" y="1019"/>
                  </a:lnTo>
                  <a:lnTo>
                    <a:pt x="53" y="1035"/>
                  </a:lnTo>
                  <a:lnTo>
                    <a:pt x="52" y="1052"/>
                  </a:lnTo>
                  <a:lnTo>
                    <a:pt x="52" y="1052"/>
                  </a:lnTo>
                  <a:lnTo>
                    <a:pt x="52" y="1053"/>
                  </a:lnTo>
                  <a:lnTo>
                    <a:pt x="52" y="1053"/>
                  </a:lnTo>
                  <a:lnTo>
                    <a:pt x="53" y="1076"/>
                  </a:lnTo>
                  <a:lnTo>
                    <a:pt x="56" y="1097"/>
                  </a:lnTo>
                  <a:lnTo>
                    <a:pt x="58" y="1106"/>
                  </a:lnTo>
                  <a:lnTo>
                    <a:pt x="61" y="1115"/>
                  </a:lnTo>
                  <a:lnTo>
                    <a:pt x="65" y="1123"/>
                  </a:lnTo>
                  <a:lnTo>
                    <a:pt x="69" y="1132"/>
                  </a:lnTo>
                  <a:lnTo>
                    <a:pt x="73" y="1139"/>
                  </a:lnTo>
                  <a:lnTo>
                    <a:pt x="79" y="1145"/>
                  </a:lnTo>
                  <a:lnTo>
                    <a:pt x="85" y="1151"/>
                  </a:lnTo>
                  <a:lnTo>
                    <a:pt x="93" y="1157"/>
                  </a:lnTo>
                  <a:lnTo>
                    <a:pt x="101" y="1162"/>
                  </a:lnTo>
                  <a:lnTo>
                    <a:pt x="110" y="1166"/>
                  </a:lnTo>
                  <a:lnTo>
                    <a:pt x="122" y="1169"/>
                  </a:lnTo>
                  <a:lnTo>
                    <a:pt x="133" y="1171"/>
                  </a:lnTo>
                  <a:lnTo>
                    <a:pt x="133" y="1171"/>
                  </a:lnTo>
                  <a:lnTo>
                    <a:pt x="175" y="1178"/>
                  </a:lnTo>
                  <a:lnTo>
                    <a:pt x="211" y="1183"/>
                  </a:lnTo>
                  <a:lnTo>
                    <a:pt x="246" y="1186"/>
                  </a:lnTo>
                  <a:lnTo>
                    <a:pt x="279" y="1186"/>
                  </a:lnTo>
                  <a:lnTo>
                    <a:pt x="279" y="1186"/>
                  </a:lnTo>
                  <a:lnTo>
                    <a:pt x="311" y="1187"/>
                  </a:lnTo>
                  <a:lnTo>
                    <a:pt x="342" y="1188"/>
                  </a:lnTo>
                  <a:lnTo>
                    <a:pt x="342" y="1188"/>
                  </a:lnTo>
                  <a:lnTo>
                    <a:pt x="376" y="1189"/>
                  </a:lnTo>
                  <a:lnTo>
                    <a:pt x="409" y="1190"/>
                  </a:lnTo>
                  <a:lnTo>
                    <a:pt x="409" y="1190"/>
                  </a:lnTo>
                  <a:lnTo>
                    <a:pt x="440" y="1189"/>
                  </a:lnTo>
                  <a:lnTo>
                    <a:pt x="440" y="1189"/>
                  </a:lnTo>
                  <a:lnTo>
                    <a:pt x="472" y="1187"/>
                  </a:lnTo>
                  <a:lnTo>
                    <a:pt x="504" y="1184"/>
                  </a:lnTo>
                  <a:lnTo>
                    <a:pt x="504" y="1184"/>
                  </a:lnTo>
                  <a:lnTo>
                    <a:pt x="552" y="1180"/>
                  </a:lnTo>
                  <a:lnTo>
                    <a:pt x="576" y="1178"/>
                  </a:lnTo>
                  <a:lnTo>
                    <a:pt x="599" y="1178"/>
                  </a:lnTo>
                  <a:lnTo>
                    <a:pt x="599" y="1178"/>
                  </a:lnTo>
                  <a:lnTo>
                    <a:pt x="612" y="1178"/>
                  </a:lnTo>
                  <a:lnTo>
                    <a:pt x="612" y="1178"/>
                  </a:lnTo>
                  <a:lnTo>
                    <a:pt x="691" y="1179"/>
                  </a:lnTo>
                  <a:lnTo>
                    <a:pt x="784" y="1180"/>
                  </a:lnTo>
                  <a:lnTo>
                    <a:pt x="784" y="1180"/>
                  </a:lnTo>
                  <a:lnTo>
                    <a:pt x="873" y="1179"/>
                  </a:lnTo>
                  <a:lnTo>
                    <a:pt x="880" y="1179"/>
                  </a:lnTo>
                  <a:lnTo>
                    <a:pt x="880" y="1179"/>
                  </a:lnTo>
                  <a:lnTo>
                    <a:pt x="976" y="1179"/>
                  </a:lnTo>
                  <a:lnTo>
                    <a:pt x="976" y="1179"/>
                  </a:lnTo>
                  <a:lnTo>
                    <a:pt x="1009" y="1179"/>
                  </a:lnTo>
                  <a:lnTo>
                    <a:pt x="1011" y="1179"/>
                  </a:lnTo>
                  <a:lnTo>
                    <a:pt x="1011" y="1179"/>
                  </a:lnTo>
                  <a:lnTo>
                    <a:pt x="1041" y="1179"/>
                  </a:lnTo>
                  <a:lnTo>
                    <a:pt x="1041" y="1179"/>
                  </a:lnTo>
                  <a:lnTo>
                    <a:pt x="1084" y="1180"/>
                  </a:lnTo>
                  <a:lnTo>
                    <a:pt x="1107" y="1181"/>
                  </a:lnTo>
                  <a:lnTo>
                    <a:pt x="1130" y="1184"/>
                  </a:lnTo>
                  <a:lnTo>
                    <a:pt x="1130" y="1184"/>
                  </a:lnTo>
                  <a:lnTo>
                    <a:pt x="1159" y="1187"/>
                  </a:lnTo>
                  <a:lnTo>
                    <a:pt x="1174" y="1188"/>
                  </a:lnTo>
                  <a:lnTo>
                    <a:pt x="1189" y="1188"/>
                  </a:lnTo>
                  <a:lnTo>
                    <a:pt x="1189" y="1188"/>
                  </a:lnTo>
                  <a:lnTo>
                    <a:pt x="1208" y="1188"/>
                  </a:lnTo>
                  <a:lnTo>
                    <a:pt x="1208" y="1188"/>
                  </a:lnTo>
                  <a:lnTo>
                    <a:pt x="1210" y="1188"/>
                  </a:lnTo>
                  <a:lnTo>
                    <a:pt x="1210" y="1188"/>
                  </a:lnTo>
                  <a:lnTo>
                    <a:pt x="1219" y="1188"/>
                  </a:lnTo>
                  <a:lnTo>
                    <a:pt x="1219" y="1188"/>
                  </a:lnTo>
                  <a:lnTo>
                    <a:pt x="1237" y="1189"/>
                  </a:lnTo>
                  <a:lnTo>
                    <a:pt x="1237" y="1189"/>
                  </a:lnTo>
                  <a:lnTo>
                    <a:pt x="1248" y="1188"/>
                  </a:lnTo>
                  <a:lnTo>
                    <a:pt x="1255" y="1187"/>
                  </a:lnTo>
                  <a:lnTo>
                    <a:pt x="1260" y="1185"/>
                  </a:lnTo>
                  <a:lnTo>
                    <a:pt x="1262" y="1183"/>
                  </a:lnTo>
                  <a:lnTo>
                    <a:pt x="1262" y="1183"/>
                  </a:lnTo>
                  <a:lnTo>
                    <a:pt x="1265" y="1178"/>
                  </a:lnTo>
                  <a:lnTo>
                    <a:pt x="1268" y="1176"/>
                  </a:lnTo>
                  <a:lnTo>
                    <a:pt x="1272" y="1174"/>
                  </a:lnTo>
                  <a:lnTo>
                    <a:pt x="1276" y="1173"/>
                  </a:lnTo>
                  <a:lnTo>
                    <a:pt x="1276" y="1173"/>
                  </a:lnTo>
                  <a:lnTo>
                    <a:pt x="1281" y="1174"/>
                  </a:lnTo>
                  <a:lnTo>
                    <a:pt x="1287" y="1176"/>
                  </a:lnTo>
                  <a:lnTo>
                    <a:pt x="1291" y="1179"/>
                  </a:lnTo>
                  <a:lnTo>
                    <a:pt x="1294" y="1184"/>
                  </a:lnTo>
                  <a:lnTo>
                    <a:pt x="1294" y="1184"/>
                  </a:lnTo>
                  <a:lnTo>
                    <a:pt x="1295" y="1188"/>
                  </a:lnTo>
                  <a:lnTo>
                    <a:pt x="1296" y="1192"/>
                  </a:lnTo>
                  <a:lnTo>
                    <a:pt x="1295" y="1196"/>
                  </a:lnTo>
                  <a:lnTo>
                    <a:pt x="1293" y="1200"/>
                  </a:lnTo>
                  <a:lnTo>
                    <a:pt x="1293" y="1200"/>
                  </a:lnTo>
                  <a:lnTo>
                    <a:pt x="1290" y="1204"/>
                  </a:lnTo>
                  <a:lnTo>
                    <a:pt x="1287" y="1208"/>
                  </a:lnTo>
                  <a:lnTo>
                    <a:pt x="1279" y="1215"/>
                  </a:lnTo>
                  <a:lnTo>
                    <a:pt x="1270" y="1219"/>
                  </a:lnTo>
                  <a:lnTo>
                    <a:pt x="1261" y="1223"/>
                  </a:lnTo>
                  <a:lnTo>
                    <a:pt x="1251" y="1225"/>
                  </a:lnTo>
                  <a:lnTo>
                    <a:pt x="1241" y="1226"/>
                  </a:lnTo>
                  <a:lnTo>
                    <a:pt x="1221" y="1227"/>
                  </a:lnTo>
                  <a:lnTo>
                    <a:pt x="1221" y="1227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60" name="Freeform 1010">
              <a:extLst>
                <a:ext uri="{FF2B5EF4-FFF2-40B4-BE49-F238E27FC236}">
                  <a16:creationId xmlns:a16="http://schemas.microsoft.com/office/drawing/2014/main" id="{EEB58DBE-B99B-441B-9A11-897FFAF1B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7500" y="2363788"/>
              <a:ext cx="822325" cy="422275"/>
            </a:xfrm>
            <a:custGeom>
              <a:avLst/>
              <a:gdLst/>
              <a:ahLst/>
              <a:cxnLst>
                <a:cxn ang="0">
                  <a:pos x="1224" y="794"/>
                </a:cxn>
                <a:cxn ang="0">
                  <a:pos x="1217" y="774"/>
                </a:cxn>
                <a:cxn ang="0">
                  <a:pos x="1226" y="760"/>
                </a:cxn>
                <a:cxn ang="0">
                  <a:pos x="1240" y="724"/>
                </a:cxn>
                <a:cxn ang="0">
                  <a:pos x="1256" y="649"/>
                </a:cxn>
                <a:cxn ang="0">
                  <a:pos x="1286" y="584"/>
                </a:cxn>
                <a:cxn ang="0">
                  <a:pos x="1313" y="525"/>
                </a:cxn>
                <a:cxn ang="0">
                  <a:pos x="1351" y="435"/>
                </a:cxn>
                <a:cxn ang="0">
                  <a:pos x="1404" y="353"/>
                </a:cxn>
                <a:cxn ang="0">
                  <a:pos x="1460" y="252"/>
                </a:cxn>
                <a:cxn ang="0">
                  <a:pos x="1509" y="131"/>
                </a:cxn>
                <a:cxn ang="0">
                  <a:pos x="1516" y="71"/>
                </a:cxn>
                <a:cxn ang="0">
                  <a:pos x="1506" y="49"/>
                </a:cxn>
                <a:cxn ang="0">
                  <a:pos x="1465" y="35"/>
                </a:cxn>
                <a:cxn ang="0">
                  <a:pos x="1425" y="37"/>
                </a:cxn>
                <a:cxn ang="0">
                  <a:pos x="781" y="47"/>
                </a:cxn>
                <a:cxn ang="0">
                  <a:pos x="307" y="65"/>
                </a:cxn>
                <a:cxn ang="0">
                  <a:pos x="295" y="101"/>
                </a:cxn>
                <a:cxn ang="0">
                  <a:pos x="257" y="189"/>
                </a:cxn>
                <a:cxn ang="0">
                  <a:pos x="245" y="243"/>
                </a:cxn>
                <a:cxn ang="0">
                  <a:pos x="228" y="311"/>
                </a:cxn>
                <a:cxn ang="0">
                  <a:pos x="196" y="371"/>
                </a:cxn>
                <a:cxn ang="0">
                  <a:pos x="150" y="466"/>
                </a:cxn>
                <a:cxn ang="0">
                  <a:pos x="135" y="518"/>
                </a:cxn>
                <a:cxn ang="0">
                  <a:pos x="104" y="613"/>
                </a:cxn>
                <a:cxn ang="0">
                  <a:pos x="74" y="660"/>
                </a:cxn>
                <a:cxn ang="0">
                  <a:pos x="52" y="709"/>
                </a:cxn>
                <a:cxn ang="0">
                  <a:pos x="36" y="756"/>
                </a:cxn>
                <a:cxn ang="0">
                  <a:pos x="32" y="773"/>
                </a:cxn>
                <a:cxn ang="0">
                  <a:pos x="17" y="780"/>
                </a:cxn>
                <a:cxn ang="0">
                  <a:pos x="4" y="774"/>
                </a:cxn>
                <a:cxn ang="0">
                  <a:pos x="0" y="762"/>
                </a:cxn>
                <a:cxn ang="0">
                  <a:pos x="13" y="713"/>
                </a:cxn>
                <a:cxn ang="0">
                  <a:pos x="42" y="646"/>
                </a:cxn>
                <a:cxn ang="0">
                  <a:pos x="79" y="583"/>
                </a:cxn>
                <a:cxn ang="0">
                  <a:pos x="98" y="520"/>
                </a:cxn>
                <a:cxn ang="0">
                  <a:pos x="128" y="431"/>
                </a:cxn>
                <a:cxn ang="0">
                  <a:pos x="164" y="359"/>
                </a:cxn>
                <a:cxn ang="0">
                  <a:pos x="198" y="289"/>
                </a:cxn>
                <a:cxn ang="0">
                  <a:pos x="212" y="219"/>
                </a:cxn>
                <a:cxn ang="0">
                  <a:pos x="237" y="133"/>
                </a:cxn>
                <a:cxn ang="0">
                  <a:pos x="265" y="77"/>
                </a:cxn>
                <a:cxn ang="0">
                  <a:pos x="276" y="43"/>
                </a:cxn>
                <a:cxn ang="0">
                  <a:pos x="303" y="24"/>
                </a:cxn>
                <a:cxn ang="0">
                  <a:pos x="375" y="18"/>
                </a:cxn>
                <a:cxn ang="0">
                  <a:pos x="411" y="13"/>
                </a:cxn>
                <a:cxn ang="0">
                  <a:pos x="479" y="13"/>
                </a:cxn>
                <a:cxn ang="0">
                  <a:pos x="668" y="15"/>
                </a:cxn>
                <a:cxn ang="0">
                  <a:pos x="1159" y="4"/>
                </a:cxn>
                <a:cxn ang="0">
                  <a:pos x="1375" y="1"/>
                </a:cxn>
                <a:cxn ang="0">
                  <a:pos x="1481" y="2"/>
                </a:cxn>
                <a:cxn ang="0">
                  <a:pos x="1535" y="17"/>
                </a:cxn>
                <a:cxn ang="0">
                  <a:pos x="1547" y="34"/>
                </a:cxn>
                <a:cxn ang="0">
                  <a:pos x="1550" y="109"/>
                </a:cxn>
                <a:cxn ang="0">
                  <a:pos x="1516" y="216"/>
                </a:cxn>
                <a:cxn ang="0">
                  <a:pos x="1472" y="303"/>
                </a:cxn>
                <a:cxn ang="0">
                  <a:pos x="1406" y="412"/>
                </a:cxn>
                <a:cxn ang="0">
                  <a:pos x="1362" y="503"/>
                </a:cxn>
                <a:cxn ang="0">
                  <a:pos x="1315" y="608"/>
                </a:cxn>
                <a:cxn ang="0">
                  <a:pos x="1277" y="715"/>
                </a:cxn>
                <a:cxn ang="0">
                  <a:pos x="1261" y="773"/>
                </a:cxn>
                <a:cxn ang="0">
                  <a:pos x="1244" y="796"/>
                </a:cxn>
              </a:cxnLst>
              <a:rect l="0" t="0" r="r" b="b"/>
              <a:pathLst>
                <a:path w="1553" h="798">
                  <a:moveTo>
                    <a:pt x="1235" y="798"/>
                  </a:moveTo>
                  <a:lnTo>
                    <a:pt x="1235" y="798"/>
                  </a:lnTo>
                  <a:lnTo>
                    <a:pt x="1229" y="797"/>
                  </a:lnTo>
                  <a:lnTo>
                    <a:pt x="1226" y="796"/>
                  </a:lnTo>
                  <a:lnTo>
                    <a:pt x="1224" y="794"/>
                  </a:lnTo>
                  <a:lnTo>
                    <a:pt x="1220" y="792"/>
                  </a:lnTo>
                  <a:lnTo>
                    <a:pt x="1219" y="789"/>
                  </a:lnTo>
                  <a:lnTo>
                    <a:pt x="1217" y="786"/>
                  </a:lnTo>
                  <a:lnTo>
                    <a:pt x="1217" y="781"/>
                  </a:lnTo>
                  <a:lnTo>
                    <a:pt x="1217" y="774"/>
                  </a:lnTo>
                  <a:lnTo>
                    <a:pt x="1217" y="774"/>
                  </a:lnTo>
                  <a:lnTo>
                    <a:pt x="1218" y="770"/>
                  </a:lnTo>
                  <a:lnTo>
                    <a:pt x="1219" y="766"/>
                  </a:lnTo>
                  <a:lnTo>
                    <a:pt x="1222" y="763"/>
                  </a:lnTo>
                  <a:lnTo>
                    <a:pt x="1226" y="760"/>
                  </a:lnTo>
                  <a:lnTo>
                    <a:pt x="1228" y="759"/>
                  </a:lnTo>
                  <a:lnTo>
                    <a:pt x="1229" y="757"/>
                  </a:lnTo>
                  <a:lnTo>
                    <a:pt x="1229" y="757"/>
                  </a:lnTo>
                  <a:lnTo>
                    <a:pt x="1235" y="741"/>
                  </a:lnTo>
                  <a:lnTo>
                    <a:pt x="1240" y="724"/>
                  </a:lnTo>
                  <a:lnTo>
                    <a:pt x="1244" y="705"/>
                  </a:lnTo>
                  <a:lnTo>
                    <a:pt x="1248" y="686"/>
                  </a:lnTo>
                  <a:lnTo>
                    <a:pt x="1248" y="686"/>
                  </a:lnTo>
                  <a:lnTo>
                    <a:pt x="1251" y="667"/>
                  </a:lnTo>
                  <a:lnTo>
                    <a:pt x="1256" y="649"/>
                  </a:lnTo>
                  <a:lnTo>
                    <a:pt x="1256" y="649"/>
                  </a:lnTo>
                  <a:lnTo>
                    <a:pt x="1262" y="632"/>
                  </a:lnTo>
                  <a:lnTo>
                    <a:pt x="1269" y="616"/>
                  </a:lnTo>
                  <a:lnTo>
                    <a:pt x="1277" y="599"/>
                  </a:lnTo>
                  <a:lnTo>
                    <a:pt x="1286" y="584"/>
                  </a:lnTo>
                  <a:lnTo>
                    <a:pt x="1286" y="584"/>
                  </a:lnTo>
                  <a:lnTo>
                    <a:pt x="1294" y="566"/>
                  </a:lnTo>
                  <a:lnTo>
                    <a:pt x="1302" y="549"/>
                  </a:lnTo>
                  <a:lnTo>
                    <a:pt x="1302" y="549"/>
                  </a:lnTo>
                  <a:lnTo>
                    <a:pt x="1313" y="525"/>
                  </a:lnTo>
                  <a:lnTo>
                    <a:pt x="1323" y="500"/>
                  </a:lnTo>
                  <a:lnTo>
                    <a:pt x="1323" y="500"/>
                  </a:lnTo>
                  <a:lnTo>
                    <a:pt x="1336" y="468"/>
                  </a:lnTo>
                  <a:lnTo>
                    <a:pt x="1351" y="435"/>
                  </a:lnTo>
                  <a:lnTo>
                    <a:pt x="1351" y="435"/>
                  </a:lnTo>
                  <a:lnTo>
                    <a:pt x="1359" y="421"/>
                  </a:lnTo>
                  <a:lnTo>
                    <a:pt x="1368" y="405"/>
                  </a:lnTo>
                  <a:lnTo>
                    <a:pt x="1387" y="377"/>
                  </a:lnTo>
                  <a:lnTo>
                    <a:pt x="1387" y="377"/>
                  </a:lnTo>
                  <a:lnTo>
                    <a:pt x="1404" y="353"/>
                  </a:lnTo>
                  <a:lnTo>
                    <a:pt x="1411" y="340"/>
                  </a:lnTo>
                  <a:lnTo>
                    <a:pt x="1419" y="328"/>
                  </a:lnTo>
                  <a:lnTo>
                    <a:pt x="1430" y="307"/>
                  </a:lnTo>
                  <a:lnTo>
                    <a:pt x="1430" y="307"/>
                  </a:lnTo>
                  <a:lnTo>
                    <a:pt x="1460" y="252"/>
                  </a:lnTo>
                  <a:lnTo>
                    <a:pt x="1474" y="222"/>
                  </a:lnTo>
                  <a:lnTo>
                    <a:pt x="1488" y="192"/>
                  </a:lnTo>
                  <a:lnTo>
                    <a:pt x="1499" y="162"/>
                  </a:lnTo>
                  <a:lnTo>
                    <a:pt x="1504" y="146"/>
                  </a:lnTo>
                  <a:lnTo>
                    <a:pt x="1509" y="131"/>
                  </a:lnTo>
                  <a:lnTo>
                    <a:pt x="1512" y="116"/>
                  </a:lnTo>
                  <a:lnTo>
                    <a:pt x="1514" y="101"/>
                  </a:lnTo>
                  <a:lnTo>
                    <a:pt x="1515" y="85"/>
                  </a:lnTo>
                  <a:lnTo>
                    <a:pt x="1516" y="71"/>
                  </a:lnTo>
                  <a:lnTo>
                    <a:pt x="1516" y="71"/>
                  </a:lnTo>
                  <a:lnTo>
                    <a:pt x="1515" y="65"/>
                  </a:lnTo>
                  <a:lnTo>
                    <a:pt x="1514" y="60"/>
                  </a:lnTo>
                  <a:lnTo>
                    <a:pt x="1512" y="56"/>
                  </a:lnTo>
                  <a:lnTo>
                    <a:pt x="1510" y="52"/>
                  </a:lnTo>
                  <a:lnTo>
                    <a:pt x="1506" y="49"/>
                  </a:lnTo>
                  <a:lnTo>
                    <a:pt x="1503" y="46"/>
                  </a:lnTo>
                  <a:lnTo>
                    <a:pt x="1495" y="42"/>
                  </a:lnTo>
                  <a:lnTo>
                    <a:pt x="1486" y="38"/>
                  </a:lnTo>
                  <a:lnTo>
                    <a:pt x="1475" y="36"/>
                  </a:lnTo>
                  <a:lnTo>
                    <a:pt x="1465" y="35"/>
                  </a:lnTo>
                  <a:lnTo>
                    <a:pt x="1456" y="35"/>
                  </a:lnTo>
                  <a:lnTo>
                    <a:pt x="1456" y="35"/>
                  </a:lnTo>
                  <a:lnTo>
                    <a:pt x="1439" y="36"/>
                  </a:lnTo>
                  <a:lnTo>
                    <a:pt x="1425" y="37"/>
                  </a:lnTo>
                  <a:lnTo>
                    <a:pt x="1425" y="37"/>
                  </a:lnTo>
                  <a:lnTo>
                    <a:pt x="1404" y="37"/>
                  </a:lnTo>
                  <a:lnTo>
                    <a:pt x="1272" y="37"/>
                  </a:lnTo>
                  <a:lnTo>
                    <a:pt x="1272" y="37"/>
                  </a:lnTo>
                  <a:lnTo>
                    <a:pt x="1092" y="41"/>
                  </a:lnTo>
                  <a:lnTo>
                    <a:pt x="781" y="47"/>
                  </a:lnTo>
                  <a:lnTo>
                    <a:pt x="314" y="57"/>
                  </a:lnTo>
                  <a:lnTo>
                    <a:pt x="309" y="57"/>
                  </a:lnTo>
                  <a:lnTo>
                    <a:pt x="308" y="61"/>
                  </a:lnTo>
                  <a:lnTo>
                    <a:pt x="308" y="61"/>
                  </a:lnTo>
                  <a:lnTo>
                    <a:pt x="307" y="65"/>
                  </a:lnTo>
                  <a:lnTo>
                    <a:pt x="306" y="66"/>
                  </a:lnTo>
                  <a:lnTo>
                    <a:pt x="306" y="66"/>
                  </a:lnTo>
                  <a:lnTo>
                    <a:pt x="306" y="66"/>
                  </a:lnTo>
                  <a:lnTo>
                    <a:pt x="301" y="83"/>
                  </a:lnTo>
                  <a:lnTo>
                    <a:pt x="295" y="101"/>
                  </a:lnTo>
                  <a:lnTo>
                    <a:pt x="280" y="134"/>
                  </a:lnTo>
                  <a:lnTo>
                    <a:pt x="280" y="134"/>
                  </a:lnTo>
                  <a:lnTo>
                    <a:pt x="272" y="151"/>
                  </a:lnTo>
                  <a:lnTo>
                    <a:pt x="264" y="170"/>
                  </a:lnTo>
                  <a:lnTo>
                    <a:pt x="257" y="189"/>
                  </a:lnTo>
                  <a:lnTo>
                    <a:pt x="251" y="207"/>
                  </a:lnTo>
                  <a:lnTo>
                    <a:pt x="251" y="207"/>
                  </a:lnTo>
                  <a:lnTo>
                    <a:pt x="248" y="225"/>
                  </a:lnTo>
                  <a:lnTo>
                    <a:pt x="245" y="243"/>
                  </a:lnTo>
                  <a:lnTo>
                    <a:pt x="245" y="243"/>
                  </a:lnTo>
                  <a:lnTo>
                    <a:pt x="241" y="272"/>
                  </a:lnTo>
                  <a:lnTo>
                    <a:pt x="238" y="285"/>
                  </a:lnTo>
                  <a:lnTo>
                    <a:pt x="234" y="299"/>
                  </a:lnTo>
                  <a:lnTo>
                    <a:pt x="234" y="299"/>
                  </a:lnTo>
                  <a:lnTo>
                    <a:pt x="228" y="311"/>
                  </a:lnTo>
                  <a:lnTo>
                    <a:pt x="222" y="322"/>
                  </a:lnTo>
                  <a:lnTo>
                    <a:pt x="210" y="345"/>
                  </a:lnTo>
                  <a:lnTo>
                    <a:pt x="210" y="345"/>
                  </a:lnTo>
                  <a:lnTo>
                    <a:pt x="196" y="371"/>
                  </a:lnTo>
                  <a:lnTo>
                    <a:pt x="196" y="371"/>
                  </a:lnTo>
                  <a:lnTo>
                    <a:pt x="182" y="400"/>
                  </a:lnTo>
                  <a:lnTo>
                    <a:pt x="182" y="400"/>
                  </a:lnTo>
                  <a:lnTo>
                    <a:pt x="171" y="422"/>
                  </a:lnTo>
                  <a:lnTo>
                    <a:pt x="159" y="444"/>
                  </a:lnTo>
                  <a:lnTo>
                    <a:pt x="150" y="466"/>
                  </a:lnTo>
                  <a:lnTo>
                    <a:pt x="146" y="477"/>
                  </a:lnTo>
                  <a:lnTo>
                    <a:pt x="143" y="487"/>
                  </a:lnTo>
                  <a:lnTo>
                    <a:pt x="143" y="487"/>
                  </a:lnTo>
                  <a:lnTo>
                    <a:pt x="135" y="518"/>
                  </a:lnTo>
                  <a:lnTo>
                    <a:pt x="135" y="518"/>
                  </a:lnTo>
                  <a:lnTo>
                    <a:pt x="126" y="553"/>
                  </a:lnTo>
                  <a:lnTo>
                    <a:pt x="116" y="588"/>
                  </a:lnTo>
                  <a:lnTo>
                    <a:pt x="116" y="588"/>
                  </a:lnTo>
                  <a:lnTo>
                    <a:pt x="110" y="600"/>
                  </a:lnTo>
                  <a:lnTo>
                    <a:pt x="104" y="613"/>
                  </a:lnTo>
                  <a:lnTo>
                    <a:pt x="97" y="625"/>
                  </a:lnTo>
                  <a:lnTo>
                    <a:pt x="89" y="637"/>
                  </a:lnTo>
                  <a:lnTo>
                    <a:pt x="89" y="637"/>
                  </a:lnTo>
                  <a:lnTo>
                    <a:pt x="81" y="648"/>
                  </a:lnTo>
                  <a:lnTo>
                    <a:pt x="74" y="660"/>
                  </a:lnTo>
                  <a:lnTo>
                    <a:pt x="68" y="673"/>
                  </a:lnTo>
                  <a:lnTo>
                    <a:pt x="62" y="686"/>
                  </a:lnTo>
                  <a:lnTo>
                    <a:pt x="62" y="686"/>
                  </a:lnTo>
                  <a:lnTo>
                    <a:pt x="58" y="697"/>
                  </a:lnTo>
                  <a:lnTo>
                    <a:pt x="52" y="709"/>
                  </a:lnTo>
                  <a:lnTo>
                    <a:pt x="52" y="709"/>
                  </a:lnTo>
                  <a:lnTo>
                    <a:pt x="47" y="723"/>
                  </a:lnTo>
                  <a:lnTo>
                    <a:pt x="41" y="736"/>
                  </a:lnTo>
                  <a:lnTo>
                    <a:pt x="38" y="750"/>
                  </a:lnTo>
                  <a:lnTo>
                    <a:pt x="36" y="756"/>
                  </a:lnTo>
                  <a:lnTo>
                    <a:pt x="36" y="762"/>
                  </a:lnTo>
                  <a:lnTo>
                    <a:pt x="36" y="762"/>
                  </a:lnTo>
                  <a:lnTo>
                    <a:pt x="35" y="766"/>
                  </a:lnTo>
                  <a:lnTo>
                    <a:pt x="34" y="770"/>
                  </a:lnTo>
                  <a:lnTo>
                    <a:pt x="32" y="773"/>
                  </a:lnTo>
                  <a:lnTo>
                    <a:pt x="30" y="775"/>
                  </a:lnTo>
                  <a:lnTo>
                    <a:pt x="26" y="777"/>
                  </a:lnTo>
                  <a:lnTo>
                    <a:pt x="23" y="779"/>
                  </a:lnTo>
                  <a:lnTo>
                    <a:pt x="17" y="780"/>
                  </a:lnTo>
                  <a:lnTo>
                    <a:pt x="17" y="780"/>
                  </a:lnTo>
                  <a:lnTo>
                    <a:pt x="13" y="780"/>
                  </a:lnTo>
                  <a:lnTo>
                    <a:pt x="10" y="779"/>
                  </a:lnTo>
                  <a:lnTo>
                    <a:pt x="7" y="776"/>
                  </a:lnTo>
                  <a:lnTo>
                    <a:pt x="4" y="774"/>
                  </a:lnTo>
                  <a:lnTo>
                    <a:pt x="4" y="774"/>
                  </a:lnTo>
                  <a:lnTo>
                    <a:pt x="2" y="772"/>
                  </a:lnTo>
                  <a:lnTo>
                    <a:pt x="1" y="769"/>
                  </a:lnTo>
                  <a:lnTo>
                    <a:pt x="0" y="766"/>
                  </a:lnTo>
                  <a:lnTo>
                    <a:pt x="0" y="762"/>
                  </a:lnTo>
                  <a:lnTo>
                    <a:pt x="0" y="762"/>
                  </a:lnTo>
                  <a:lnTo>
                    <a:pt x="1" y="750"/>
                  </a:lnTo>
                  <a:lnTo>
                    <a:pt x="4" y="737"/>
                  </a:lnTo>
                  <a:lnTo>
                    <a:pt x="8" y="726"/>
                  </a:lnTo>
                  <a:lnTo>
                    <a:pt x="13" y="713"/>
                  </a:lnTo>
                  <a:lnTo>
                    <a:pt x="13" y="713"/>
                  </a:lnTo>
                  <a:lnTo>
                    <a:pt x="18" y="703"/>
                  </a:lnTo>
                  <a:lnTo>
                    <a:pt x="22" y="690"/>
                  </a:lnTo>
                  <a:lnTo>
                    <a:pt x="22" y="690"/>
                  </a:lnTo>
                  <a:lnTo>
                    <a:pt x="32" y="668"/>
                  </a:lnTo>
                  <a:lnTo>
                    <a:pt x="42" y="646"/>
                  </a:lnTo>
                  <a:lnTo>
                    <a:pt x="54" y="624"/>
                  </a:lnTo>
                  <a:lnTo>
                    <a:pt x="69" y="602"/>
                  </a:lnTo>
                  <a:lnTo>
                    <a:pt x="69" y="602"/>
                  </a:lnTo>
                  <a:lnTo>
                    <a:pt x="74" y="593"/>
                  </a:lnTo>
                  <a:lnTo>
                    <a:pt x="79" y="583"/>
                  </a:lnTo>
                  <a:lnTo>
                    <a:pt x="83" y="573"/>
                  </a:lnTo>
                  <a:lnTo>
                    <a:pt x="87" y="563"/>
                  </a:lnTo>
                  <a:lnTo>
                    <a:pt x="93" y="541"/>
                  </a:lnTo>
                  <a:lnTo>
                    <a:pt x="98" y="520"/>
                  </a:lnTo>
                  <a:lnTo>
                    <a:pt x="98" y="520"/>
                  </a:lnTo>
                  <a:lnTo>
                    <a:pt x="104" y="492"/>
                  </a:lnTo>
                  <a:lnTo>
                    <a:pt x="104" y="492"/>
                  </a:lnTo>
                  <a:lnTo>
                    <a:pt x="110" y="472"/>
                  </a:lnTo>
                  <a:lnTo>
                    <a:pt x="119" y="451"/>
                  </a:lnTo>
                  <a:lnTo>
                    <a:pt x="128" y="431"/>
                  </a:lnTo>
                  <a:lnTo>
                    <a:pt x="137" y="412"/>
                  </a:lnTo>
                  <a:lnTo>
                    <a:pt x="143" y="401"/>
                  </a:lnTo>
                  <a:lnTo>
                    <a:pt x="143" y="401"/>
                  </a:lnTo>
                  <a:lnTo>
                    <a:pt x="153" y="381"/>
                  </a:lnTo>
                  <a:lnTo>
                    <a:pt x="164" y="359"/>
                  </a:lnTo>
                  <a:lnTo>
                    <a:pt x="164" y="359"/>
                  </a:lnTo>
                  <a:lnTo>
                    <a:pt x="183" y="325"/>
                  </a:lnTo>
                  <a:lnTo>
                    <a:pt x="191" y="307"/>
                  </a:lnTo>
                  <a:lnTo>
                    <a:pt x="198" y="289"/>
                  </a:lnTo>
                  <a:lnTo>
                    <a:pt x="198" y="289"/>
                  </a:lnTo>
                  <a:lnTo>
                    <a:pt x="202" y="277"/>
                  </a:lnTo>
                  <a:lnTo>
                    <a:pt x="205" y="264"/>
                  </a:lnTo>
                  <a:lnTo>
                    <a:pt x="209" y="240"/>
                  </a:lnTo>
                  <a:lnTo>
                    <a:pt x="209" y="240"/>
                  </a:lnTo>
                  <a:lnTo>
                    <a:pt x="212" y="219"/>
                  </a:lnTo>
                  <a:lnTo>
                    <a:pt x="216" y="198"/>
                  </a:lnTo>
                  <a:lnTo>
                    <a:pt x="216" y="198"/>
                  </a:lnTo>
                  <a:lnTo>
                    <a:pt x="222" y="176"/>
                  </a:lnTo>
                  <a:lnTo>
                    <a:pt x="230" y="155"/>
                  </a:lnTo>
                  <a:lnTo>
                    <a:pt x="237" y="13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53" y="99"/>
                  </a:lnTo>
                  <a:lnTo>
                    <a:pt x="253" y="99"/>
                  </a:lnTo>
                  <a:lnTo>
                    <a:pt x="265" y="77"/>
                  </a:lnTo>
                  <a:lnTo>
                    <a:pt x="269" y="65"/>
                  </a:lnTo>
                  <a:lnTo>
                    <a:pt x="273" y="54"/>
                  </a:lnTo>
                  <a:lnTo>
                    <a:pt x="273" y="54"/>
                  </a:lnTo>
                  <a:lnTo>
                    <a:pt x="274" y="48"/>
                  </a:lnTo>
                  <a:lnTo>
                    <a:pt x="276" y="43"/>
                  </a:lnTo>
                  <a:lnTo>
                    <a:pt x="278" y="38"/>
                  </a:lnTo>
                  <a:lnTo>
                    <a:pt x="282" y="34"/>
                  </a:lnTo>
                  <a:lnTo>
                    <a:pt x="287" y="31"/>
                  </a:lnTo>
                  <a:lnTo>
                    <a:pt x="292" y="28"/>
                  </a:lnTo>
                  <a:lnTo>
                    <a:pt x="303" y="24"/>
                  </a:lnTo>
                  <a:lnTo>
                    <a:pt x="316" y="22"/>
                  </a:lnTo>
                  <a:lnTo>
                    <a:pt x="329" y="20"/>
                  </a:lnTo>
                  <a:lnTo>
                    <a:pt x="356" y="19"/>
                  </a:lnTo>
                  <a:lnTo>
                    <a:pt x="356" y="19"/>
                  </a:lnTo>
                  <a:lnTo>
                    <a:pt x="375" y="18"/>
                  </a:lnTo>
                  <a:lnTo>
                    <a:pt x="382" y="18"/>
                  </a:lnTo>
                  <a:lnTo>
                    <a:pt x="389" y="16"/>
                  </a:lnTo>
                  <a:lnTo>
                    <a:pt x="389" y="16"/>
                  </a:lnTo>
                  <a:lnTo>
                    <a:pt x="400" y="14"/>
                  </a:lnTo>
                  <a:lnTo>
                    <a:pt x="411" y="13"/>
                  </a:lnTo>
                  <a:lnTo>
                    <a:pt x="423" y="12"/>
                  </a:lnTo>
                  <a:lnTo>
                    <a:pt x="437" y="12"/>
                  </a:lnTo>
                  <a:lnTo>
                    <a:pt x="437" y="12"/>
                  </a:lnTo>
                  <a:lnTo>
                    <a:pt x="459" y="12"/>
                  </a:lnTo>
                  <a:lnTo>
                    <a:pt x="479" y="13"/>
                  </a:lnTo>
                  <a:lnTo>
                    <a:pt x="479" y="13"/>
                  </a:lnTo>
                  <a:lnTo>
                    <a:pt x="500" y="14"/>
                  </a:lnTo>
                  <a:lnTo>
                    <a:pt x="519" y="15"/>
                  </a:lnTo>
                  <a:lnTo>
                    <a:pt x="668" y="15"/>
                  </a:lnTo>
                  <a:lnTo>
                    <a:pt x="668" y="15"/>
                  </a:lnTo>
                  <a:lnTo>
                    <a:pt x="751" y="14"/>
                  </a:lnTo>
                  <a:lnTo>
                    <a:pt x="833" y="13"/>
                  </a:lnTo>
                  <a:lnTo>
                    <a:pt x="997" y="8"/>
                  </a:lnTo>
                  <a:lnTo>
                    <a:pt x="997" y="8"/>
                  </a:lnTo>
                  <a:lnTo>
                    <a:pt x="1159" y="4"/>
                  </a:lnTo>
                  <a:lnTo>
                    <a:pt x="1241" y="2"/>
                  </a:lnTo>
                  <a:lnTo>
                    <a:pt x="1323" y="2"/>
                  </a:lnTo>
                  <a:lnTo>
                    <a:pt x="1323" y="2"/>
                  </a:lnTo>
                  <a:lnTo>
                    <a:pt x="1375" y="1"/>
                  </a:lnTo>
                  <a:lnTo>
                    <a:pt x="1375" y="1"/>
                  </a:lnTo>
                  <a:lnTo>
                    <a:pt x="1427" y="0"/>
                  </a:lnTo>
                  <a:lnTo>
                    <a:pt x="1427" y="0"/>
                  </a:lnTo>
                  <a:lnTo>
                    <a:pt x="1456" y="1"/>
                  </a:lnTo>
                  <a:lnTo>
                    <a:pt x="1481" y="2"/>
                  </a:lnTo>
                  <a:lnTo>
                    <a:pt x="1481" y="2"/>
                  </a:lnTo>
                  <a:lnTo>
                    <a:pt x="1496" y="3"/>
                  </a:lnTo>
                  <a:lnTo>
                    <a:pt x="1506" y="5"/>
                  </a:lnTo>
                  <a:lnTo>
                    <a:pt x="1517" y="7"/>
                  </a:lnTo>
                  <a:lnTo>
                    <a:pt x="1526" y="12"/>
                  </a:lnTo>
                  <a:lnTo>
                    <a:pt x="1535" y="17"/>
                  </a:lnTo>
                  <a:lnTo>
                    <a:pt x="1539" y="21"/>
                  </a:lnTo>
                  <a:lnTo>
                    <a:pt x="1542" y="25"/>
                  </a:lnTo>
                  <a:lnTo>
                    <a:pt x="1545" y="29"/>
                  </a:lnTo>
                  <a:lnTo>
                    <a:pt x="1547" y="34"/>
                  </a:lnTo>
                  <a:lnTo>
                    <a:pt x="1547" y="34"/>
                  </a:lnTo>
                  <a:lnTo>
                    <a:pt x="1550" y="49"/>
                  </a:lnTo>
                  <a:lnTo>
                    <a:pt x="1552" y="63"/>
                  </a:lnTo>
                  <a:lnTo>
                    <a:pt x="1553" y="78"/>
                  </a:lnTo>
                  <a:lnTo>
                    <a:pt x="1552" y="93"/>
                  </a:lnTo>
                  <a:lnTo>
                    <a:pt x="1550" y="109"/>
                  </a:lnTo>
                  <a:lnTo>
                    <a:pt x="1548" y="123"/>
                  </a:lnTo>
                  <a:lnTo>
                    <a:pt x="1544" y="139"/>
                  </a:lnTo>
                  <a:lnTo>
                    <a:pt x="1540" y="155"/>
                  </a:lnTo>
                  <a:lnTo>
                    <a:pt x="1528" y="186"/>
                  </a:lnTo>
                  <a:lnTo>
                    <a:pt x="1516" y="216"/>
                  </a:lnTo>
                  <a:lnTo>
                    <a:pt x="1502" y="244"/>
                  </a:lnTo>
                  <a:lnTo>
                    <a:pt x="1489" y="271"/>
                  </a:lnTo>
                  <a:lnTo>
                    <a:pt x="1486" y="277"/>
                  </a:lnTo>
                  <a:lnTo>
                    <a:pt x="1486" y="277"/>
                  </a:lnTo>
                  <a:lnTo>
                    <a:pt x="1472" y="303"/>
                  </a:lnTo>
                  <a:lnTo>
                    <a:pt x="1457" y="329"/>
                  </a:lnTo>
                  <a:lnTo>
                    <a:pt x="1427" y="378"/>
                  </a:lnTo>
                  <a:lnTo>
                    <a:pt x="1427" y="378"/>
                  </a:lnTo>
                  <a:lnTo>
                    <a:pt x="1406" y="412"/>
                  </a:lnTo>
                  <a:lnTo>
                    <a:pt x="1406" y="412"/>
                  </a:lnTo>
                  <a:lnTo>
                    <a:pt x="1393" y="433"/>
                  </a:lnTo>
                  <a:lnTo>
                    <a:pt x="1382" y="456"/>
                  </a:lnTo>
                  <a:lnTo>
                    <a:pt x="1372" y="479"/>
                  </a:lnTo>
                  <a:lnTo>
                    <a:pt x="1362" y="503"/>
                  </a:lnTo>
                  <a:lnTo>
                    <a:pt x="1362" y="503"/>
                  </a:lnTo>
                  <a:lnTo>
                    <a:pt x="1346" y="540"/>
                  </a:lnTo>
                  <a:lnTo>
                    <a:pt x="1346" y="540"/>
                  </a:lnTo>
                  <a:lnTo>
                    <a:pt x="1327" y="581"/>
                  </a:lnTo>
                  <a:lnTo>
                    <a:pt x="1327" y="581"/>
                  </a:lnTo>
                  <a:lnTo>
                    <a:pt x="1315" y="608"/>
                  </a:lnTo>
                  <a:lnTo>
                    <a:pt x="1302" y="633"/>
                  </a:lnTo>
                  <a:lnTo>
                    <a:pt x="1292" y="660"/>
                  </a:lnTo>
                  <a:lnTo>
                    <a:pt x="1284" y="689"/>
                  </a:lnTo>
                  <a:lnTo>
                    <a:pt x="1284" y="689"/>
                  </a:lnTo>
                  <a:lnTo>
                    <a:pt x="1277" y="715"/>
                  </a:lnTo>
                  <a:lnTo>
                    <a:pt x="1277" y="715"/>
                  </a:lnTo>
                  <a:lnTo>
                    <a:pt x="1272" y="735"/>
                  </a:lnTo>
                  <a:lnTo>
                    <a:pt x="1267" y="755"/>
                  </a:lnTo>
                  <a:lnTo>
                    <a:pt x="1264" y="765"/>
                  </a:lnTo>
                  <a:lnTo>
                    <a:pt x="1261" y="773"/>
                  </a:lnTo>
                  <a:lnTo>
                    <a:pt x="1256" y="783"/>
                  </a:lnTo>
                  <a:lnTo>
                    <a:pt x="1251" y="790"/>
                  </a:lnTo>
                  <a:lnTo>
                    <a:pt x="1251" y="790"/>
                  </a:lnTo>
                  <a:lnTo>
                    <a:pt x="1248" y="794"/>
                  </a:lnTo>
                  <a:lnTo>
                    <a:pt x="1244" y="796"/>
                  </a:lnTo>
                  <a:lnTo>
                    <a:pt x="1240" y="798"/>
                  </a:lnTo>
                  <a:lnTo>
                    <a:pt x="1235" y="798"/>
                  </a:lnTo>
                  <a:lnTo>
                    <a:pt x="1235" y="79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382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500"/>
                            </p:stCondLst>
                            <p:childTnLst>
                              <p:par>
                                <p:cTn id="5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500"/>
                            </p:stCondLst>
                            <p:childTnLst>
                              <p:par>
                                <p:cTn id="6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图文框  955">
            <a:extLst>
              <a:ext uri="{FF2B5EF4-FFF2-40B4-BE49-F238E27FC236}">
                <a16:creationId xmlns:a16="http://schemas.microsoft.com/office/drawing/2014/main" id="{D137A5D7-389A-4844-B452-8D275C0B3778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3524754" y="1764263"/>
            <a:ext cx="6533646" cy="1664737"/>
          </a:xfrm>
          <a:prstGeom prst="frame">
            <a:avLst>
              <a:gd name="adj1" fmla="val 2229"/>
            </a:avLst>
          </a:prstGeom>
          <a:blipFill dpi="0" rotWithShape="1">
            <a:blip r:embed="rId4"/>
            <a:srcRect/>
            <a:stretch>
              <a:fillRect l="-50000" r="-47000"/>
            </a:stretch>
          </a:blip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PA_文本框 956">
            <a:extLst>
              <a:ext uri="{FF2B5EF4-FFF2-40B4-BE49-F238E27FC236}">
                <a16:creationId xmlns:a16="http://schemas.microsoft.com/office/drawing/2014/main" id="{EEEDD7A2-DD9C-47A3-88C0-E96F6E170E07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3818181" y="1984136"/>
            <a:ext cx="5777764" cy="92333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solidFill>
                  <a:schemeClr val="accent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你了解人工智能吗？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DE66FF19-F39C-4A34-915B-28BAA442F85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18" y="3299114"/>
            <a:ext cx="4762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2F7FFB9-930D-485B-8825-11AE69B1828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5945" y="1167881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12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7037E-6 L -0.64948 0.00162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474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7FDC231-1734-4CC7-8316-92BC824DB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921" y="1375954"/>
            <a:ext cx="4038601" cy="2312819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5112C57A-564E-4549-8DDD-A401B8A55DE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688" y="1375955"/>
            <a:ext cx="4038600" cy="231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C897E87-97F6-49DC-AF02-A6DA227BAC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24755" y="1169296"/>
            <a:ext cx="4328935" cy="4519408"/>
          </a:xfrm>
          <a:custGeom>
            <a:avLst/>
            <a:gdLst>
              <a:gd name="connsiteX0" fmla="*/ 145166 w 4328935"/>
              <a:gd name="connsiteY0" fmla="*/ 196268 h 4519408"/>
              <a:gd name="connsiteX1" fmla="*/ 145166 w 4328935"/>
              <a:gd name="connsiteY1" fmla="*/ 2514280 h 4519408"/>
              <a:gd name="connsiteX2" fmla="*/ 4183766 w 4328935"/>
              <a:gd name="connsiteY2" fmla="*/ 2514280 h 4519408"/>
              <a:gd name="connsiteX3" fmla="*/ 4183766 w 4328935"/>
              <a:gd name="connsiteY3" fmla="*/ 196268 h 4519408"/>
              <a:gd name="connsiteX4" fmla="*/ 0 w 4328935"/>
              <a:gd name="connsiteY4" fmla="*/ 0 h 4519408"/>
              <a:gd name="connsiteX5" fmla="*/ 4328935 w 4328935"/>
              <a:gd name="connsiteY5" fmla="*/ 0 h 4519408"/>
              <a:gd name="connsiteX6" fmla="*/ 4328935 w 4328935"/>
              <a:gd name="connsiteY6" fmla="*/ 4519408 h 4519408"/>
              <a:gd name="connsiteX7" fmla="*/ 0 w 4328935"/>
              <a:gd name="connsiteY7" fmla="*/ 4519408 h 4519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28935" h="4519408">
                <a:moveTo>
                  <a:pt x="145166" y="196268"/>
                </a:moveTo>
                <a:lnTo>
                  <a:pt x="145166" y="2514280"/>
                </a:lnTo>
                <a:lnTo>
                  <a:pt x="4183766" y="2514280"/>
                </a:lnTo>
                <a:lnTo>
                  <a:pt x="4183766" y="196268"/>
                </a:lnTo>
                <a:close/>
                <a:moveTo>
                  <a:pt x="0" y="0"/>
                </a:moveTo>
                <a:lnTo>
                  <a:pt x="4328935" y="0"/>
                </a:lnTo>
                <a:lnTo>
                  <a:pt x="4328935" y="4519408"/>
                </a:lnTo>
                <a:lnTo>
                  <a:pt x="0" y="4519408"/>
                </a:lnTo>
                <a:close/>
              </a:path>
            </a:pathLst>
          </a:cu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784F146-C55A-4423-9F75-F45F0927B077}"/>
              </a:ext>
            </a:extLst>
          </p:cNvPr>
          <p:cNvSpPr/>
          <p:nvPr/>
        </p:nvSpPr>
        <p:spPr>
          <a:xfrm>
            <a:off x="0" y="0"/>
            <a:ext cx="4224753" cy="7055427"/>
          </a:xfrm>
          <a:prstGeom prst="rect">
            <a:avLst/>
          </a:prstGeom>
          <a:solidFill>
            <a:srgbClr val="E5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C89C28B-07C1-4E18-A0C4-1CAB59FA27FA}"/>
              </a:ext>
            </a:extLst>
          </p:cNvPr>
          <p:cNvSpPr/>
          <p:nvPr/>
        </p:nvSpPr>
        <p:spPr>
          <a:xfrm>
            <a:off x="8553688" y="0"/>
            <a:ext cx="4224753" cy="7055427"/>
          </a:xfrm>
          <a:prstGeom prst="rect">
            <a:avLst/>
          </a:prstGeom>
          <a:solidFill>
            <a:srgbClr val="E5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1964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96296E-6 L -0.33125 -0.000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63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-0.3431 4.07407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61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CF6B11B-C88B-4B28-9E28-CE13B9462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377" y="2002246"/>
            <a:ext cx="2733245" cy="28535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3AC705F-27D3-493A-9A94-69EA90B303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033" y="2140308"/>
            <a:ext cx="2549931" cy="1427485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68C837D5-CE6E-4E3B-A7B3-FA9A1612D779}"/>
              </a:ext>
            </a:extLst>
          </p:cNvPr>
          <p:cNvGrpSpPr/>
          <p:nvPr/>
        </p:nvGrpSpPr>
        <p:grpSpPr>
          <a:xfrm>
            <a:off x="5644587" y="135751"/>
            <a:ext cx="1138177" cy="1150634"/>
            <a:chOff x="5644587" y="135751"/>
            <a:chExt cx="1138177" cy="1150634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A9F2DA29-608B-48B3-A5E0-D7377D84920C}"/>
                </a:ext>
              </a:extLst>
            </p:cNvPr>
            <p:cNvSpPr/>
            <p:nvPr/>
          </p:nvSpPr>
          <p:spPr>
            <a:xfrm>
              <a:off x="5644587" y="135751"/>
              <a:ext cx="1138177" cy="115063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KSO_Shape">
              <a:extLst>
                <a:ext uri="{FF2B5EF4-FFF2-40B4-BE49-F238E27FC236}">
                  <a16:creationId xmlns:a16="http://schemas.microsoft.com/office/drawing/2014/main" id="{69735DB1-9506-4AC0-B468-30EBDCC2BC5A}"/>
                </a:ext>
              </a:extLst>
            </p:cNvPr>
            <p:cNvSpPr/>
            <p:nvPr/>
          </p:nvSpPr>
          <p:spPr>
            <a:xfrm>
              <a:off x="5869820" y="339787"/>
              <a:ext cx="687710" cy="742561"/>
            </a:xfrm>
            <a:custGeom>
              <a:avLst/>
              <a:gdLst>
                <a:gd name="connsiteX0" fmla="*/ 1638300 w 4396363"/>
                <a:gd name="connsiteY0" fmla="*/ 558403 h 5128349"/>
                <a:gd name="connsiteX1" fmla="*/ 558403 w 4396363"/>
                <a:gd name="connsiteY1" fmla="*/ 1638300 h 5128349"/>
                <a:gd name="connsiteX2" fmla="*/ 1638300 w 4396363"/>
                <a:gd name="connsiteY2" fmla="*/ 2718197 h 5128349"/>
                <a:gd name="connsiteX3" fmla="*/ 2718197 w 4396363"/>
                <a:gd name="connsiteY3" fmla="*/ 1638300 h 5128349"/>
                <a:gd name="connsiteX4" fmla="*/ 1638300 w 4396363"/>
                <a:gd name="connsiteY4" fmla="*/ 558403 h 5128349"/>
                <a:gd name="connsiteX5" fmla="*/ 1638300 w 4396363"/>
                <a:gd name="connsiteY5" fmla="*/ 0 h 5128349"/>
                <a:gd name="connsiteX6" fmla="*/ 3276600 w 4396363"/>
                <a:gd name="connsiteY6" fmla="*/ 1638300 h 5128349"/>
                <a:gd name="connsiteX7" fmla="*/ 2902492 w 4396363"/>
                <a:gd name="connsiteY7" fmla="*/ 2680411 h 5128349"/>
                <a:gd name="connsiteX8" fmla="*/ 2816386 w 4396363"/>
                <a:gd name="connsiteY8" fmla="*/ 2775151 h 5128349"/>
                <a:gd name="connsiteX9" fmla="*/ 2928393 w 4396363"/>
                <a:gd name="connsiteY9" fmla="*/ 2923790 h 5128349"/>
                <a:gd name="connsiteX10" fmla="*/ 2942554 w 4396363"/>
                <a:gd name="connsiteY10" fmla="*/ 2913119 h 5128349"/>
                <a:gd name="connsiteX11" fmla="*/ 3136485 w 4396363"/>
                <a:gd name="connsiteY11" fmla="*/ 2942400 h 5128349"/>
                <a:gd name="connsiteX12" fmla="*/ 4367683 w 4396363"/>
                <a:gd name="connsiteY12" fmla="*/ 4576254 h 5128349"/>
                <a:gd name="connsiteX13" fmla="*/ 4342375 w 4396363"/>
                <a:gd name="connsiteY13" fmla="*/ 4770744 h 5128349"/>
                <a:gd name="connsiteX14" fmla="*/ 3903910 w 4396363"/>
                <a:gd name="connsiteY14" fmla="*/ 5101151 h 5128349"/>
                <a:gd name="connsiteX15" fmla="*/ 3709978 w 4396363"/>
                <a:gd name="connsiteY15" fmla="*/ 5071870 h 5128349"/>
                <a:gd name="connsiteX16" fmla="*/ 2478781 w 4396363"/>
                <a:gd name="connsiteY16" fmla="*/ 3438015 h 5128349"/>
                <a:gd name="connsiteX17" fmla="*/ 2504089 w 4396363"/>
                <a:gd name="connsiteY17" fmla="*/ 3243526 h 5128349"/>
                <a:gd name="connsiteX18" fmla="*/ 2518249 w 4396363"/>
                <a:gd name="connsiteY18" fmla="*/ 3232855 h 5128349"/>
                <a:gd name="connsiteX19" fmla="*/ 2406738 w 4396363"/>
                <a:gd name="connsiteY19" fmla="*/ 3084875 h 5128349"/>
                <a:gd name="connsiteX20" fmla="*/ 2276001 w 4396363"/>
                <a:gd name="connsiteY20" fmla="*/ 3147854 h 5128349"/>
                <a:gd name="connsiteX21" fmla="*/ 1638300 w 4396363"/>
                <a:gd name="connsiteY21" fmla="*/ 3276600 h 5128349"/>
                <a:gd name="connsiteX22" fmla="*/ 0 w 4396363"/>
                <a:gd name="connsiteY22" fmla="*/ 1638300 h 5128349"/>
                <a:gd name="connsiteX23" fmla="*/ 1638300 w 4396363"/>
                <a:gd name="connsiteY23" fmla="*/ 0 h 512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96363" h="5128349">
                  <a:moveTo>
                    <a:pt x="1638300" y="558403"/>
                  </a:moveTo>
                  <a:cubicBezTo>
                    <a:pt x="1041889" y="558403"/>
                    <a:pt x="558403" y="1041889"/>
                    <a:pt x="558403" y="1638300"/>
                  </a:cubicBezTo>
                  <a:cubicBezTo>
                    <a:pt x="558403" y="2234711"/>
                    <a:pt x="1041889" y="2718197"/>
                    <a:pt x="1638300" y="2718197"/>
                  </a:cubicBezTo>
                  <a:cubicBezTo>
                    <a:pt x="2234711" y="2718197"/>
                    <a:pt x="2718197" y="2234711"/>
                    <a:pt x="2718197" y="1638300"/>
                  </a:cubicBezTo>
                  <a:cubicBezTo>
                    <a:pt x="2718197" y="1041889"/>
                    <a:pt x="2234711" y="558403"/>
                    <a:pt x="1638300" y="558403"/>
                  </a:cubicBezTo>
                  <a:close/>
                  <a:moveTo>
                    <a:pt x="1638300" y="0"/>
                  </a:moveTo>
                  <a:cubicBezTo>
                    <a:pt x="2543108" y="0"/>
                    <a:pt x="3276600" y="733492"/>
                    <a:pt x="3276600" y="1638300"/>
                  </a:cubicBezTo>
                  <a:cubicBezTo>
                    <a:pt x="3276600" y="2034154"/>
                    <a:pt x="3136205" y="2397216"/>
                    <a:pt x="2902492" y="2680411"/>
                  </a:cubicBezTo>
                  <a:lnTo>
                    <a:pt x="2816386" y="2775151"/>
                  </a:lnTo>
                  <a:lnTo>
                    <a:pt x="2928393" y="2923790"/>
                  </a:lnTo>
                  <a:lnTo>
                    <a:pt x="2942554" y="2913119"/>
                  </a:lnTo>
                  <a:cubicBezTo>
                    <a:pt x="3003095" y="2867498"/>
                    <a:pt x="3089921" y="2880607"/>
                    <a:pt x="3136485" y="2942400"/>
                  </a:cubicBezTo>
                  <a:lnTo>
                    <a:pt x="4367683" y="4576254"/>
                  </a:lnTo>
                  <a:cubicBezTo>
                    <a:pt x="4414247" y="4638047"/>
                    <a:pt x="4402916" y="4725123"/>
                    <a:pt x="4342375" y="4770744"/>
                  </a:cubicBezTo>
                  <a:lnTo>
                    <a:pt x="3903910" y="5101151"/>
                  </a:lnTo>
                  <a:cubicBezTo>
                    <a:pt x="3843369" y="5146772"/>
                    <a:pt x="3756543" y="5133662"/>
                    <a:pt x="3709978" y="5071870"/>
                  </a:cubicBezTo>
                  <a:lnTo>
                    <a:pt x="2478781" y="3438015"/>
                  </a:lnTo>
                  <a:cubicBezTo>
                    <a:pt x="2432217" y="3376223"/>
                    <a:pt x="2443548" y="3289147"/>
                    <a:pt x="2504089" y="3243526"/>
                  </a:cubicBezTo>
                  <a:lnTo>
                    <a:pt x="2518249" y="3232855"/>
                  </a:lnTo>
                  <a:lnTo>
                    <a:pt x="2406738" y="3084875"/>
                  </a:lnTo>
                  <a:lnTo>
                    <a:pt x="2276001" y="3147854"/>
                  </a:lnTo>
                  <a:cubicBezTo>
                    <a:pt x="2079997" y="3230757"/>
                    <a:pt x="1864502" y="3276600"/>
                    <a:pt x="1638300" y="3276600"/>
                  </a:cubicBezTo>
                  <a:cubicBezTo>
                    <a:pt x="733492" y="3276600"/>
                    <a:pt x="0" y="2543108"/>
                    <a:pt x="0" y="1638300"/>
                  </a:cubicBezTo>
                  <a:cubicBezTo>
                    <a:pt x="0" y="733492"/>
                    <a:pt x="733492" y="0"/>
                    <a:pt x="1638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388F876-8837-4986-84E4-C258441675BF}"/>
              </a:ext>
            </a:extLst>
          </p:cNvPr>
          <p:cNvGrpSpPr/>
          <p:nvPr/>
        </p:nvGrpSpPr>
        <p:grpSpPr>
          <a:xfrm>
            <a:off x="2913239" y="5184881"/>
            <a:ext cx="1074517" cy="1019149"/>
            <a:chOff x="2913239" y="5184881"/>
            <a:chExt cx="1074517" cy="1019149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C5809DF9-B3DD-4A47-88E0-BFCDC21F41F0}"/>
                </a:ext>
              </a:extLst>
            </p:cNvPr>
            <p:cNvSpPr/>
            <p:nvPr/>
          </p:nvSpPr>
          <p:spPr>
            <a:xfrm>
              <a:off x="2913239" y="5184881"/>
              <a:ext cx="1074517" cy="101914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KSO_Shape">
              <a:extLst>
                <a:ext uri="{FF2B5EF4-FFF2-40B4-BE49-F238E27FC236}">
                  <a16:creationId xmlns:a16="http://schemas.microsoft.com/office/drawing/2014/main" id="{68DE5148-14DF-44D6-BA4B-0181E8D96E57}"/>
                </a:ext>
              </a:extLst>
            </p:cNvPr>
            <p:cNvSpPr/>
            <p:nvPr/>
          </p:nvSpPr>
          <p:spPr>
            <a:xfrm>
              <a:off x="3132967" y="5384380"/>
              <a:ext cx="635059" cy="631527"/>
            </a:xfrm>
            <a:custGeom>
              <a:avLst/>
              <a:gdLst/>
              <a:ahLst/>
              <a:cxnLst/>
              <a:rect l="l" t="t" r="r" b="b"/>
              <a:pathLst>
                <a:path w="1653350" h="1669516">
                  <a:moveTo>
                    <a:pt x="813975" y="253339"/>
                  </a:moveTo>
                  <a:lnTo>
                    <a:pt x="845530" y="253339"/>
                  </a:lnTo>
                  <a:lnTo>
                    <a:pt x="845530" y="767826"/>
                  </a:lnTo>
                  <a:lnTo>
                    <a:pt x="1193563" y="767826"/>
                  </a:lnTo>
                  <a:lnTo>
                    <a:pt x="1193563" y="805466"/>
                  </a:lnTo>
                  <a:lnTo>
                    <a:pt x="813975" y="805466"/>
                  </a:lnTo>
                  <a:close/>
                  <a:moveTo>
                    <a:pt x="826676" y="112861"/>
                  </a:moveTo>
                  <a:cubicBezTo>
                    <a:pt x="458188" y="112861"/>
                    <a:pt x="159470" y="411579"/>
                    <a:pt x="159470" y="780067"/>
                  </a:cubicBezTo>
                  <a:cubicBezTo>
                    <a:pt x="159470" y="1148555"/>
                    <a:pt x="458188" y="1447273"/>
                    <a:pt x="826676" y="1447273"/>
                  </a:cubicBezTo>
                  <a:cubicBezTo>
                    <a:pt x="1195164" y="1447273"/>
                    <a:pt x="1493882" y="1148555"/>
                    <a:pt x="1493882" y="780067"/>
                  </a:cubicBezTo>
                  <a:cubicBezTo>
                    <a:pt x="1493882" y="411579"/>
                    <a:pt x="1195164" y="112861"/>
                    <a:pt x="826676" y="112861"/>
                  </a:cubicBezTo>
                  <a:close/>
                  <a:moveTo>
                    <a:pt x="826675" y="59986"/>
                  </a:moveTo>
                  <a:cubicBezTo>
                    <a:pt x="1224364" y="59986"/>
                    <a:pt x="1546755" y="382377"/>
                    <a:pt x="1546755" y="780066"/>
                  </a:cubicBezTo>
                  <a:cubicBezTo>
                    <a:pt x="1546755" y="1035236"/>
                    <a:pt x="1414030" y="1259406"/>
                    <a:pt x="1213013" y="1385996"/>
                  </a:cubicBezTo>
                  <a:lnTo>
                    <a:pt x="1464205" y="1637188"/>
                  </a:lnTo>
                  <a:lnTo>
                    <a:pt x="1431876" y="1669516"/>
                  </a:lnTo>
                  <a:lnTo>
                    <a:pt x="1171104" y="1408744"/>
                  </a:lnTo>
                  <a:cubicBezTo>
                    <a:pt x="1070033" y="1468079"/>
                    <a:pt x="952099" y="1500146"/>
                    <a:pt x="826675" y="1500146"/>
                  </a:cubicBezTo>
                  <a:cubicBezTo>
                    <a:pt x="701163" y="1500146"/>
                    <a:pt x="583151" y="1468034"/>
                    <a:pt x="482028" y="1408626"/>
                  </a:cubicBezTo>
                  <a:lnTo>
                    <a:pt x="221138" y="1669516"/>
                  </a:lnTo>
                  <a:lnTo>
                    <a:pt x="188810" y="1637188"/>
                  </a:lnTo>
                  <a:lnTo>
                    <a:pt x="440119" y="1385878"/>
                  </a:lnTo>
                  <a:cubicBezTo>
                    <a:pt x="239228" y="1259250"/>
                    <a:pt x="106595" y="1035147"/>
                    <a:pt x="106595" y="780066"/>
                  </a:cubicBezTo>
                  <a:cubicBezTo>
                    <a:pt x="106595" y="382377"/>
                    <a:pt x="428986" y="59986"/>
                    <a:pt x="826675" y="59986"/>
                  </a:cubicBezTo>
                  <a:close/>
                  <a:moveTo>
                    <a:pt x="293501" y="725"/>
                  </a:moveTo>
                  <a:cubicBezTo>
                    <a:pt x="339398" y="4063"/>
                    <a:pt x="384613" y="18932"/>
                    <a:pt x="424439" y="45334"/>
                  </a:cubicBezTo>
                  <a:lnTo>
                    <a:pt x="45333" y="424439"/>
                  </a:lnTo>
                  <a:cubicBezTo>
                    <a:pt x="-25073" y="318239"/>
                    <a:pt x="-13465" y="173714"/>
                    <a:pt x="80123" y="80125"/>
                  </a:cubicBezTo>
                  <a:cubicBezTo>
                    <a:pt x="138616" y="21632"/>
                    <a:pt x="217006" y="-4837"/>
                    <a:pt x="293501" y="725"/>
                  </a:cubicBezTo>
                  <a:close/>
                  <a:moveTo>
                    <a:pt x="1359849" y="724"/>
                  </a:moveTo>
                  <a:cubicBezTo>
                    <a:pt x="1436344" y="-4838"/>
                    <a:pt x="1514734" y="21631"/>
                    <a:pt x="1573227" y="80124"/>
                  </a:cubicBezTo>
                  <a:cubicBezTo>
                    <a:pt x="1666815" y="173713"/>
                    <a:pt x="1678423" y="318238"/>
                    <a:pt x="1608018" y="424440"/>
                  </a:cubicBezTo>
                  <a:lnTo>
                    <a:pt x="1228912" y="45334"/>
                  </a:lnTo>
                  <a:cubicBezTo>
                    <a:pt x="1268737" y="18931"/>
                    <a:pt x="1313952" y="4062"/>
                    <a:pt x="1359849" y="7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17CF51AD-00A2-4FED-815C-F2417BD69DC1}"/>
              </a:ext>
            </a:extLst>
          </p:cNvPr>
          <p:cNvGrpSpPr/>
          <p:nvPr/>
        </p:nvGrpSpPr>
        <p:grpSpPr>
          <a:xfrm>
            <a:off x="2371440" y="1473620"/>
            <a:ext cx="1172341" cy="1188558"/>
            <a:chOff x="2371440" y="1473620"/>
            <a:chExt cx="1172341" cy="1188558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6227853A-022F-431C-A2C7-B3FAC4CB60E1}"/>
                </a:ext>
              </a:extLst>
            </p:cNvPr>
            <p:cNvSpPr/>
            <p:nvPr/>
          </p:nvSpPr>
          <p:spPr>
            <a:xfrm>
              <a:off x="2371440" y="1473620"/>
              <a:ext cx="1172341" cy="11885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KSO_Shape">
              <a:extLst>
                <a:ext uri="{FF2B5EF4-FFF2-40B4-BE49-F238E27FC236}">
                  <a16:creationId xmlns:a16="http://schemas.microsoft.com/office/drawing/2014/main" id="{B648E0D1-F0F0-472C-8B0E-EEDE0299D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684" y="1808408"/>
              <a:ext cx="788853" cy="631888"/>
            </a:xfrm>
            <a:custGeom>
              <a:avLst/>
              <a:gdLst>
                <a:gd name="T0" fmla="*/ 545634 w 2775"/>
                <a:gd name="T1" fmla="*/ 950811 h 2403"/>
                <a:gd name="T2" fmla="*/ 560556 w 2775"/>
                <a:gd name="T3" fmla="*/ 1020953 h 2403"/>
                <a:gd name="T4" fmla="*/ 1734220 w 2775"/>
                <a:gd name="T5" fmla="*/ 1130062 h 2403"/>
                <a:gd name="T6" fmla="*/ 480106 w 2775"/>
                <a:gd name="T7" fmla="*/ 880669 h 2403"/>
                <a:gd name="T8" fmla="*/ 184257 w 2775"/>
                <a:gd name="T9" fmla="*/ 138335 h 2403"/>
                <a:gd name="T10" fmla="*/ 97968 w 2775"/>
                <a:gd name="T11" fmla="*/ 0 h 2403"/>
                <a:gd name="T12" fmla="*/ 302337 w 2775"/>
                <a:gd name="T13" fmla="*/ 64946 h 2403"/>
                <a:gd name="T14" fmla="*/ 1719947 w 2775"/>
                <a:gd name="T15" fmla="*/ 250043 h 2403"/>
                <a:gd name="T16" fmla="*/ 1727084 w 2775"/>
                <a:gd name="T17" fmla="*/ 348111 h 2403"/>
                <a:gd name="T18" fmla="*/ 1726435 w 2775"/>
                <a:gd name="T19" fmla="*/ 316288 h 2403"/>
                <a:gd name="T20" fmla="*/ 1727084 w 2775"/>
                <a:gd name="T21" fmla="*/ 366946 h 2403"/>
                <a:gd name="T22" fmla="*/ 1799748 w 2775"/>
                <a:gd name="T23" fmla="*/ 348111 h 2403"/>
                <a:gd name="T24" fmla="*/ 1800397 w 2775"/>
                <a:gd name="T25" fmla="*/ 817672 h 2403"/>
                <a:gd name="T26" fmla="*/ 685773 w 2775"/>
                <a:gd name="T27" fmla="*/ 876123 h 2403"/>
                <a:gd name="T28" fmla="*/ 558610 w 2775"/>
                <a:gd name="T29" fmla="*/ 879370 h 2403"/>
                <a:gd name="T30" fmla="*/ 648792 w 2775"/>
                <a:gd name="T31" fmla="*/ 654007 h 2403"/>
                <a:gd name="T32" fmla="*/ 585859 w 2775"/>
                <a:gd name="T33" fmla="*/ 276021 h 2403"/>
                <a:gd name="T34" fmla="*/ 600781 w 2775"/>
                <a:gd name="T35" fmla="*/ 366946 h 2403"/>
                <a:gd name="T36" fmla="*/ 424310 w 2775"/>
                <a:gd name="T37" fmla="*/ 421500 h 2403"/>
                <a:gd name="T38" fmla="*/ 609864 w 2775"/>
                <a:gd name="T39" fmla="*/ 421500 h 2403"/>
                <a:gd name="T40" fmla="*/ 479457 w 2775"/>
                <a:gd name="T41" fmla="*/ 595556 h 2403"/>
                <a:gd name="T42" fmla="*/ 868083 w 2775"/>
                <a:gd name="T43" fmla="*/ 285763 h 2403"/>
                <a:gd name="T44" fmla="*/ 872625 w 2775"/>
                <a:gd name="T45" fmla="*/ 366946 h 2403"/>
                <a:gd name="T46" fmla="*/ 666309 w 2775"/>
                <a:gd name="T47" fmla="*/ 421500 h 2403"/>
                <a:gd name="T48" fmla="*/ 875220 w 2775"/>
                <a:gd name="T49" fmla="*/ 421500 h 2403"/>
                <a:gd name="T50" fmla="*/ 695505 w 2775"/>
                <a:gd name="T51" fmla="*/ 595556 h 2403"/>
                <a:gd name="T52" fmla="*/ 888196 w 2775"/>
                <a:gd name="T53" fmla="*/ 654007 h 2403"/>
                <a:gd name="T54" fmla="*/ 890791 w 2775"/>
                <a:gd name="T55" fmla="*/ 710510 h 2403"/>
                <a:gd name="T56" fmla="*/ 724052 w 2775"/>
                <a:gd name="T57" fmla="*/ 765715 h 2403"/>
                <a:gd name="T58" fmla="*/ 894035 w 2775"/>
                <a:gd name="T59" fmla="*/ 765715 h 2403"/>
                <a:gd name="T60" fmla="*/ 929070 w 2775"/>
                <a:gd name="T61" fmla="*/ 366946 h 2403"/>
                <a:gd name="T62" fmla="*/ 1163284 w 2775"/>
                <a:gd name="T63" fmla="*/ 421500 h 2403"/>
                <a:gd name="T64" fmla="*/ 1166527 w 2775"/>
                <a:gd name="T65" fmla="*/ 481251 h 2403"/>
                <a:gd name="T66" fmla="*/ 938153 w 2775"/>
                <a:gd name="T67" fmla="*/ 535805 h 2403"/>
                <a:gd name="T68" fmla="*/ 1168474 w 2775"/>
                <a:gd name="T69" fmla="*/ 535805 h 2403"/>
                <a:gd name="T70" fmla="*/ 947236 w 2775"/>
                <a:gd name="T71" fmla="*/ 710510 h 2403"/>
                <a:gd name="T72" fmla="*/ 1178855 w 2775"/>
                <a:gd name="T73" fmla="*/ 765715 h 2403"/>
                <a:gd name="T74" fmla="*/ 1183396 w 2775"/>
                <a:gd name="T75" fmla="*/ 863783 h 2403"/>
                <a:gd name="T76" fmla="*/ 1214538 w 2775"/>
                <a:gd name="T77" fmla="*/ 298103 h 2403"/>
                <a:gd name="T78" fmla="*/ 1468864 w 2775"/>
                <a:gd name="T79" fmla="*/ 307195 h 2403"/>
                <a:gd name="T80" fmla="*/ 1222324 w 2775"/>
                <a:gd name="T81" fmla="*/ 481251 h 2403"/>
                <a:gd name="T82" fmla="*/ 1468864 w 2775"/>
                <a:gd name="T83" fmla="*/ 535805 h 2403"/>
                <a:gd name="T84" fmla="*/ 1468864 w 2775"/>
                <a:gd name="T85" fmla="*/ 595556 h 2403"/>
                <a:gd name="T86" fmla="*/ 1230758 w 2775"/>
                <a:gd name="T87" fmla="*/ 654007 h 2403"/>
                <a:gd name="T88" fmla="*/ 1468864 w 2775"/>
                <a:gd name="T89" fmla="*/ 654007 h 2403"/>
                <a:gd name="T90" fmla="*/ 1239841 w 2775"/>
                <a:gd name="T91" fmla="*/ 862484 h 2403"/>
                <a:gd name="T92" fmla="*/ 1727084 w 2775"/>
                <a:gd name="T93" fmla="*/ 421500 h 2403"/>
                <a:gd name="T94" fmla="*/ 1727084 w 2775"/>
                <a:gd name="T95" fmla="*/ 481251 h 2403"/>
                <a:gd name="T96" fmla="*/ 1525309 w 2775"/>
                <a:gd name="T97" fmla="*/ 535805 h 2403"/>
                <a:gd name="T98" fmla="*/ 1727084 w 2775"/>
                <a:gd name="T99" fmla="*/ 535805 h 2403"/>
                <a:gd name="T100" fmla="*/ 1525309 w 2775"/>
                <a:gd name="T101" fmla="*/ 710510 h 2403"/>
                <a:gd name="T102" fmla="*/ 1727084 w 2775"/>
                <a:gd name="T103" fmla="*/ 765715 h 2403"/>
                <a:gd name="T104" fmla="*/ 1726435 w 2775"/>
                <a:gd name="T105" fmla="*/ 850145 h 2403"/>
                <a:gd name="T106" fmla="*/ 1727084 w 2775"/>
                <a:gd name="T107" fmla="*/ 765715 h 2403"/>
                <a:gd name="T108" fmla="*/ 771413 w 2775"/>
                <a:gd name="T109" fmla="*/ 1560655 h 2403"/>
                <a:gd name="T110" fmla="*/ 771413 w 2775"/>
                <a:gd name="T111" fmla="*/ 1459989 h 2403"/>
                <a:gd name="T112" fmla="*/ 687070 w 2775"/>
                <a:gd name="T113" fmla="*/ 1375559 h 2403"/>
                <a:gd name="T114" fmla="*/ 1724488 w 2775"/>
                <a:gd name="T115" fmla="*/ 1375559 h 2403"/>
                <a:gd name="T116" fmla="*/ 1539583 w 2775"/>
                <a:gd name="T117" fmla="*/ 1190462 h 2403"/>
                <a:gd name="T118" fmla="*/ 1539583 w 2775"/>
                <a:gd name="T119" fmla="*/ 1291129 h 240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775" h="2403">
                  <a:moveTo>
                    <a:pt x="2651" y="1410"/>
                  </a:moveTo>
                  <a:cubicBezTo>
                    <a:pt x="2651" y="1412"/>
                    <a:pt x="2651" y="1412"/>
                    <a:pt x="2651" y="1412"/>
                  </a:cubicBezTo>
                  <a:cubicBezTo>
                    <a:pt x="841" y="1464"/>
                    <a:pt x="841" y="1464"/>
                    <a:pt x="841" y="1464"/>
                  </a:cubicBezTo>
                  <a:cubicBezTo>
                    <a:pt x="840" y="1465"/>
                    <a:pt x="839" y="1465"/>
                    <a:pt x="837" y="1466"/>
                  </a:cubicBezTo>
                  <a:cubicBezTo>
                    <a:pt x="754" y="1460"/>
                    <a:pt x="748" y="1577"/>
                    <a:pt x="850" y="1574"/>
                  </a:cubicBezTo>
                  <a:cubicBezTo>
                    <a:pt x="855" y="1573"/>
                    <a:pt x="859" y="1572"/>
                    <a:pt x="864" y="1572"/>
                  </a:cubicBezTo>
                  <a:cubicBezTo>
                    <a:pt x="2673" y="1572"/>
                    <a:pt x="2673" y="1572"/>
                    <a:pt x="2673" y="1572"/>
                  </a:cubicBezTo>
                  <a:cubicBezTo>
                    <a:pt x="2711" y="1572"/>
                    <a:pt x="2742" y="1598"/>
                    <a:pt x="2742" y="1635"/>
                  </a:cubicBezTo>
                  <a:cubicBezTo>
                    <a:pt x="2742" y="1673"/>
                    <a:pt x="2711" y="1740"/>
                    <a:pt x="2673" y="1740"/>
                  </a:cubicBezTo>
                  <a:cubicBezTo>
                    <a:pt x="864" y="1740"/>
                    <a:pt x="864" y="1740"/>
                    <a:pt x="864" y="1740"/>
                  </a:cubicBezTo>
                  <a:cubicBezTo>
                    <a:pt x="859" y="1740"/>
                    <a:pt x="855" y="1739"/>
                    <a:pt x="850" y="1738"/>
                  </a:cubicBezTo>
                  <a:cubicBezTo>
                    <a:pt x="563" y="1735"/>
                    <a:pt x="592" y="1356"/>
                    <a:pt x="740" y="1356"/>
                  </a:cubicBezTo>
                  <a:cubicBezTo>
                    <a:pt x="743" y="1353"/>
                    <a:pt x="748" y="1354"/>
                    <a:pt x="754" y="1357"/>
                  </a:cubicBezTo>
                  <a:cubicBezTo>
                    <a:pt x="407" y="213"/>
                    <a:pt x="407" y="213"/>
                    <a:pt x="407" y="213"/>
                  </a:cubicBezTo>
                  <a:cubicBezTo>
                    <a:pt x="284" y="213"/>
                    <a:pt x="284" y="213"/>
                    <a:pt x="284" y="213"/>
                  </a:cubicBezTo>
                  <a:cubicBezTo>
                    <a:pt x="259" y="261"/>
                    <a:pt x="209" y="301"/>
                    <a:pt x="151" y="301"/>
                  </a:cubicBezTo>
                  <a:cubicBezTo>
                    <a:pt x="67" y="301"/>
                    <a:pt x="0" y="234"/>
                    <a:pt x="0" y="150"/>
                  </a:cubicBezTo>
                  <a:cubicBezTo>
                    <a:pt x="0" y="67"/>
                    <a:pt x="67" y="0"/>
                    <a:pt x="151" y="0"/>
                  </a:cubicBezTo>
                  <a:cubicBezTo>
                    <a:pt x="212" y="0"/>
                    <a:pt x="264" y="46"/>
                    <a:pt x="288" y="99"/>
                  </a:cubicBezTo>
                  <a:cubicBezTo>
                    <a:pt x="466" y="99"/>
                    <a:pt x="466" y="99"/>
                    <a:pt x="466" y="99"/>
                  </a:cubicBezTo>
                  <a:cubicBezTo>
                    <a:pt x="466" y="100"/>
                    <a:pt x="466" y="100"/>
                    <a:pt x="466" y="100"/>
                  </a:cubicBezTo>
                  <a:cubicBezTo>
                    <a:pt x="486" y="100"/>
                    <a:pt x="486" y="100"/>
                    <a:pt x="486" y="100"/>
                  </a:cubicBezTo>
                  <a:cubicBezTo>
                    <a:pt x="558" y="304"/>
                    <a:pt x="558" y="304"/>
                    <a:pt x="558" y="304"/>
                  </a:cubicBezTo>
                  <a:cubicBezTo>
                    <a:pt x="2651" y="385"/>
                    <a:pt x="2651" y="385"/>
                    <a:pt x="2651" y="385"/>
                  </a:cubicBezTo>
                  <a:cubicBezTo>
                    <a:pt x="2651" y="385"/>
                    <a:pt x="2651" y="385"/>
                    <a:pt x="2651" y="385"/>
                  </a:cubicBezTo>
                  <a:cubicBezTo>
                    <a:pt x="2657" y="385"/>
                    <a:pt x="2774" y="390"/>
                    <a:pt x="2774" y="536"/>
                  </a:cubicBezTo>
                  <a:cubicBezTo>
                    <a:pt x="2662" y="536"/>
                    <a:pt x="2662" y="536"/>
                    <a:pt x="2662" y="536"/>
                  </a:cubicBezTo>
                  <a:cubicBezTo>
                    <a:pt x="2662" y="537"/>
                    <a:pt x="2662" y="537"/>
                    <a:pt x="2662" y="537"/>
                  </a:cubicBezTo>
                  <a:cubicBezTo>
                    <a:pt x="2661" y="489"/>
                    <a:pt x="2661" y="489"/>
                    <a:pt x="2661" y="489"/>
                  </a:cubicBezTo>
                  <a:cubicBezTo>
                    <a:pt x="2661" y="487"/>
                    <a:pt x="2661" y="487"/>
                    <a:pt x="2661" y="487"/>
                  </a:cubicBezTo>
                  <a:cubicBezTo>
                    <a:pt x="2351" y="476"/>
                    <a:pt x="2351" y="476"/>
                    <a:pt x="2351" y="476"/>
                  </a:cubicBezTo>
                  <a:cubicBezTo>
                    <a:pt x="2351" y="565"/>
                    <a:pt x="2351" y="565"/>
                    <a:pt x="2351" y="565"/>
                  </a:cubicBezTo>
                  <a:cubicBezTo>
                    <a:pt x="2662" y="565"/>
                    <a:pt x="2662" y="565"/>
                    <a:pt x="2662" y="565"/>
                  </a:cubicBezTo>
                  <a:cubicBezTo>
                    <a:pt x="2662" y="537"/>
                    <a:pt x="2662" y="537"/>
                    <a:pt x="2662" y="537"/>
                  </a:cubicBezTo>
                  <a:cubicBezTo>
                    <a:pt x="2662" y="537"/>
                    <a:pt x="2766" y="537"/>
                    <a:pt x="2774" y="537"/>
                  </a:cubicBezTo>
                  <a:cubicBezTo>
                    <a:pt x="2774" y="536"/>
                    <a:pt x="2774" y="536"/>
                    <a:pt x="2774" y="536"/>
                  </a:cubicBezTo>
                  <a:cubicBezTo>
                    <a:pt x="2774" y="536"/>
                    <a:pt x="2774" y="536"/>
                    <a:pt x="2774" y="536"/>
                  </a:cubicBezTo>
                  <a:cubicBezTo>
                    <a:pt x="2774" y="1259"/>
                    <a:pt x="2774" y="1259"/>
                    <a:pt x="2774" y="1259"/>
                  </a:cubicBezTo>
                  <a:cubicBezTo>
                    <a:pt x="2775" y="1259"/>
                    <a:pt x="2775" y="1259"/>
                    <a:pt x="2775" y="1259"/>
                  </a:cubicBezTo>
                  <a:cubicBezTo>
                    <a:pt x="2775" y="1406"/>
                    <a:pt x="2657" y="1410"/>
                    <a:pt x="2651" y="1410"/>
                  </a:cubicBezTo>
                  <a:close/>
                  <a:moveTo>
                    <a:pt x="861" y="1354"/>
                  </a:moveTo>
                  <a:cubicBezTo>
                    <a:pt x="1057" y="1349"/>
                    <a:pt x="1057" y="1349"/>
                    <a:pt x="1057" y="1349"/>
                  </a:cubicBezTo>
                  <a:cubicBezTo>
                    <a:pt x="1029" y="1179"/>
                    <a:pt x="1029" y="1179"/>
                    <a:pt x="1029" y="1179"/>
                  </a:cubicBezTo>
                  <a:cubicBezTo>
                    <a:pt x="812" y="1179"/>
                    <a:pt x="812" y="1179"/>
                    <a:pt x="812" y="1179"/>
                  </a:cubicBezTo>
                  <a:lnTo>
                    <a:pt x="861" y="1354"/>
                  </a:lnTo>
                  <a:close/>
                  <a:moveTo>
                    <a:pt x="795" y="1094"/>
                  </a:moveTo>
                  <a:cubicBezTo>
                    <a:pt x="1015" y="1094"/>
                    <a:pt x="1015" y="1094"/>
                    <a:pt x="1015" y="1094"/>
                  </a:cubicBezTo>
                  <a:cubicBezTo>
                    <a:pt x="1000" y="1007"/>
                    <a:pt x="1000" y="1007"/>
                    <a:pt x="1000" y="1007"/>
                  </a:cubicBezTo>
                  <a:cubicBezTo>
                    <a:pt x="756" y="1007"/>
                    <a:pt x="756" y="1007"/>
                    <a:pt x="756" y="1007"/>
                  </a:cubicBezTo>
                  <a:lnTo>
                    <a:pt x="795" y="1094"/>
                  </a:lnTo>
                  <a:close/>
                  <a:moveTo>
                    <a:pt x="903" y="425"/>
                  </a:moveTo>
                  <a:cubicBezTo>
                    <a:pt x="589" y="414"/>
                    <a:pt x="589" y="414"/>
                    <a:pt x="589" y="414"/>
                  </a:cubicBezTo>
                  <a:cubicBezTo>
                    <a:pt x="638" y="565"/>
                    <a:pt x="638" y="565"/>
                    <a:pt x="638" y="565"/>
                  </a:cubicBezTo>
                  <a:cubicBezTo>
                    <a:pt x="926" y="565"/>
                    <a:pt x="926" y="565"/>
                    <a:pt x="926" y="565"/>
                  </a:cubicBezTo>
                  <a:lnTo>
                    <a:pt x="903" y="425"/>
                  </a:lnTo>
                  <a:close/>
                  <a:moveTo>
                    <a:pt x="940" y="649"/>
                  </a:moveTo>
                  <a:cubicBezTo>
                    <a:pt x="654" y="649"/>
                    <a:pt x="654" y="649"/>
                    <a:pt x="654" y="649"/>
                  </a:cubicBezTo>
                  <a:cubicBezTo>
                    <a:pt x="690" y="741"/>
                    <a:pt x="690" y="741"/>
                    <a:pt x="690" y="741"/>
                  </a:cubicBezTo>
                  <a:cubicBezTo>
                    <a:pt x="956" y="741"/>
                    <a:pt x="956" y="741"/>
                    <a:pt x="956" y="741"/>
                  </a:cubicBezTo>
                  <a:lnTo>
                    <a:pt x="940" y="649"/>
                  </a:lnTo>
                  <a:close/>
                  <a:moveTo>
                    <a:pt x="970" y="825"/>
                  </a:moveTo>
                  <a:cubicBezTo>
                    <a:pt x="707" y="825"/>
                    <a:pt x="707" y="825"/>
                    <a:pt x="707" y="825"/>
                  </a:cubicBezTo>
                  <a:cubicBezTo>
                    <a:pt x="739" y="917"/>
                    <a:pt x="739" y="917"/>
                    <a:pt x="739" y="917"/>
                  </a:cubicBezTo>
                  <a:cubicBezTo>
                    <a:pt x="985" y="917"/>
                    <a:pt x="985" y="917"/>
                    <a:pt x="985" y="917"/>
                  </a:cubicBezTo>
                  <a:lnTo>
                    <a:pt x="970" y="825"/>
                  </a:lnTo>
                  <a:close/>
                  <a:moveTo>
                    <a:pt x="1338" y="440"/>
                  </a:moveTo>
                  <a:cubicBezTo>
                    <a:pt x="990" y="428"/>
                    <a:pt x="990" y="428"/>
                    <a:pt x="990" y="428"/>
                  </a:cubicBezTo>
                  <a:cubicBezTo>
                    <a:pt x="1013" y="565"/>
                    <a:pt x="1013" y="565"/>
                    <a:pt x="1013" y="565"/>
                  </a:cubicBezTo>
                  <a:cubicBezTo>
                    <a:pt x="1345" y="565"/>
                    <a:pt x="1345" y="565"/>
                    <a:pt x="1345" y="565"/>
                  </a:cubicBezTo>
                  <a:lnTo>
                    <a:pt x="1338" y="440"/>
                  </a:lnTo>
                  <a:close/>
                  <a:moveTo>
                    <a:pt x="1349" y="649"/>
                  </a:moveTo>
                  <a:cubicBezTo>
                    <a:pt x="1027" y="649"/>
                    <a:pt x="1027" y="649"/>
                    <a:pt x="1027" y="649"/>
                  </a:cubicBezTo>
                  <a:cubicBezTo>
                    <a:pt x="1043" y="741"/>
                    <a:pt x="1043" y="741"/>
                    <a:pt x="1043" y="741"/>
                  </a:cubicBezTo>
                  <a:cubicBezTo>
                    <a:pt x="1354" y="741"/>
                    <a:pt x="1354" y="741"/>
                    <a:pt x="1354" y="741"/>
                  </a:cubicBezTo>
                  <a:lnTo>
                    <a:pt x="1349" y="649"/>
                  </a:lnTo>
                  <a:close/>
                  <a:moveTo>
                    <a:pt x="1359" y="825"/>
                  </a:moveTo>
                  <a:cubicBezTo>
                    <a:pt x="1057" y="825"/>
                    <a:pt x="1057" y="825"/>
                    <a:pt x="1057" y="825"/>
                  </a:cubicBezTo>
                  <a:cubicBezTo>
                    <a:pt x="1072" y="917"/>
                    <a:pt x="1072" y="917"/>
                    <a:pt x="1072" y="917"/>
                  </a:cubicBezTo>
                  <a:cubicBezTo>
                    <a:pt x="1364" y="917"/>
                    <a:pt x="1364" y="917"/>
                    <a:pt x="1364" y="917"/>
                  </a:cubicBezTo>
                  <a:lnTo>
                    <a:pt x="1359" y="825"/>
                  </a:lnTo>
                  <a:close/>
                  <a:moveTo>
                    <a:pt x="1369" y="1007"/>
                  </a:moveTo>
                  <a:cubicBezTo>
                    <a:pt x="1087" y="1007"/>
                    <a:pt x="1087" y="1007"/>
                    <a:pt x="1087" y="1007"/>
                  </a:cubicBezTo>
                  <a:cubicBezTo>
                    <a:pt x="1102" y="1094"/>
                    <a:pt x="1102" y="1094"/>
                    <a:pt x="1102" y="1094"/>
                  </a:cubicBezTo>
                  <a:cubicBezTo>
                    <a:pt x="1373" y="1094"/>
                    <a:pt x="1373" y="1094"/>
                    <a:pt x="1373" y="1094"/>
                  </a:cubicBezTo>
                  <a:lnTo>
                    <a:pt x="1369" y="1007"/>
                  </a:lnTo>
                  <a:close/>
                  <a:moveTo>
                    <a:pt x="1378" y="1179"/>
                  </a:moveTo>
                  <a:cubicBezTo>
                    <a:pt x="1116" y="1179"/>
                    <a:pt x="1116" y="1179"/>
                    <a:pt x="1116" y="1179"/>
                  </a:cubicBezTo>
                  <a:cubicBezTo>
                    <a:pt x="1144" y="1347"/>
                    <a:pt x="1144" y="1347"/>
                    <a:pt x="1144" y="1347"/>
                  </a:cubicBezTo>
                  <a:cubicBezTo>
                    <a:pt x="1386" y="1341"/>
                    <a:pt x="1386" y="1341"/>
                    <a:pt x="1386" y="1341"/>
                  </a:cubicBezTo>
                  <a:lnTo>
                    <a:pt x="1378" y="1179"/>
                  </a:lnTo>
                  <a:close/>
                  <a:moveTo>
                    <a:pt x="1785" y="456"/>
                  </a:moveTo>
                  <a:cubicBezTo>
                    <a:pt x="1426" y="443"/>
                    <a:pt x="1426" y="443"/>
                    <a:pt x="1426" y="443"/>
                  </a:cubicBezTo>
                  <a:cubicBezTo>
                    <a:pt x="1432" y="565"/>
                    <a:pt x="1432" y="565"/>
                    <a:pt x="1432" y="565"/>
                  </a:cubicBezTo>
                  <a:cubicBezTo>
                    <a:pt x="1790" y="565"/>
                    <a:pt x="1790" y="565"/>
                    <a:pt x="1790" y="565"/>
                  </a:cubicBezTo>
                  <a:lnTo>
                    <a:pt x="1785" y="456"/>
                  </a:lnTo>
                  <a:close/>
                  <a:moveTo>
                    <a:pt x="1793" y="649"/>
                  </a:moveTo>
                  <a:cubicBezTo>
                    <a:pt x="1437" y="649"/>
                    <a:pt x="1437" y="649"/>
                    <a:pt x="1437" y="649"/>
                  </a:cubicBezTo>
                  <a:cubicBezTo>
                    <a:pt x="1441" y="741"/>
                    <a:pt x="1441" y="741"/>
                    <a:pt x="1441" y="741"/>
                  </a:cubicBezTo>
                  <a:cubicBezTo>
                    <a:pt x="1798" y="741"/>
                    <a:pt x="1798" y="741"/>
                    <a:pt x="1798" y="741"/>
                  </a:cubicBezTo>
                  <a:lnTo>
                    <a:pt x="1793" y="649"/>
                  </a:lnTo>
                  <a:close/>
                  <a:moveTo>
                    <a:pt x="1801" y="825"/>
                  </a:moveTo>
                  <a:cubicBezTo>
                    <a:pt x="1446" y="825"/>
                    <a:pt x="1446" y="825"/>
                    <a:pt x="1446" y="825"/>
                  </a:cubicBezTo>
                  <a:cubicBezTo>
                    <a:pt x="1451" y="917"/>
                    <a:pt x="1451" y="917"/>
                    <a:pt x="1451" y="917"/>
                  </a:cubicBezTo>
                  <a:cubicBezTo>
                    <a:pt x="1805" y="917"/>
                    <a:pt x="1805" y="917"/>
                    <a:pt x="1805" y="917"/>
                  </a:cubicBezTo>
                  <a:lnTo>
                    <a:pt x="1801" y="825"/>
                  </a:lnTo>
                  <a:close/>
                  <a:moveTo>
                    <a:pt x="1810" y="1007"/>
                  </a:moveTo>
                  <a:cubicBezTo>
                    <a:pt x="1455" y="1007"/>
                    <a:pt x="1455" y="1007"/>
                    <a:pt x="1455" y="1007"/>
                  </a:cubicBezTo>
                  <a:cubicBezTo>
                    <a:pt x="1460" y="1094"/>
                    <a:pt x="1460" y="1094"/>
                    <a:pt x="1460" y="1094"/>
                  </a:cubicBezTo>
                  <a:cubicBezTo>
                    <a:pt x="1814" y="1094"/>
                    <a:pt x="1814" y="1094"/>
                    <a:pt x="1814" y="1094"/>
                  </a:cubicBezTo>
                  <a:lnTo>
                    <a:pt x="1810" y="1007"/>
                  </a:lnTo>
                  <a:close/>
                  <a:moveTo>
                    <a:pt x="1817" y="1179"/>
                  </a:moveTo>
                  <a:cubicBezTo>
                    <a:pt x="1465" y="1179"/>
                    <a:pt x="1465" y="1179"/>
                    <a:pt x="1465" y="1179"/>
                  </a:cubicBezTo>
                  <a:cubicBezTo>
                    <a:pt x="1473" y="1339"/>
                    <a:pt x="1473" y="1339"/>
                    <a:pt x="1473" y="1339"/>
                  </a:cubicBezTo>
                  <a:cubicBezTo>
                    <a:pt x="1824" y="1330"/>
                    <a:pt x="1824" y="1330"/>
                    <a:pt x="1824" y="1330"/>
                  </a:cubicBezTo>
                  <a:lnTo>
                    <a:pt x="1817" y="1179"/>
                  </a:lnTo>
                  <a:close/>
                  <a:moveTo>
                    <a:pt x="2264" y="473"/>
                  </a:moveTo>
                  <a:cubicBezTo>
                    <a:pt x="1872" y="459"/>
                    <a:pt x="1872" y="459"/>
                    <a:pt x="1872" y="459"/>
                  </a:cubicBezTo>
                  <a:cubicBezTo>
                    <a:pt x="1877" y="565"/>
                    <a:pt x="1877" y="565"/>
                    <a:pt x="1877" y="565"/>
                  </a:cubicBezTo>
                  <a:cubicBezTo>
                    <a:pt x="2264" y="565"/>
                    <a:pt x="2264" y="565"/>
                    <a:pt x="2264" y="565"/>
                  </a:cubicBezTo>
                  <a:lnTo>
                    <a:pt x="2264" y="473"/>
                  </a:lnTo>
                  <a:close/>
                  <a:moveTo>
                    <a:pt x="2264" y="649"/>
                  </a:moveTo>
                  <a:cubicBezTo>
                    <a:pt x="1880" y="649"/>
                    <a:pt x="1880" y="649"/>
                    <a:pt x="1880" y="649"/>
                  </a:cubicBezTo>
                  <a:cubicBezTo>
                    <a:pt x="1884" y="741"/>
                    <a:pt x="1884" y="741"/>
                    <a:pt x="1884" y="741"/>
                  </a:cubicBezTo>
                  <a:cubicBezTo>
                    <a:pt x="2264" y="741"/>
                    <a:pt x="2264" y="741"/>
                    <a:pt x="2264" y="741"/>
                  </a:cubicBezTo>
                  <a:lnTo>
                    <a:pt x="2264" y="649"/>
                  </a:lnTo>
                  <a:close/>
                  <a:moveTo>
                    <a:pt x="2264" y="825"/>
                  </a:moveTo>
                  <a:cubicBezTo>
                    <a:pt x="1888" y="825"/>
                    <a:pt x="1888" y="825"/>
                    <a:pt x="1888" y="825"/>
                  </a:cubicBezTo>
                  <a:cubicBezTo>
                    <a:pt x="1893" y="917"/>
                    <a:pt x="1893" y="917"/>
                    <a:pt x="1893" y="917"/>
                  </a:cubicBezTo>
                  <a:cubicBezTo>
                    <a:pt x="2264" y="917"/>
                    <a:pt x="2264" y="917"/>
                    <a:pt x="2264" y="917"/>
                  </a:cubicBezTo>
                  <a:lnTo>
                    <a:pt x="2264" y="825"/>
                  </a:lnTo>
                  <a:close/>
                  <a:moveTo>
                    <a:pt x="2264" y="1007"/>
                  </a:moveTo>
                  <a:cubicBezTo>
                    <a:pt x="1897" y="1007"/>
                    <a:pt x="1897" y="1007"/>
                    <a:pt x="1897" y="1007"/>
                  </a:cubicBezTo>
                  <a:cubicBezTo>
                    <a:pt x="1901" y="1094"/>
                    <a:pt x="1901" y="1094"/>
                    <a:pt x="1901" y="1094"/>
                  </a:cubicBezTo>
                  <a:cubicBezTo>
                    <a:pt x="2264" y="1094"/>
                    <a:pt x="2264" y="1094"/>
                    <a:pt x="2264" y="1094"/>
                  </a:cubicBezTo>
                  <a:lnTo>
                    <a:pt x="2264" y="1007"/>
                  </a:lnTo>
                  <a:close/>
                  <a:moveTo>
                    <a:pt x="2264" y="1179"/>
                  </a:moveTo>
                  <a:cubicBezTo>
                    <a:pt x="1904" y="1179"/>
                    <a:pt x="1904" y="1179"/>
                    <a:pt x="1904" y="1179"/>
                  </a:cubicBezTo>
                  <a:cubicBezTo>
                    <a:pt x="1911" y="1328"/>
                    <a:pt x="1911" y="1328"/>
                    <a:pt x="1911" y="1328"/>
                  </a:cubicBezTo>
                  <a:cubicBezTo>
                    <a:pt x="2264" y="1319"/>
                    <a:pt x="2264" y="1319"/>
                    <a:pt x="2264" y="1319"/>
                  </a:cubicBezTo>
                  <a:lnTo>
                    <a:pt x="2264" y="1179"/>
                  </a:lnTo>
                  <a:close/>
                  <a:moveTo>
                    <a:pt x="2662" y="649"/>
                  </a:moveTo>
                  <a:cubicBezTo>
                    <a:pt x="2351" y="649"/>
                    <a:pt x="2351" y="649"/>
                    <a:pt x="2351" y="649"/>
                  </a:cubicBezTo>
                  <a:cubicBezTo>
                    <a:pt x="2351" y="741"/>
                    <a:pt x="2351" y="741"/>
                    <a:pt x="2351" y="741"/>
                  </a:cubicBezTo>
                  <a:cubicBezTo>
                    <a:pt x="2662" y="741"/>
                    <a:pt x="2662" y="741"/>
                    <a:pt x="2662" y="741"/>
                  </a:cubicBezTo>
                  <a:lnTo>
                    <a:pt x="2662" y="649"/>
                  </a:lnTo>
                  <a:close/>
                  <a:moveTo>
                    <a:pt x="2662" y="825"/>
                  </a:moveTo>
                  <a:cubicBezTo>
                    <a:pt x="2351" y="825"/>
                    <a:pt x="2351" y="825"/>
                    <a:pt x="2351" y="825"/>
                  </a:cubicBezTo>
                  <a:cubicBezTo>
                    <a:pt x="2351" y="917"/>
                    <a:pt x="2351" y="917"/>
                    <a:pt x="2351" y="917"/>
                  </a:cubicBezTo>
                  <a:cubicBezTo>
                    <a:pt x="2662" y="917"/>
                    <a:pt x="2662" y="917"/>
                    <a:pt x="2662" y="917"/>
                  </a:cubicBezTo>
                  <a:lnTo>
                    <a:pt x="2662" y="825"/>
                  </a:lnTo>
                  <a:close/>
                  <a:moveTo>
                    <a:pt x="2662" y="1007"/>
                  </a:moveTo>
                  <a:cubicBezTo>
                    <a:pt x="2351" y="1007"/>
                    <a:pt x="2351" y="1007"/>
                    <a:pt x="2351" y="1007"/>
                  </a:cubicBezTo>
                  <a:cubicBezTo>
                    <a:pt x="2351" y="1094"/>
                    <a:pt x="2351" y="1094"/>
                    <a:pt x="2351" y="1094"/>
                  </a:cubicBezTo>
                  <a:cubicBezTo>
                    <a:pt x="2662" y="1094"/>
                    <a:pt x="2662" y="1094"/>
                    <a:pt x="2662" y="1094"/>
                  </a:cubicBezTo>
                  <a:lnTo>
                    <a:pt x="2662" y="1007"/>
                  </a:lnTo>
                  <a:close/>
                  <a:moveTo>
                    <a:pt x="2662" y="1179"/>
                  </a:moveTo>
                  <a:cubicBezTo>
                    <a:pt x="2351" y="1179"/>
                    <a:pt x="2351" y="1179"/>
                    <a:pt x="2351" y="1179"/>
                  </a:cubicBezTo>
                  <a:cubicBezTo>
                    <a:pt x="2351" y="1317"/>
                    <a:pt x="2351" y="1317"/>
                    <a:pt x="2351" y="1317"/>
                  </a:cubicBezTo>
                  <a:cubicBezTo>
                    <a:pt x="2661" y="1309"/>
                    <a:pt x="2661" y="1309"/>
                    <a:pt x="2661" y="1309"/>
                  </a:cubicBezTo>
                  <a:cubicBezTo>
                    <a:pt x="2661" y="1305"/>
                    <a:pt x="2661" y="1305"/>
                    <a:pt x="2661" y="1305"/>
                  </a:cubicBezTo>
                  <a:cubicBezTo>
                    <a:pt x="2662" y="1259"/>
                    <a:pt x="2662" y="1259"/>
                    <a:pt x="2662" y="1259"/>
                  </a:cubicBezTo>
                  <a:lnTo>
                    <a:pt x="2662" y="1179"/>
                  </a:lnTo>
                  <a:close/>
                  <a:moveTo>
                    <a:pt x="1189" y="1833"/>
                  </a:moveTo>
                  <a:cubicBezTo>
                    <a:pt x="1347" y="1833"/>
                    <a:pt x="1474" y="1960"/>
                    <a:pt x="1474" y="2118"/>
                  </a:cubicBezTo>
                  <a:cubicBezTo>
                    <a:pt x="1474" y="2275"/>
                    <a:pt x="1347" y="2403"/>
                    <a:pt x="1189" y="2403"/>
                  </a:cubicBezTo>
                  <a:cubicBezTo>
                    <a:pt x="1032" y="2403"/>
                    <a:pt x="904" y="2275"/>
                    <a:pt x="904" y="2118"/>
                  </a:cubicBezTo>
                  <a:cubicBezTo>
                    <a:pt x="904" y="1960"/>
                    <a:pt x="1032" y="1833"/>
                    <a:pt x="1189" y="1833"/>
                  </a:cubicBezTo>
                  <a:close/>
                  <a:moveTo>
                    <a:pt x="1189" y="2248"/>
                  </a:moveTo>
                  <a:cubicBezTo>
                    <a:pt x="1261" y="2248"/>
                    <a:pt x="1320" y="2190"/>
                    <a:pt x="1320" y="2118"/>
                  </a:cubicBezTo>
                  <a:cubicBezTo>
                    <a:pt x="1320" y="2046"/>
                    <a:pt x="1261" y="1988"/>
                    <a:pt x="1189" y="1988"/>
                  </a:cubicBezTo>
                  <a:cubicBezTo>
                    <a:pt x="1117" y="1988"/>
                    <a:pt x="1059" y="2046"/>
                    <a:pt x="1059" y="2118"/>
                  </a:cubicBezTo>
                  <a:cubicBezTo>
                    <a:pt x="1059" y="2190"/>
                    <a:pt x="1117" y="2248"/>
                    <a:pt x="1189" y="2248"/>
                  </a:cubicBezTo>
                  <a:close/>
                  <a:moveTo>
                    <a:pt x="2373" y="1833"/>
                  </a:moveTo>
                  <a:cubicBezTo>
                    <a:pt x="2531" y="1833"/>
                    <a:pt x="2658" y="1960"/>
                    <a:pt x="2658" y="2118"/>
                  </a:cubicBezTo>
                  <a:cubicBezTo>
                    <a:pt x="2658" y="2275"/>
                    <a:pt x="2531" y="2403"/>
                    <a:pt x="2373" y="2403"/>
                  </a:cubicBezTo>
                  <a:cubicBezTo>
                    <a:pt x="2216" y="2403"/>
                    <a:pt x="2088" y="2275"/>
                    <a:pt x="2088" y="2118"/>
                  </a:cubicBezTo>
                  <a:cubicBezTo>
                    <a:pt x="2088" y="1960"/>
                    <a:pt x="2216" y="1833"/>
                    <a:pt x="2373" y="1833"/>
                  </a:cubicBezTo>
                  <a:close/>
                  <a:moveTo>
                    <a:pt x="2373" y="2248"/>
                  </a:moveTo>
                  <a:cubicBezTo>
                    <a:pt x="2445" y="2248"/>
                    <a:pt x="2504" y="2190"/>
                    <a:pt x="2504" y="2118"/>
                  </a:cubicBezTo>
                  <a:cubicBezTo>
                    <a:pt x="2504" y="2046"/>
                    <a:pt x="2445" y="1988"/>
                    <a:pt x="2373" y="1988"/>
                  </a:cubicBezTo>
                  <a:cubicBezTo>
                    <a:pt x="2301" y="1988"/>
                    <a:pt x="2243" y="2046"/>
                    <a:pt x="2243" y="2118"/>
                  </a:cubicBezTo>
                  <a:cubicBezTo>
                    <a:pt x="2243" y="2190"/>
                    <a:pt x="2301" y="2248"/>
                    <a:pt x="2373" y="22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84161D0-8695-4615-8566-C21659BA065B}"/>
              </a:ext>
            </a:extLst>
          </p:cNvPr>
          <p:cNvGrpSpPr/>
          <p:nvPr/>
        </p:nvGrpSpPr>
        <p:grpSpPr>
          <a:xfrm>
            <a:off x="9300663" y="1598047"/>
            <a:ext cx="1039793" cy="1043739"/>
            <a:chOff x="9493169" y="1618439"/>
            <a:chExt cx="1039793" cy="1043739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E5F5910D-D63C-4ADD-9E7F-222001B5C569}"/>
                </a:ext>
              </a:extLst>
            </p:cNvPr>
            <p:cNvSpPr/>
            <p:nvPr/>
          </p:nvSpPr>
          <p:spPr>
            <a:xfrm>
              <a:off x="9493169" y="1618439"/>
              <a:ext cx="1039793" cy="104373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KSO_Shape">
              <a:extLst>
                <a:ext uri="{FF2B5EF4-FFF2-40B4-BE49-F238E27FC236}">
                  <a16:creationId xmlns:a16="http://schemas.microsoft.com/office/drawing/2014/main" id="{3DFC2660-7DD1-4698-ACEF-083FAE70E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7378" y="1750366"/>
              <a:ext cx="811374" cy="779884"/>
            </a:xfrm>
            <a:custGeom>
              <a:avLst/>
              <a:gdLst>
                <a:gd name="T0" fmla="*/ 1800397 w 3498"/>
                <a:gd name="T1" fmla="*/ 899110 h 3494"/>
                <a:gd name="T2" fmla="*/ 1536874 w 3498"/>
                <a:gd name="T3" fmla="*/ 1535229 h 3494"/>
                <a:gd name="T4" fmla="*/ 900199 w 3498"/>
                <a:gd name="T5" fmla="*/ 1798220 h 3494"/>
                <a:gd name="T6" fmla="*/ 263523 w 3498"/>
                <a:gd name="T7" fmla="*/ 1535229 h 3494"/>
                <a:gd name="T8" fmla="*/ 0 w 3498"/>
                <a:gd name="T9" fmla="*/ 899110 h 3494"/>
                <a:gd name="T10" fmla="*/ 263523 w 3498"/>
                <a:gd name="T11" fmla="*/ 262991 h 3494"/>
                <a:gd name="T12" fmla="*/ 900199 w 3498"/>
                <a:gd name="T13" fmla="*/ 0 h 3494"/>
                <a:gd name="T14" fmla="*/ 1536874 w 3498"/>
                <a:gd name="T15" fmla="*/ 262991 h 3494"/>
                <a:gd name="T16" fmla="*/ 1800397 w 3498"/>
                <a:gd name="T17" fmla="*/ 899110 h 3494"/>
                <a:gd name="T18" fmla="*/ 1732972 w 3498"/>
                <a:gd name="T19" fmla="*/ 898595 h 3494"/>
                <a:gd name="T20" fmla="*/ 1685620 w 3498"/>
                <a:gd name="T21" fmla="*/ 621709 h 3494"/>
                <a:gd name="T22" fmla="*/ 1350040 w 3498"/>
                <a:gd name="T23" fmla="*/ 1082843 h 3494"/>
                <a:gd name="T24" fmla="*/ 1361364 w 3498"/>
                <a:gd name="T25" fmla="*/ 1092107 h 3494"/>
                <a:gd name="T26" fmla="*/ 1305262 w 3498"/>
                <a:gd name="T27" fmla="*/ 1168792 h 3494"/>
                <a:gd name="T28" fmla="*/ 1274895 w 3498"/>
                <a:gd name="T29" fmla="*/ 1124531 h 3494"/>
                <a:gd name="T30" fmla="*/ 1221882 w 3498"/>
                <a:gd name="T31" fmla="*/ 1107547 h 3494"/>
                <a:gd name="T32" fmla="*/ 1278498 w 3498"/>
                <a:gd name="T33" fmla="*/ 1031377 h 3494"/>
                <a:gd name="T34" fmla="*/ 1296512 w 3498"/>
                <a:gd name="T35" fmla="*/ 1042700 h 3494"/>
                <a:gd name="T36" fmla="*/ 1656283 w 3498"/>
                <a:gd name="T37" fmla="*/ 547598 h 3494"/>
                <a:gd name="T38" fmla="*/ 1354673 w 3498"/>
                <a:gd name="T39" fmla="*/ 201232 h 3494"/>
                <a:gd name="T40" fmla="*/ 900199 w 3498"/>
                <a:gd name="T41" fmla="*/ 65876 h 3494"/>
                <a:gd name="T42" fmla="*/ 311904 w 3498"/>
                <a:gd name="T43" fmla="*/ 310340 h 3494"/>
                <a:gd name="T44" fmla="*/ 67940 w 3498"/>
                <a:gd name="T45" fmla="*/ 898595 h 3494"/>
                <a:gd name="T46" fmla="*/ 311904 w 3498"/>
                <a:gd name="T47" fmla="*/ 1486851 h 3494"/>
                <a:gd name="T48" fmla="*/ 900199 w 3498"/>
                <a:gd name="T49" fmla="*/ 1730800 h 3494"/>
                <a:gd name="T50" fmla="*/ 1488493 w 3498"/>
                <a:gd name="T51" fmla="*/ 1486851 h 3494"/>
                <a:gd name="T52" fmla="*/ 1732972 w 3498"/>
                <a:gd name="T53" fmla="*/ 898595 h 3494"/>
                <a:gd name="T54" fmla="*/ 1181736 w 3498"/>
                <a:gd name="T55" fmla="*/ 898595 h 3494"/>
                <a:gd name="T56" fmla="*/ 1099385 w 3498"/>
                <a:gd name="T57" fmla="*/ 1097769 h 3494"/>
                <a:gd name="T58" fmla="*/ 900199 w 3498"/>
                <a:gd name="T59" fmla="*/ 1179599 h 3494"/>
                <a:gd name="T60" fmla="*/ 701012 w 3498"/>
                <a:gd name="T61" fmla="*/ 1097769 h 3494"/>
                <a:gd name="T62" fmla="*/ 619176 w 3498"/>
                <a:gd name="T63" fmla="*/ 898595 h 3494"/>
                <a:gd name="T64" fmla="*/ 701012 w 3498"/>
                <a:gd name="T65" fmla="*/ 699422 h 3494"/>
                <a:gd name="T66" fmla="*/ 900199 w 3498"/>
                <a:gd name="T67" fmla="*/ 617077 h 3494"/>
                <a:gd name="T68" fmla="*/ 1099385 w 3498"/>
                <a:gd name="T69" fmla="*/ 699422 h 3494"/>
                <a:gd name="T70" fmla="*/ 1181736 w 3498"/>
                <a:gd name="T71" fmla="*/ 898595 h 3494"/>
                <a:gd name="T72" fmla="*/ 922845 w 3498"/>
                <a:gd name="T73" fmla="*/ 898595 h 3494"/>
                <a:gd name="T74" fmla="*/ 900199 w 3498"/>
                <a:gd name="T75" fmla="*/ 875950 h 3494"/>
                <a:gd name="T76" fmla="*/ 877552 w 3498"/>
                <a:gd name="T77" fmla="*/ 898595 h 3494"/>
                <a:gd name="T78" fmla="*/ 900199 w 3498"/>
                <a:gd name="T79" fmla="*/ 921240 h 3494"/>
                <a:gd name="T80" fmla="*/ 922845 w 3498"/>
                <a:gd name="T81" fmla="*/ 898595 h 3494"/>
                <a:gd name="T82" fmla="*/ 1289307 w 3498"/>
                <a:gd name="T83" fmla="*/ 1208935 h 3494"/>
                <a:gd name="T84" fmla="*/ 1177103 w 3498"/>
                <a:gd name="T85" fmla="*/ 1364362 h 3494"/>
                <a:gd name="T86" fmla="*/ 1172471 w 3498"/>
                <a:gd name="T87" fmla="*/ 1420460 h 3494"/>
                <a:gd name="T88" fmla="*/ 1105046 w 3498"/>
                <a:gd name="T89" fmla="*/ 1515157 h 3494"/>
                <a:gd name="T90" fmla="*/ 952183 w 3498"/>
                <a:gd name="T91" fmla="*/ 1404506 h 3494"/>
                <a:gd name="T92" fmla="*/ 1021666 w 3498"/>
                <a:gd name="T93" fmla="*/ 1310323 h 3494"/>
                <a:gd name="T94" fmla="*/ 1075709 w 3498"/>
                <a:gd name="T95" fmla="*/ 1287678 h 3494"/>
                <a:gd name="T96" fmla="*/ 1188427 w 3498"/>
                <a:gd name="T97" fmla="*/ 1134824 h 3494"/>
                <a:gd name="T98" fmla="*/ 1261513 w 3498"/>
                <a:gd name="T99" fmla="*/ 1140485 h 3494"/>
                <a:gd name="T100" fmla="*/ 1289307 w 3498"/>
                <a:gd name="T101" fmla="*/ 1208935 h 349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498" h="3494">
                  <a:moveTo>
                    <a:pt x="3498" y="1747"/>
                  </a:moveTo>
                  <a:cubicBezTo>
                    <a:pt x="3498" y="2231"/>
                    <a:pt x="3327" y="2643"/>
                    <a:pt x="2986" y="2983"/>
                  </a:cubicBezTo>
                  <a:cubicBezTo>
                    <a:pt x="2645" y="3324"/>
                    <a:pt x="2233" y="3494"/>
                    <a:pt x="1749" y="3494"/>
                  </a:cubicBezTo>
                  <a:cubicBezTo>
                    <a:pt x="1265" y="3494"/>
                    <a:pt x="853" y="3324"/>
                    <a:pt x="512" y="2983"/>
                  </a:cubicBezTo>
                  <a:cubicBezTo>
                    <a:pt x="171" y="2643"/>
                    <a:pt x="0" y="2231"/>
                    <a:pt x="0" y="1747"/>
                  </a:cubicBezTo>
                  <a:cubicBezTo>
                    <a:pt x="0" y="1264"/>
                    <a:pt x="171" y="852"/>
                    <a:pt x="512" y="511"/>
                  </a:cubicBezTo>
                  <a:cubicBezTo>
                    <a:pt x="853" y="170"/>
                    <a:pt x="1265" y="0"/>
                    <a:pt x="1749" y="0"/>
                  </a:cubicBezTo>
                  <a:cubicBezTo>
                    <a:pt x="2233" y="0"/>
                    <a:pt x="2645" y="170"/>
                    <a:pt x="2986" y="511"/>
                  </a:cubicBezTo>
                  <a:cubicBezTo>
                    <a:pt x="3327" y="852"/>
                    <a:pt x="3498" y="1264"/>
                    <a:pt x="3498" y="1747"/>
                  </a:cubicBezTo>
                  <a:close/>
                  <a:moveTo>
                    <a:pt x="3367" y="1746"/>
                  </a:moveTo>
                  <a:cubicBezTo>
                    <a:pt x="3367" y="1559"/>
                    <a:pt x="3336" y="1380"/>
                    <a:pt x="3275" y="1208"/>
                  </a:cubicBezTo>
                  <a:cubicBezTo>
                    <a:pt x="2623" y="2104"/>
                    <a:pt x="2623" y="2104"/>
                    <a:pt x="2623" y="2104"/>
                  </a:cubicBezTo>
                  <a:cubicBezTo>
                    <a:pt x="2645" y="2122"/>
                    <a:pt x="2645" y="2122"/>
                    <a:pt x="2645" y="2122"/>
                  </a:cubicBezTo>
                  <a:cubicBezTo>
                    <a:pt x="2536" y="2271"/>
                    <a:pt x="2536" y="2271"/>
                    <a:pt x="2536" y="2271"/>
                  </a:cubicBezTo>
                  <a:cubicBezTo>
                    <a:pt x="2530" y="2239"/>
                    <a:pt x="2511" y="2210"/>
                    <a:pt x="2477" y="2185"/>
                  </a:cubicBezTo>
                  <a:cubicBezTo>
                    <a:pt x="2444" y="2161"/>
                    <a:pt x="2409" y="2150"/>
                    <a:pt x="2374" y="2152"/>
                  </a:cubicBezTo>
                  <a:cubicBezTo>
                    <a:pt x="2484" y="2004"/>
                    <a:pt x="2484" y="2004"/>
                    <a:pt x="2484" y="2004"/>
                  </a:cubicBezTo>
                  <a:cubicBezTo>
                    <a:pt x="2519" y="2026"/>
                    <a:pt x="2519" y="2026"/>
                    <a:pt x="2519" y="2026"/>
                  </a:cubicBezTo>
                  <a:cubicBezTo>
                    <a:pt x="3218" y="1064"/>
                    <a:pt x="3218" y="1064"/>
                    <a:pt x="3218" y="1064"/>
                  </a:cubicBezTo>
                  <a:cubicBezTo>
                    <a:pt x="3087" y="784"/>
                    <a:pt x="2892" y="560"/>
                    <a:pt x="2632" y="391"/>
                  </a:cubicBezTo>
                  <a:cubicBezTo>
                    <a:pt x="2364" y="216"/>
                    <a:pt x="2070" y="128"/>
                    <a:pt x="1749" y="128"/>
                  </a:cubicBezTo>
                  <a:cubicBezTo>
                    <a:pt x="1303" y="128"/>
                    <a:pt x="922" y="286"/>
                    <a:pt x="606" y="603"/>
                  </a:cubicBezTo>
                  <a:cubicBezTo>
                    <a:pt x="290" y="919"/>
                    <a:pt x="132" y="1300"/>
                    <a:pt x="132" y="1746"/>
                  </a:cubicBezTo>
                  <a:cubicBezTo>
                    <a:pt x="132" y="2192"/>
                    <a:pt x="290" y="2573"/>
                    <a:pt x="606" y="2889"/>
                  </a:cubicBezTo>
                  <a:cubicBezTo>
                    <a:pt x="922" y="3205"/>
                    <a:pt x="1303" y="3363"/>
                    <a:pt x="1749" y="3363"/>
                  </a:cubicBezTo>
                  <a:cubicBezTo>
                    <a:pt x="2195" y="3363"/>
                    <a:pt x="2576" y="3205"/>
                    <a:pt x="2892" y="2889"/>
                  </a:cubicBezTo>
                  <a:cubicBezTo>
                    <a:pt x="3209" y="2573"/>
                    <a:pt x="3367" y="2192"/>
                    <a:pt x="3367" y="1746"/>
                  </a:cubicBezTo>
                  <a:close/>
                  <a:moveTo>
                    <a:pt x="2296" y="1746"/>
                  </a:moveTo>
                  <a:cubicBezTo>
                    <a:pt x="2296" y="1897"/>
                    <a:pt x="2242" y="2026"/>
                    <a:pt x="2136" y="2133"/>
                  </a:cubicBezTo>
                  <a:cubicBezTo>
                    <a:pt x="2030" y="2239"/>
                    <a:pt x="1901" y="2292"/>
                    <a:pt x="1749" y="2292"/>
                  </a:cubicBezTo>
                  <a:cubicBezTo>
                    <a:pt x="1597" y="2292"/>
                    <a:pt x="1468" y="2239"/>
                    <a:pt x="1362" y="2133"/>
                  </a:cubicBezTo>
                  <a:cubicBezTo>
                    <a:pt x="1256" y="2026"/>
                    <a:pt x="1203" y="1897"/>
                    <a:pt x="1203" y="1746"/>
                  </a:cubicBezTo>
                  <a:cubicBezTo>
                    <a:pt x="1203" y="1594"/>
                    <a:pt x="1256" y="1465"/>
                    <a:pt x="1362" y="1359"/>
                  </a:cubicBezTo>
                  <a:cubicBezTo>
                    <a:pt x="1468" y="1253"/>
                    <a:pt x="1597" y="1199"/>
                    <a:pt x="1749" y="1199"/>
                  </a:cubicBezTo>
                  <a:cubicBezTo>
                    <a:pt x="1901" y="1199"/>
                    <a:pt x="2030" y="1253"/>
                    <a:pt x="2136" y="1359"/>
                  </a:cubicBezTo>
                  <a:cubicBezTo>
                    <a:pt x="2242" y="1465"/>
                    <a:pt x="2296" y="1594"/>
                    <a:pt x="2296" y="1746"/>
                  </a:cubicBezTo>
                  <a:close/>
                  <a:moveTo>
                    <a:pt x="1793" y="1746"/>
                  </a:moveTo>
                  <a:cubicBezTo>
                    <a:pt x="1793" y="1717"/>
                    <a:pt x="1778" y="1702"/>
                    <a:pt x="1749" y="1702"/>
                  </a:cubicBezTo>
                  <a:cubicBezTo>
                    <a:pt x="1720" y="1702"/>
                    <a:pt x="1705" y="1717"/>
                    <a:pt x="1705" y="1746"/>
                  </a:cubicBezTo>
                  <a:cubicBezTo>
                    <a:pt x="1705" y="1775"/>
                    <a:pt x="1720" y="1790"/>
                    <a:pt x="1749" y="1790"/>
                  </a:cubicBezTo>
                  <a:cubicBezTo>
                    <a:pt x="1778" y="1790"/>
                    <a:pt x="1793" y="1775"/>
                    <a:pt x="1793" y="1746"/>
                  </a:cubicBezTo>
                  <a:close/>
                  <a:moveTo>
                    <a:pt x="2505" y="2349"/>
                  </a:moveTo>
                  <a:cubicBezTo>
                    <a:pt x="2287" y="2651"/>
                    <a:pt x="2287" y="2651"/>
                    <a:pt x="2287" y="2651"/>
                  </a:cubicBezTo>
                  <a:cubicBezTo>
                    <a:pt x="2307" y="2689"/>
                    <a:pt x="2304" y="2725"/>
                    <a:pt x="2278" y="2760"/>
                  </a:cubicBezTo>
                  <a:cubicBezTo>
                    <a:pt x="2147" y="2944"/>
                    <a:pt x="2147" y="2944"/>
                    <a:pt x="2147" y="2944"/>
                  </a:cubicBezTo>
                  <a:cubicBezTo>
                    <a:pt x="1850" y="2729"/>
                    <a:pt x="1850" y="2729"/>
                    <a:pt x="1850" y="2729"/>
                  </a:cubicBezTo>
                  <a:cubicBezTo>
                    <a:pt x="1985" y="2546"/>
                    <a:pt x="1985" y="2546"/>
                    <a:pt x="1985" y="2546"/>
                  </a:cubicBezTo>
                  <a:cubicBezTo>
                    <a:pt x="2012" y="2508"/>
                    <a:pt x="2046" y="2493"/>
                    <a:pt x="2090" y="2502"/>
                  </a:cubicBezTo>
                  <a:cubicBezTo>
                    <a:pt x="2309" y="2205"/>
                    <a:pt x="2309" y="2205"/>
                    <a:pt x="2309" y="2205"/>
                  </a:cubicBezTo>
                  <a:cubicBezTo>
                    <a:pt x="2338" y="2164"/>
                    <a:pt x="2385" y="2168"/>
                    <a:pt x="2451" y="2216"/>
                  </a:cubicBezTo>
                  <a:cubicBezTo>
                    <a:pt x="2516" y="2264"/>
                    <a:pt x="2535" y="2308"/>
                    <a:pt x="2505" y="23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64C5C5F-22D7-4D47-AFF3-AA24CEE1DEB4}"/>
              </a:ext>
            </a:extLst>
          </p:cNvPr>
          <p:cNvGrpSpPr/>
          <p:nvPr/>
        </p:nvGrpSpPr>
        <p:grpSpPr>
          <a:xfrm>
            <a:off x="8147211" y="4855753"/>
            <a:ext cx="1074517" cy="1019150"/>
            <a:chOff x="8147211" y="4855753"/>
            <a:chExt cx="1074517" cy="1019150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DBF6041F-4D7C-4BD8-8116-CD864B8D27F5}"/>
                </a:ext>
              </a:extLst>
            </p:cNvPr>
            <p:cNvSpPr/>
            <p:nvPr/>
          </p:nvSpPr>
          <p:spPr>
            <a:xfrm>
              <a:off x="8147211" y="4855753"/>
              <a:ext cx="1074517" cy="10191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KSO_Shape">
              <a:extLst>
                <a:ext uri="{FF2B5EF4-FFF2-40B4-BE49-F238E27FC236}">
                  <a16:creationId xmlns:a16="http://schemas.microsoft.com/office/drawing/2014/main" id="{D8606C14-6FEF-4B70-A97E-A34069E0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9518" y="5026684"/>
              <a:ext cx="473146" cy="715392"/>
            </a:xfrm>
            <a:custGeom>
              <a:avLst/>
              <a:gdLst>
                <a:gd name="T0" fmla="*/ 2147483646 w 3594"/>
                <a:gd name="T1" fmla="*/ 2147483646 h 5787"/>
                <a:gd name="T2" fmla="*/ 2147483646 w 3594"/>
                <a:gd name="T3" fmla="*/ 2147483646 h 5787"/>
                <a:gd name="T4" fmla="*/ 2147483646 w 3594"/>
                <a:gd name="T5" fmla="*/ 2147483646 h 5787"/>
                <a:gd name="T6" fmla="*/ 2147483646 w 3594"/>
                <a:gd name="T7" fmla="*/ 2147483646 h 5787"/>
                <a:gd name="T8" fmla="*/ 2147483646 w 3594"/>
                <a:gd name="T9" fmla="*/ 2147483646 h 5787"/>
                <a:gd name="T10" fmla="*/ 2147483646 w 3594"/>
                <a:gd name="T11" fmla="*/ 2147483646 h 5787"/>
                <a:gd name="T12" fmla="*/ 2147483646 w 3594"/>
                <a:gd name="T13" fmla="*/ 2147483646 h 5787"/>
                <a:gd name="T14" fmla="*/ 2147483646 w 3594"/>
                <a:gd name="T15" fmla="*/ 2147483646 h 5787"/>
                <a:gd name="T16" fmla="*/ 2147483646 w 3594"/>
                <a:gd name="T17" fmla="*/ 2147483646 h 5787"/>
                <a:gd name="T18" fmla="*/ 2147483646 w 3594"/>
                <a:gd name="T19" fmla="*/ 2147483646 h 5787"/>
                <a:gd name="T20" fmla="*/ 2147483646 w 3594"/>
                <a:gd name="T21" fmla="*/ 2147483646 h 5787"/>
                <a:gd name="T22" fmla="*/ 1644983677 w 3594"/>
                <a:gd name="T23" fmla="*/ 2147483646 h 5787"/>
                <a:gd name="T24" fmla="*/ 0 w 3594"/>
                <a:gd name="T25" fmla="*/ 2147483646 h 5787"/>
                <a:gd name="T26" fmla="*/ 1144322359 w 3594"/>
                <a:gd name="T27" fmla="*/ 2147483646 h 5787"/>
                <a:gd name="T28" fmla="*/ 2147483646 w 3594"/>
                <a:gd name="T29" fmla="*/ 2147483646 h 5787"/>
                <a:gd name="T30" fmla="*/ 2147483646 w 3594"/>
                <a:gd name="T31" fmla="*/ 2147483646 h 5787"/>
                <a:gd name="T32" fmla="*/ 2147483646 w 3594"/>
                <a:gd name="T33" fmla="*/ 2147483646 h 5787"/>
                <a:gd name="T34" fmla="*/ 2147483646 w 3594"/>
                <a:gd name="T35" fmla="*/ 2147483646 h 5787"/>
                <a:gd name="T36" fmla="*/ 2147483646 w 3594"/>
                <a:gd name="T37" fmla="*/ 2147483646 h 5787"/>
                <a:gd name="T38" fmla="*/ 2147483646 w 3594"/>
                <a:gd name="T39" fmla="*/ 2147483646 h 5787"/>
                <a:gd name="T40" fmla="*/ 2147483646 w 3594"/>
                <a:gd name="T41" fmla="*/ 2147483646 h 5787"/>
                <a:gd name="T42" fmla="*/ 2147483646 w 3594"/>
                <a:gd name="T43" fmla="*/ 2147483646 h 5787"/>
                <a:gd name="T44" fmla="*/ 2147483646 w 3594"/>
                <a:gd name="T45" fmla="*/ 2147483646 h 5787"/>
                <a:gd name="T46" fmla="*/ 2147483646 w 3594"/>
                <a:gd name="T47" fmla="*/ 2147483646 h 5787"/>
                <a:gd name="T48" fmla="*/ 2147483646 w 3594"/>
                <a:gd name="T49" fmla="*/ 2147483646 h 5787"/>
                <a:gd name="T50" fmla="*/ 2147483646 w 3594"/>
                <a:gd name="T51" fmla="*/ 2147483646 h 5787"/>
                <a:gd name="T52" fmla="*/ 2147483646 w 3594"/>
                <a:gd name="T53" fmla="*/ 2147483646 h 5787"/>
                <a:gd name="T54" fmla="*/ 2147483646 w 3594"/>
                <a:gd name="T55" fmla="*/ 2147483646 h 5787"/>
                <a:gd name="T56" fmla="*/ 2147483646 w 3594"/>
                <a:gd name="T57" fmla="*/ 2147483646 h 5787"/>
                <a:gd name="T58" fmla="*/ 2147483646 w 3594"/>
                <a:gd name="T59" fmla="*/ 2147483646 h 5787"/>
                <a:gd name="T60" fmla="*/ 2147483646 w 3594"/>
                <a:gd name="T61" fmla="*/ 2147483646 h 5787"/>
                <a:gd name="T62" fmla="*/ 2147483646 w 3594"/>
                <a:gd name="T63" fmla="*/ 2147483646 h 5787"/>
                <a:gd name="T64" fmla="*/ 2147483646 w 3594"/>
                <a:gd name="T65" fmla="*/ 2147483646 h 5787"/>
                <a:gd name="T66" fmla="*/ 2147483646 w 3594"/>
                <a:gd name="T67" fmla="*/ 2147483646 h 5787"/>
                <a:gd name="T68" fmla="*/ 2147483646 w 3594"/>
                <a:gd name="T69" fmla="*/ 2147483646 h 5787"/>
                <a:gd name="T70" fmla="*/ 2147483646 w 3594"/>
                <a:gd name="T71" fmla="*/ 2147483646 h 5787"/>
                <a:gd name="T72" fmla="*/ 2147483646 w 3594"/>
                <a:gd name="T73" fmla="*/ 2147483646 h 5787"/>
                <a:gd name="T74" fmla="*/ 2147483646 w 3594"/>
                <a:gd name="T75" fmla="*/ 2147483646 h 5787"/>
                <a:gd name="T76" fmla="*/ 2147483646 w 3594"/>
                <a:gd name="T77" fmla="*/ 2147483646 h 5787"/>
                <a:gd name="T78" fmla="*/ 2147483646 w 3594"/>
                <a:gd name="T79" fmla="*/ 2147483646 h 5787"/>
                <a:gd name="T80" fmla="*/ 2147483646 w 3594"/>
                <a:gd name="T81" fmla="*/ 2147483646 h 5787"/>
                <a:gd name="T82" fmla="*/ 2147483646 w 3594"/>
                <a:gd name="T83" fmla="*/ 2147483646 h 5787"/>
                <a:gd name="T84" fmla="*/ 2147483646 w 3594"/>
                <a:gd name="T85" fmla="*/ 2147483646 h 5787"/>
                <a:gd name="T86" fmla="*/ 2147483646 w 3594"/>
                <a:gd name="T87" fmla="*/ 2147483646 h 5787"/>
                <a:gd name="T88" fmla="*/ 2147483646 w 3594"/>
                <a:gd name="T89" fmla="*/ 2147483646 h 5787"/>
                <a:gd name="T90" fmla="*/ 2147483646 w 3594"/>
                <a:gd name="T91" fmla="*/ 2147483646 h 5787"/>
                <a:gd name="T92" fmla="*/ 2147483646 w 3594"/>
                <a:gd name="T93" fmla="*/ 2147483646 h 5787"/>
                <a:gd name="T94" fmla="*/ 2147483646 w 3594"/>
                <a:gd name="T95" fmla="*/ 2147483646 h 5787"/>
                <a:gd name="T96" fmla="*/ 2147483646 w 3594"/>
                <a:gd name="T97" fmla="*/ 463687271 h 5787"/>
                <a:gd name="T98" fmla="*/ 2147483646 w 3594"/>
                <a:gd name="T99" fmla="*/ 463687271 h 5787"/>
                <a:gd name="T100" fmla="*/ 2147483646 w 3594"/>
                <a:gd name="T101" fmla="*/ 2147483646 h 5787"/>
                <a:gd name="T102" fmla="*/ 2147483646 w 3594"/>
                <a:gd name="T103" fmla="*/ 2147483646 h 5787"/>
                <a:gd name="T104" fmla="*/ 2147483646 w 3594"/>
                <a:gd name="T105" fmla="*/ 2147483646 h 5787"/>
                <a:gd name="T106" fmla="*/ 2147483646 w 3594"/>
                <a:gd name="T107" fmla="*/ 2147483646 h 5787"/>
                <a:gd name="T108" fmla="*/ 2147483646 w 3594"/>
                <a:gd name="T109" fmla="*/ 2147483646 h 5787"/>
                <a:gd name="T110" fmla="*/ 2147483646 w 3594"/>
                <a:gd name="T111" fmla="*/ 2147483646 h 5787"/>
                <a:gd name="T112" fmla="*/ 2147483646 w 3594"/>
                <a:gd name="T113" fmla="*/ 2147483646 h 578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3594" h="5787">
                  <a:moveTo>
                    <a:pt x="3521" y="2487"/>
                  </a:moveTo>
                  <a:lnTo>
                    <a:pt x="3118" y="2489"/>
                  </a:lnTo>
                  <a:lnTo>
                    <a:pt x="3118" y="3086"/>
                  </a:lnTo>
                  <a:lnTo>
                    <a:pt x="3118" y="3121"/>
                  </a:lnTo>
                  <a:lnTo>
                    <a:pt x="3117" y="3156"/>
                  </a:lnTo>
                  <a:lnTo>
                    <a:pt x="3115" y="3189"/>
                  </a:lnTo>
                  <a:lnTo>
                    <a:pt x="3111" y="3223"/>
                  </a:lnTo>
                  <a:lnTo>
                    <a:pt x="3107" y="3255"/>
                  </a:lnTo>
                  <a:lnTo>
                    <a:pt x="3103" y="3286"/>
                  </a:lnTo>
                  <a:lnTo>
                    <a:pt x="3097" y="3317"/>
                  </a:lnTo>
                  <a:lnTo>
                    <a:pt x="3091" y="3349"/>
                  </a:lnTo>
                  <a:lnTo>
                    <a:pt x="3084" y="3378"/>
                  </a:lnTo>
                  <a:lnTo>
                    <a:pt x="3076" y="3408"/>
                  </a:lnTo>
                  <a:lnTo>
                    <a:pt x="3067" y="3437"/>
                  </a:lnTo>
                  <a:lnTo>
                    <a:pt x="3058" y="3466"/>
                  </a:lnTo>
                  <a:lnTo>
                    <a:pt x="3048" y="3493"/>
                  </a:lnTo>
                  <a:lnTo>
                    <a:pt x="3037" y="3521"/>
                  </a:lnTo>
                  <a:lnTo>
                    <a:pt x="3025" y="3548"/>
                  </a:lnTo>
                  <a:lnTo>
                    <a:pt x="3013" y="3575"/>
                  </a:lnTo>
                  <a:lnTo>
                    <a:pt x="3000" y="3600"/>
                  </a:lnTo>
                  <a:lnTo>
                    <a:pt x="2985" y="3625"/>
                  </a:lnTo>
                  <a:lnTo>
                    <a:pt x="2971" y="3650"/>
                  </a:lnTo>
                  <a:lnTo>
                    <a:pt x="2957" y="3674"/>
                  </a:lnTo>
                  <a:lnTo>
                    <a:pt x="2940" y="3697"/>
                  </a:lnTo>
                  <a:lnTo>
                    <a:pt x="2924" y="3720"/>
                  </a:lnTo>
                  <a:lnTo>
                    <a:pt x="2906" y="3742"/>
                  </a:lnTo>
                  <a:lnTo>
                    <a:pt x="2888" y="3764"/>
                  </a:lnTo>
                  <a:lnTo>
                    <a:pt x="2870" y="3786"/>
                  </a:lnTo>
                  <a:lnTo>
                    <a:pt x="2851" y="3806"/>
                  </a:lnTo>
                  <a:lnTo>
                    <a:pt x="2832" y="3826"/>
                  </a:lnTo>
                  <a:lnTo>
                    <a:pt x="2812" y="3845"/>
                  </a:lnTo>
                  <a:lnTo>
                    <a:pt x="2790" y="3865"/>
                  </a:lnTo>
                  <a:lnTo>
                    <a:pt x="2770" y="3884"/>
                  </a:lnTo>
                  <a:lnTo>
                    <a:pt x="2747" y="3902"/>
                  </a:lnTo>
                  <a:lnTo>
                    <a:pt x="2724" y="3918"/>
                  </a:lnTo>
                  <a:lnTo>
                    <a:pt x="2702" y="3935"/>
                  </a:lnTo>
                  <a:lnTo>
                    <a:pt x="2678" y="3952"/>
                  </a:lnTo>
                  <a:lnTo>
                    <a:pt x="2654" y="3968"/>
                  </a:lnTo>
                  <a:lnTo>
                    <a:pt x="2630" y="3983"/>
                  </a:lnTo>
                  <a:lnTo>
                    <a:pt x="2578" y="4012"/>
                  </a:lnTo>
                  <a:lnTo>
                    <a:pt x="2526" y="4038"/>
                  </a:lnTo>
                  <a:lnTo>
                    <a:pt x="2472" y="4062"/>
                  </a:lnTo>
                  <a:lnTo>
                    <a:pt x="2416" y="4085"/>
                  </a:lnTo>
                  <a:lnTo>
                    <a:pt x="2358" y="4105"/>
                  </a:lnTo>
                  <a:lnTo>
                    <a:pt x="2298" y="4123"/>
                  </a:lnTo>
                  <a:lnTo>
                    <a:pt x="2237" y="4139"/>
                  </a:lnTo>
                  <a:lnTo>
                    <a:pt x="2175" y="4152"/>
                  </a:lnTo>
                  <a:lnTo>
                    <a:pt x="2111" y="4164"/>
                  </a:lnTo>
                  <a:lnTo>
                    <a:pt x="2047" y="4173"/>
                  </a:lnTo>
                  <a:lnTo>
                    <a:pt x="1981" y="4181"/>
                  </a:lnTo>
                  <a:lnTo>
                    <a:pt x="1914" y="4185"/>
                  </a:lnTo>
                  <a:lnTo>
                    <a:pt x="1846" y="4189"/>
                  </a:lnTo>
                  <a:lnTo>
                    <a:pt x="1776" y="4190"/>
                  </a:lnTo>
                  <a:lnTo>
                    <a:pt x="1708" y="4189"/>
                  </a:lnTo>
                  <a:lnTo>
                    <a:pt x="1640" y="4185"/>
                  </a:lnTo>
                  <a:lnTo>
                    <a:pt x="1573" y="4181"/>
                  </a:lnTo>
                  <a:lnTo>
                    <a:pt x="1507" y="4173"/>
                  </a:lnTo>
                  <a:lnTo>
                    <a:pt x="1442" y="4164"/>
                  </a:lnTo>
                  <a:lnTo>
                    <a:pt x="1378" y="4152"/>
                  </a:lnTo>
                  <a:lnTo>
                    <a:pt x="1315" y="4139"/>
                  </a:lnTo>
                  <a:lnTo>
                    <a:pt x="1254" y="4123"/>
                  </a:lnTo>
                  <a:lnTo>
                    <a:pt x="1196" y="4105"/>
                  </a:lnTo>
                  <a:lnTo>
                    <a:pt x="1138" y="4085"/>
                  </a:lnTo>
                  <a:lnTo>
                    <a:pt x="1082" y="4062"/>
                  </a:lnTo>
                  <a:lnTo>
                    <a:pt x="1027" y="4038"/>
                  </a:lnTo>
                  <a:lnTo>
                    <a:pt x="974" y="4012"/>
                  </a:lnTo>
                  <a:lnTo>
                    <a:pt x="924" y="3983"/>
                  </a:lnTo>
                  <a:lnTo>
                    <a:pt x="899" y="3968"/>
                  </a:lnTo>
                  <a:lnTo>
                    <a:pt x="875" y="3952"/>
                  </a:lnTo>
                  <a:lnTo>
                    <a:pt x="851" y="3935"/>
                  </a:lnTo>
                  <a:lnTo>
                    <a:pt x="828" y="3918"/>
                  </a:lnTo>
                  <a:lnTo>
                    <a:pt x="805" y="3902"/>
                  </a:lnTo>
                  <a:lnTo>
                    <a:pt x="784" y="3884"/>
                  </a:lnTo>
                  <a:lnTo>
                    <a:pt x="762" y="3865"/>
                  </a:lnTo>
                  <a:lnTo>
                    <a:pt x="742" y="3845"/>
                  </a:lnTo>
                  <a:lnTo>
                    <a:pt x="722" y="3826"/>
                  </a:lnTo>
                  <a:lnTo>
                    <a:pt x="701" y="3806"/>
                  </a:lnTo>
                  <a:lnTo>
                    <a:pt x="683" y="3786"/>
                  </a:lnTo>
                  <a:lnTo>
                    <a:pt x="664" y="3764"/>
                  </a:lnTo>
                  <a:lnTo>
                    <a:pt x="646" y="3742"/>
                  </a:lnTo>
                  <a:lnTo>
                    <a:pt x="629" y="3720"/>
                  </a:lnTo>
                  <a:lnTo>
                    <a:pt x="613" y="3697"/>
                  </a:lnTo>
                  <a:lnTo>
                    <a:pt x="597" y="3674"/>
                  </a:lnTo>
                  <a:lnTo>
                    <a:pt x="581" y="3650"/>
                  </a:lnTo>
                  <a:lnTo>
                    <a:pt x="567" y="3625"/>
                  </a:lnTo>
                  <a:lnTo>
                    <a:pt x="554" y="3600"/>
                  </a:lnTo>
                  <a:lnTo>
                    <a:pt x="541" y="3575"/>
                  </a:lnTo>
                  <a:lnTo>
                    <a:pt x="528" y="3548"/>
                  </a:lnTo>
                  <a:lnTo>
                    <a:pt x="517" y="3521"/>
                  </a:lnTo>
                  <a:lnTo>
                    <a:pt x="506" y="3493"/>
                  </a:lnTo>
                  <a:lnTo>
                    <a:pt x="495" y="3466"/>
                  </a:lnTo>
                  <a:lnTo>
                    <a:pt x="486" y="3437"/>
                  </a:lnTo>
                  <a:lnTo>
                    <a:pt x="477" y="3408"/>
                  </a:lnTo>
                  <a:lnTo>
                    <a:pt x="469" y="3378"/>
                  </a:lnTo>
                  <a:lnTo>
                    <a:pt x="462" y="3349"/>
                  </a:lnTo>
                  <a:lnTo>
                    <a:pt x="456" y="3317"/>
                  </a:lnTo>
                  <a:lnTo>
                    <a:pt x="451" y="3286"/>
                  </a:lnTo>
                  <a:lnTo>
                    <a:pt x="446" y="3255"/>
                  </a:lnTo>
                  <a:lnTo>
                    <a:pt x="441" y="3223"/>
                  </a:lnTo>
                  <a:lnTo>
                    <a:pt x="439" y="3189"/>
                  </a:lnTo>
                  <a:lnTo>
                    <a:pt x="437" y="3156"/>
                  </a:lnTo>
                  <a:lnTo>
                    <a:pt x="435" y="3121"/>
                  </a:lnTo>
                  <a:lnTo>
                    <a:pt x="435" y="3086"/>
                  </a:lnTo>
                  <a:lnTo>
                    <a:pt x="435" y="2489"/>
                  </a:lnTo>
                  <a:lnTo>
                    <a:pt x="46" y="2487"/>
                  </a:lnTo>
                  <a:lnTo>
                    <a:pt x="39" y="2500"/>
                  </a:lnTo>
                  <a:lnTo>
                    <a:pt x="32" y="2514"/>
                  </a:lnTo>
                  <a:lnTo>
                    <a:pt x="24" y="2534"/>
                  </a:lnTo>
                  <a:lnTo>
                    <a:pt x="15" y="2557"/>
                  </a:lnTo>
                  <a:lnTo>
                    <a:pt x="7" y="2585"/>
                  </a:lnTo>
                  <a:lnTo>
                    <a:pt x="4" y="2599"/>
                  </a:lnTo>
                  <a:lnTo>
                    <a:pt x="2" y="2613"/>
                  </a:lnTo>
                  <a:lnTo>
                    <a:pt x="1" y="2629"/>
                  </a:lnTo>
                  <a:lnTo>
                    <a:pt x="0" y="2645"/>
                  </a:lnTo>
                  <a:lnTo>
                    <a:pt x="1" y="2660"/>
                  </a:lnTo>
                  <a:lnTo>
                    <a:pt x="2" y="2675"/>
                  </a:lnTo>
                  <a:lnTo>
                    <a:pt x="4" y="2688"/>
                  </a:lnTo>
                  <a:lnTo>
                    <a:pt x="7" y="2701"/>
                  </a:lnTo>
                  <a:lnTo>
                    <a:pt x="10" y="2712"/>
                  </a:lnTo>
                  <a:lnTo>
                    <a:pt x="15" y="2722"/>
                  </a:lnTo>
                  <a:lnTo>
                    <a:pt x="24" y="2740"/>
                  </a:lnTo>
                  <a:lnTo>
                    <a:pt x="32" y="2754"/>
                  </a:lnTo>
                  <a:lnTo>
                    <a:pt x="39" y="2763"/>
                  </a:lnTo>
                  <a:lnTo>
                    <a:pt x="46" y="2770"/>
                  </a:lnTo>
                  <a:lnTo>
                    <a:pt x="203" y="2770"/>
                  </a:lnTo>
                  <a:lnTo>
                    <a:pt x="203" y="3086"/>
                  </a:lnTo>
                  <a:lnTo>
                    <a:pt x="204" y="3146"/>
                  </a:lnTo>
                  <a:lnTo>
                    <a:pt x="208" y="3206"/>
                  </a:lnTo>
                  <a:lnTo>
                    <a:pt x="213" y="3264"/>
                  </a:lnTo>
                  <a:lnTo>
                    <a:pt x="220" y="3320"/>
                  </a:lnTo>
                  <a:lnTo>
                    <a:pt x="229" y="3375"/>
                  </a:lnTo>
                  <a:lnTo>
                    <a:pt x="241" y="3429"/>
                  </a:lnTo>
                  <a:lnTo>
                    <a:pt x="255" y="3481"/>
                  </a:lnTo>
                  <a:lnTo>
                    <a:pt x="271" y="3533"/>
                  </a:lnTo>
                  <a:lnTo>
                    <a:pt x="289" y="3583"/>
                  </a:lnTo>
                  <a:lnTo>
                    <a:pt x="310" y="3631"/>
                  </a:lnTo>
                  <a:lnTo>
                    <a:pt x="331" y="3679"/>
                  </a:lnTo>
                  <a:lnTo>
                    <a:pt x="356" y="3724"/>
                  </a:lnTo>
                  <a:lnTo>
                    <a:pt x="383" y="3769"/>
                  </a:lnTo>
                  <a:lnTo>
                    <a:pt x="411" y="3813"/>
                  </a:lnTo>
                  <a:lnTo>
                    <a:pt x="443" y="3855"/>
                  </a:lnTo>
                  <a:lnTo>
                    <a:pt x="475" y="3896"/>
                  </a:lnTo>
                  <a:lnTo>
                    <a:pt x="511" y="3935"/>
                  </a:lnTo>
                  <a:lnTo>
                    <a:pt x="548" y="3972"/>
                  </a:lnTo>
                  <a:lnTo>
                    <a:pt x="587" y="4009"/>
                  </a:lnTo>
                  <a:lnTo>
                    <a:pt x="629" y="4044"/>
                  </a:lnTo>
                  <a:lnTo>
                    <a:pt x="674" y="4079"/>
                  </a:lnTo>
                  <a:lnTo>
                    <a:pt x="720" y="4111"/>
                  </a:lnTo>
                  <a:lnTo>
                    <a:pt x="769" y="4142"/>
                  </a:lnTo>
                  <a:lnTo>
                    <a:pt x="820" y="4171"/>
                  </a:lnTo>
                  <a:lnTo>
                    <a:pt x="872" y="4200"/>
                  </a:lnTo>
                  <a:lnTo>
                    <a:pt x="929" y="4227"/>
                  </a:lnTo>
                  <a:lnTo>
                    <a:pt x="986" y="4252"/>
                  </a:lnTo>
                  <a:lnTo>
                    <a:pt x="1046" y="4276"/>
                  </a:lnTo>
                  <a:lnTo>
                    <a:pt x="1107" y="4299"/>
                  </a:lnTo>
                  <a:lnTo>
                    <a:pt x="1172" y="4321"/>
                  </a:lnTo>
                  <a:lnTo>
                    <a:pt x="1239" y="4340"/>
                  </a:lnTo>
                  <a:lnTo>
                    <a:pt x="1307" y="4359"/>
                  </a:lnTo>
                  <a:lnTo>
                    <a:pt x="1307" y="4661"/>
                  </a:lnTo>
                  <a:lnTo>
                    <a:pt x="1325" y="4669"/>
                  </a:lnTo>
                  <a:lnTo>
                    <a:pt x="1349" y="4676"/>
                  </a:lnTo>
                  <a:lnTo>
                    <a:pt x="1381" y="4686"/>
                  </a:lnTo>
                  <a:lnTo>
                    <a:pt x="1425" y="4697"/>
                  </a:lnTo>
                  <a:lnTo>
                    <a:pt x="1479" y="4707"/>
                  </a:lnTo>
                  <a:lnTo>
                    <a:pt x="1510" y="4712"/>
                  </a:lnTo>
                  <a:lnTo>
                    <a:pt x="1545" y="4717"/>
                  </a:lnTo>
                  <a:lnTo>
                    <a:pt x="1582" y="4721"/>
                  </a:lnTo>
                  <a:lnTo>
                    <a:pt x="1623" y="4724"/>
                  </a:lnTo>
                  <a:lnTo>
                    <a:pt x="1623" y="5045"/>
                  </a:lnTo>
                  <a:lnTo>
                    <a:pt x="1478" y="5052"/>
                  </a:lnTo>
                  <a:lnTo>
                    <a:pt x="1342" y="5062"/>
                  </a:lnTo>
                  <a:lnTo>
                    <a:pt x="1212" y="5073"/>
                  </a:lnTo>
                  <a:lnTo>
                    <a:pt x="1093" y="5086"/>
                  </a:lnTo>
                  <a:lnTo>
                    <a:pt x="980" y="5100"/>
                  </a:lnTo>
                  <a:lnTo>
                    <a:pt x="927" y="5108"/>
                  </a:lnTo>
                  <a:lnTo>
                    <a:pt x="876" y="5117"/>
                  </a:lnTo>
                  <a:lnTo>
                    <a:pt x="828" y="5125"/>
                  </a:lnTo>
                  <a:lnTo>
                    <a:pt x="781" y="5135"/>
                  </a:lnTo>
                  <a:lnTo>
                    <a:pt x="737" y="5144"/>
                  </a:lnTo>
                  <a:lnTo>
                    <a:pt x="696" y="5155"/>
                  </a:lnTo>
                  <a:lnTo>
                    <a:pt x="657" y="5165"/>
                  </a:lnTo>
                  <a:lnTo>
                    <a:pt x="620" y="5176"/>
                  </a:lnTo>
                  <a:lnTo>
                    <a:pt x="585" y="5186"/>
                  </a:lnTo>
                  <a:lnTo>
                    <a:pt x="553" y="5198"/>
                  </a:lnTo>
                  <a:lnTo>
                    <a:pt x="523" y="5209"/>
                  </a:lnTo>
                  <a:lnTo>
                    <a:pt x="495" y="5221"/>
                  </a:lnTo>
                  <a:lnTo>
                    <a:pt x="470" y="5233"/>
                  </a:lnTo>
                  <a:lnTo>
                    <a:pt x="447" y="5246"/>
                  </a:lnTo>
                  <a:lnTo>
                    <a:pt x="427" y="5258"/>
                  </a:lnTo>
                  <a:lnTo>
                    <a:pt x="410" y="5271"/>
                  </a:lnTo>
                  <a:lnTo>
                    <a:pt x="396" y="5284"/>
                  </a:lnTo>
                  <a:lnTo>
                    <a:pt x="384" y="5298"/>
                  </a:lnTo>
                  <a:lnTo>
                    <a:pt x="374" y="5311"/>
                  </a:lnTo>
                  <a:lnTo>
                    <a:pt x="367" y="5325"/>
                  </a:lnTo>
                  <a:lnTo>
                    <a:pt x="362" y="5338"/>
                  </a:lnTo>
                  <a:lnTo>
                    <a:pt x="361" y="5353"/>
                  </a:lnTo>
                  <a:lnTo>
                    <a:pt x="361" y="5472"/>
                  </a:lnTo>
                  <a:lnTo>
                    <a:pt x="362" y="5481"/>
                  </a:lnTo>
                  <a:lnTo>
                    <a:pt x="364" y="5488"/>
                  </a:lnTo>
                  <a:lnTo>
                    <a:pt x="366" y="5496"/>
                  </a:lnTo>
                  <a:lnTo>
                    <a:pt x="368" y="5505"/>
                  </a:lnTo>
                  <a:lnTo>
                    <a:pt x="373" y="5512"/>
                  </a:lnTo>
                  <a:lnTo>
                    <a:pt x="378" y="5520"/>
                  </a:lnTo>
                  <a:lnTo>
                    <a:pt x="390" y="5536"/>
                  </a:lnTo>
                  <a:lnTo>
                    <a:pt x="407" y="5550"/>
                  </a:lnTo>
                  <a:lnTo>
                    <a:pt x="426" y="5566"/>
                  </a:lnTo>
                  <a:lnTo>
                    <a:pt x="447" y="5580"/>
                  </a:lnTo>
                  <a:lnTo>
                    <a:pt x="472" y="5595"/>
                  </a:lnTo>
                  <a:lnTo>
                    <a:pt x="501" y="5609"/>
                  </a:lnTo>
                  <a:lnTo>
                    <a:pt x="532" y="5622"/>
                  </a:lnTo>
                  <a:lnTo>
                    <a:pt x="567" y="5635"/>
                  </a:lnTo>
                  <a:lnTo>
                    <a:pt x="604" y="5648"/>
                  </a:lnTo>
                  <a:lnTo>
                    <a:pt x="644" y="5660"/>
                  </a:lnTo>
                  <a:lnTo>
                    <a:pt x="686" y="5672"/>
                  </a:lnTo>
                  <a:lnTo>
                    <a:pt x="730" y="5684"/>
                  </a:lnTo>
                  <a:lnTo>
                    <a:pt x="777" y="5695"/>
                  </a:lnTo>
                  <a:lnTo>
                    <a:pt x="826" y="5706"/>
                  </a:lnTo>
                  <a:lnTo>
                    <a:pt x="877" y="5715"/>
                  </a:lnTo>
                  <a:lnTo>
                    <a:pt x="931" y="5725"/>
                  </a:lnTo>
                  <a:lnTo>
                    <a:pt x="987" y="5733"/>
                  </a:lnTo>
                  <a:lnTo>
                    <a:pt x="1045" y="5742"/>
                  </a:lnTo>
                  <a:lnTo>
                    <a:pt x="1103" y="5749"/>
                  </a:lnTo>
                  <a:lnTo>
                    <a:pt x="1166" y="5756"/>
                  </a:lnTo>
                  <a:lnTo>
                    <a:pt x="1228" y="5762"/>
                  </a:lnTo>
                  <a:lnTo>
                    <a:pt x="1293" y="5768"/>
                  </a:lnTo>
                  <a:lnTo>
                    <a:pt x="1358" y="5773"/>
                  </a:lnTo>
                  <a:lnTo>
                    <a:pt x="1425" y="5778"/>
                  </a:lnTo>
                  <a:lnTo>
                    <a:pt x="1495" y="5781"/>
                  </a:lnTo>
                  <a:lnTo>
                    <a:pt x="1564" y="5784"/>
                  </a:lnTo>
                  <a:lnTo>
                    <a:pt x="1635" y="5786"/>
                  </a:lnTo>
                  <a:lnTo>
                    <a:pt x="1707" y="5787"/>
                  </a:lnTo>
                  <a:lnTo>
                    <a:pt x="1780" y="5787"/>
                  </a:lnTo>
                  <a:lnTo>
                    <a:pt x="1853" y="5787"/>
                  </a:lnTo>
                  <a:lnTo>
                    <a:pt x="1926" y="5786"/>
                  </a:lnTo>
                  <a:lnTo>
                    <a:pt x="1997" y="5784"/>
                  </a:lnTo>
                  <a:lnTo>
                    <a:pt x="2066" y="5781"/>
                  </a:lnTo>
                  <a:lnTo>
                    <a:pt x="2135" y="5778"/>
                  </a:lnTo>
                  <a:lnTo>
                    <a:pt x="2202" y="5773"/>
                  </a:lnTo>
                  <a:lnTo>
                    <a:pt x="2268" y="5768"/>
                  </a:lnTo>
                  <a:lnTo>
                    <a:pt x="2333" y="5762"/>
                  </a:lnTo>
                  <a:lnTo>
                    <a:pt x="2395" y="5756"/>
                  </a:lnTo>
                  <a:lnTo>
                    <a:pt x="2456" y="5749"/>
                  </a:lnTo>
                  <a:lnTo>
                    <a:pt x="2516" y="5742"/>
                  </a:lnTo>
                  <a:lnTo>
                    <a:pt x="2574" y="5733"/>
                  </a:lnTo>
                  <a:lnTo>
                    <a:pt x="2629" y="5725"/>
                  </a:lnTo>
                  <a:lnTo>
                    <a:pt x="2682" y="5715"/>
                  </a:lnTo>
                  <a:lnTo>
                    <a:pt x="2734" y="5706"/>
                  </a:lnTo>
                  <a:lnTo>
                    <a:pt x="2783" y="5695"/>
                  </a:lnTo>
                  <a:lnTo>
                    <a:pt x="2831" y="5684"/>
                  </a:lnTo>
                  <a:lnTo>
                    <a:pt x="2875" y="5672"/>
                  </a:lnTo>
                  <a:lnTo>
                    <a:pt x="2917" y="5660"/>
                  </a:lnTo>
                  <a:lnTo>
                    <a:pt x="2957" y="5648"/>
                  </a:lnTo>
                  <a:lnTo>
                    <a:pt x="2994" y="5635"/>
                  </a:lnTo>
                  <a:lnTo>
                    <a:pt x="3027" y="5622"/>
                  </a:lnTo>
                  <a:lnTo>
                    <a:pt x="3060" y="5609"/>
                  </a:lnTo>
                  <a:lnTo>
                    <a:pt x="3087" y="5595"/>
                  </a:lnTo>
                  <a:lnTo>
                    <a:pt x="3112" y="5580"/>
                  </a:lnTo>
                  <a:lnTo>
                    <a:pt x="3135" y="5566"/>
                  </a:lnTo>
                  <a:lnTo>
                    <a:pt x="3154" y="5550"/>
                  </a:lnTo>
                  <a:lnTo>
                    <a:pt x="3170" y="5536"/>
                  </a:lnTo>
                  <a:lnTo>
                    <a:pt x="3183" y="5520"/>
                  </a:lnTo>
                  <a:lnTo>
                    <a:pt x="3188" y="5512"/>
                  </a:lnTo>
                  <a:lnTo>
                    <a:pt x="3191" y="5505"/>
                  </a:lnTo>
                  <a:lnTo>
                    <a:pt x="3195" y="5496"/>
                  </a:lnTo>
                  <a:lnTo>
                    <a:pt x="3197" y="5488"/>
                  </a:lnTo>
                  <a:lnTo>
                    <a:pt x="3198" y="5481"/>
                  </a:lnTo>
                  <a:lnTo>
                    <a:pt x="3198" y="5472"/>
                  </a:lnTo>
                  <a:lnTo>
                    <a:pt x="3198" y="5353"/>
                  </a:lnTo>
                  <a:lnTo>
                    <a:pt x="3197" y="5338"/>
                  </a:lnTo>
                  <a:lnTo>
                    <a:pt x="3194" y="5325"/>
                  </a:lnTo>
                  <a:lnTo>
                    <a:pt x="3187" y="5311"/>
                  </a:lnTo>
                  <a:lnTo>
                    <a:pt x="3177" y="5298"/>
                  </a:lnTo>
                  <a:lnTo>
                    <a:pt x="3165" y="5284"/>
                  </a:lnTo>
                  <a:lnTo>
                    <a:pt x="3151" y="5271"/>
                  </a:lnTo>
                  <a:lnTo>
                    <a:pt x="3133" y="5258"/>
                  </a:lnTo>
                  <a:lnTo>
                    <a:pt x="3113" y="5246"/>
                  </a:lnTo>
                  <a:lnTo>
                    <a:pt x="3091" y="5233"/>
                  </a:lnTo>
                  <a:lnTo>
                    <a:pt x="3066" y="5221"/>
                  </a:lnTo>
                  <a:lnTo>
                    <a:pt x="3038" y="5209"/>
                  </a:lnTo>
                  <a:lnTo>
                    <a:pt x="3008" y="5198"/>
                  </a:lnTo>
                  <a:lnTo>
                    <a:pt x="2976" y="5186"/>
                  </a:lnTo>
                  <a:lnTo>
                    <a:pt x="2941" y="5176"/>
                  </a:lnTo>
                  <a:lnTo>
                    <a:pt x="2904" y="5165"/>
                  </a:lnTo>
                  <a:lnTo>
                    <a:pt x="2864" y="5155"/>
                  </a:lnTo>
                  <a:lnTo>
                    <a:pt x="2823" y="5144"/>
                  </a:lnTo>
                  <a:lnTo>
                    <a:pt x="2778" y="5135"/>
                  </a:lnTo>
                  <a:lnTo>
                    <a:pt x="2733" y="5125"/>
                  </a:lnTo>
                  <a:lnTo>
                    <a:pt x="2684" y="5117"/>
                  </a:lnTo>
                  <a:lnTo>
                    <a:pt x="2633" y="5108"/>
                  </a:lnTo>
                  <a:lnTo>
                    <a:pt x="2580" y="5100"/>
                  </a:lnTo>
                  <a:lnTo>
                    <a:pt x="2468" y="5086"/>
                  </a:lnTo>
                  <a:lnTo>
                    <a:pt x="2347" y="5073"/>
                  </a:lnTo>
                  <a:lnTo>
                    <a:pt x="2219" y="5062"/>
                  </a:lnTo>
                  <a:lnTo>
                    <a:pt x="2083" y="5052"/>
                  </a:lnTo>
                  <a:lnTo>
                    <a:pt x="1938" y="5045"/>
                  </a:lnTo>
                  <a:lnTo>
                    <a:pt x="1938" y="4724"/>
                  </a:lnTo>
                  <a:lnTo>
                    <a:pt x="1979" y="4721"/>
                  </a:lnTo>
                  <a:lnTo>
                    <a:pt x="2016" y="4717"/>
                  </a:lnTo>
                  <a:lnTo>
                    <a:pt x="2050" y="4712"/>
                  </a:lnTo>
                  <a:lnTo>
                    <a:pt x="2082" y="4707"/>
                  </a:lnTo>
                  <a:lnTo>
                    <a:pt x="2135" y="4697"/>
                  </a:lnTo>
                  <a:lnTo>
                    <a:pt x="2180" y="4686"/>
                  </a:lnTo>
                  <a:lnTo>
                    <a:pt x="2212" y="4676"/>
                  </a:lnTo>
                  <a:lnTo>
                    <a:pt x="2235" y="4669"/>
                  </a:lnTo>
                  <a:lnTo>
                    <a:pt x="2253" y="4661"/>
                  </a:lnTo>
                  <a:lnTo>
                    <a:pt x="2253" y="4355"/>
                  </a:lnTo>
                  <a:lnTo>
                    <a:pt x="2322" y="4337"/>
                  </a:lnTo>
                  <a:lnTo>
                    <a:pt x="2388" y="4316"/>
                  </a:lnTo>
                  <a:lnTo>
                    <a:pt x="2453" y="4294"/>
                  </a:lnTo>
                  <a:lnTo>
                    <a:pt x="2515" y="4272"/>
                  </a:lnTo>
                  <a:lnTo>
                    <a:pt x="2575" y="4246"/>
                  </a:lnTo>
                  <a:lnTo>
                    <a:pt x="2632" y="4220"/>
                  </a:lnTo>
                  <a:lnTo>
                    <a:pt x="2687" y="4193"/>
                  </a:lnTo>
                  <a:lnTo>
                    <a:pt x="2740" y="4164"/>
                  </a:lnTo>
                  <a:lnTo>
                    <a:pt x="2790" y="4133"/>
                  </a:lnTo>
                  <a:lnTo>
                    <a:pt x="2839" y="4102"/>
                  </a:lnTo>
                  <a:lnTo>
                    <a:pt x="2886" y="4068"/>
                  </a:lnTo>
                  <a:lnTo>
                    <a:pt x="2930" y="4033"/>
                  </a:lnTo>
                  <a:lnTo>
                    <a:pt x="2972" y="3999"/>
                  </a:lnTo>
                  <a:lnTo>
                    <a:pt x="3012" y="3962"/>
                  </a:lnTo>
                  <a:lnTo>
                    <a:pt x="3049" y="3923"/>
                  </a:lnTo>
                  <a:lnTo>
                    <a:pt x="3085" y="3883"/>
                  </a:lnTo>
                  <a:lnTo>
                    <a:pt x="3117" y="3842"/>
                  </a:lnTo>
                  <a:lnTo>
                    <a:pt x="3148" y="3800"/>
                  </a:lnTo>
                  <a:lnTo>
                    <a:pt x="3177" y="3757"/>
                  </a:lnTo>
                  <a:lnTo>
                    <a:pt x="3204" y="3713"/>
                  </a:lnTo>
                  <a:lnTo>
                    <a:pt x="3228" y="3666"/>
                  </a:lnTo>
                  <a:lnTo>
                    <a:pt x="3251" y="3619"/>
                  </a:lnTo>
                  <a:lnTo>
                    <a:pt x="3272" y="3571"/>
                  </a:lnTo>
                  <a:lnTo>
                    <a:pt x="3289" y="3522"/>
                  </a:lnTo>
                  <a:lnTo>
                    <a:pt x="3305" y="3471"/>
                  </a:lnTo>
                  <a:lnTo>
                    <a:pt x="3318" y="3419"/>
                  </a:lnTo>
                  <a:lnTo>
                    <a:pt x="3330" y="3367"/>
                  </a:lnTo>
                  <a:lnTo>
                    <a:pt x="3340" y="3313"/>
                  </a:lnTo>
                  <a:lnTo>
                    <a:pt x="3347" y="3258"/>
                  </a:lnTo>
                  <a:lnTo>
                    <a:pt x="3353" y="3201"/>
                  </a:lnTo>
                  <a:lnTo>
                    <a:pt x="3355" y="3145"/>
                  </a:lnTo>
                  <a:lnTo>
                    <a:pt x="3357" y="3086"/>
                  </a:lnTo>
                  <a:lnTo>
                    <a:pt x="3357" y="2770"/>
                  </a:lnTo>
                  <a:lnTo>
                    <a:pt x="3521" y="2770"/>
                  </a:lnTo>
                  <a:lnTo>
                    <a:pt x="3532" y="2763"/>
                  </a:lnTo>
                  <a:lnTo>
                    <a:pt x="3544" y="2754"/>
                  </a:lnTo>
                  <a:lnTo>
                    <a:pt x="3558" y="2739"/>
                  </a:lnTo>
                  <a:lnTo>
                    <a:pt x="3564" y="2730"/>
                  </a:lnTo>
                  <a:lnTo>
                    <a:pt x="3571" y="2720"/>
                  </a:lnTo>
                  <a:lnTo>
                    <a:pt x="3577" y="2709"/>
                  </a:lnTo>
                  <a:lnTo>
                    <a:pt x="3582" y="2697"/>
                  </a:lnTo>
                  <a:lnTo>
                    <a:pt x="3586" y="2684"/>
                  </a:lnTo>
                  <a:lnTo>
                    <a:pt x="3590" y="2670"/>
                  </a:lnTo>
                  <a:lnTo>
                    <a:pt x="3592" y="2654"/>
                  </a:lnTo>
                  <a:lnTo>
                    <a:pt x="3594" y="2637"/>
                  </a:lnTo>
                  <a:lnTo>
                    <a:pt x="3592" y="2621"/>
                  </a:lnTo>
                  <a:lnTo>
                    <a:pt x="3590" y="2605"/>
                  </a:lnTo>
                  <a:lnTo>
                    <a:pt x="3586" y="2590"/>
                  </a:lnTo>
                  <a:lnTo>
                    <a:pt x="3582" y="2575"/>
                  </a:lnTo>
                  <a:lnTo>
                    <a:pt x="3577" y="2562"/>
                  </a:lnTo>
                  <a:lnTo>
                    <a:pt x="3571" y="2550"/>
                  </a:lnTo>
                  <a:lnTo>
                    <a:pt x="3564" y="2538"/>
                  </a:lnTo>
                  <a:lnTo>
                    <a:pt x="3558" y="2527"/>
                  </a:lnTo>
                  <a:lnTo>
                    <a:pt x="3544" y="2511"/>
                  </a:lnTo>
                  <a:lnTo>
                    <a:pt x="3532" y="2497"/>
                  </a:lnTo>
                  <a:lnTo>
                    <a:pt x="3521" y="2487"/>
                  </a:lnTo>
                  <a:close/>
                  <a:moveTo>
                    <a:pt x="1780" y="3784"/>
                  </a:moveTo>
                  <a:lnTo>
                    <a:pt x="1780" y="3784"/>
                  </a:lnTo>
                  <a:lnTo>
                    <a:pt x="1829" y="3783"/>
                  </a:lnTo>
                  <a:lnTo>
                    <a:pt x="1877" y="3781"/>
                  </a:lnTo>
                  <a:lnTo>
                    <a:pt x="1925" y="3777"/>
                  </a:lnTo>
                  <a:lnTo>
                    <a:pt x="1971" y="3771"/>
                  </a:lnTo>
                  <a:lnTo>
                    <a:pt x="2017" y="3764"/>
                  </a:lnTo>
                  <a:lnTo>
                    <a:pt x="2061" y="3756"/>
                  </a:lnTo>
                  <a:lnTo>
                    <a:pt x="2105" y="3746"/>
                  </a:lnTo>
                  <a:lnTo>
                    <a:pt x="2149" y="3735"/>
                  </a:lnTo>
                  <a:lnTo>
                    <a:pt x="2190" y="3723"/>
                  </a:lnTo>
                  <a:lnTo>
                    <a:pt x="2231" y="3709"/>
                  </a:lnTo>
                  <a:lnTo>
                    <a:pt x="2271" y="3695"/>
                  </a:lnTo>
                  <a:lnTo>
                    <a:pt x="2309" y="3678"/>
                  </a:lnTo>
                  <a:lnTo>
                    <a:pt x="2346" y="3661"/>
                  </a:lnTo>
                  <a:lnTo>
                    <a:pt x="2382" y="3642"/>
                  </a:lnTo>
                  <a:lnTo>
                    <a:pt x="2417" y="3623"/>
                  </a:lnTo>
                  <a:lnTo>
                    <a:pt x="2449" y="3602"/>
                  </a:lnTo>
                  <a:lnTo>
                    <a:pt x="2480" y="3580"/>
                  </a:lnTo>
                  <a:lnTo>
                    <a:pt x="2510" y="3558"/>
                  </a:lnTo>
                  <a:lnTo>
                    <a:pt x="2539" y="3534"/>
                  </a:lnTo>
                  <a:lnTo>
                    <a:pt x="2565" y="3510"/>
                  </a:lnTo>
                  <a:lnTo>
                    <a:pt x="2589" y="3484"/>
                  </a:lnTo>
                  <a:lnTo>
                    <a:pt x="2612" y="3459"/>
                  </a:lnTo>
                  <a:lnTo>
                    <a:pt x="2633" y="3431"/>
                  </a:lnTo>
                  <a:lnTo>
                    <a:pt x="2651" y="3404"/>
                  </a:lnTo>
                  <a:lnTo>
                    <a:pt x="2669" y="3376"/>
                  </a:lnTo>
                  <a:lnTo>
                    <a:pt x="2684" y="3346"/>
                  </a:lnTo>
                  <a:lnTo>
                    <a:pt x="2697" y="3317"/>
                  </a:lnTo>
                  <a:lnTo>
                    <a:pt x="2706" y="3288"/>
                  </a:lnTo>
                  <a:lnTo>
                    <a:pt x="2715" y="3256"/>
                  </a:lnTo>
                  <a:lnTo>
                    <a:pt x="2721" y="3225"/>
                  </a:lnTo>
                  <a:lnTo>
                    <a:pt x="2724" y="3194"/>
                  </a:lnTo>
                  <a:lnTo>
                    <a:pt x="2727" y="3162"/>
                  </a:lnTo>
                  <a:lnTo>
                    <a:pt x="2727" y="622"/>
                  </a:lnTo>
                  <a:lnTo>
                    <a:pt x="2724" y="591"/>
                  </a:lnTo>
                  <a:lnTo>
                    <a:pt x="2721" y="559"/>
                  </a:lnTo>
                  <a:lnTo>
                    <a:pt x="2715" y="528"/>
                  </a:lnTo>
                  <a:lnTo>
                    <a:pt x="2706" y="498"/>
                  </a:lnTo>
                  <a:lnTo>
                    <a:pt x="2697" y="467"/>
                  </a:lnTo>
                  <a:lnTo>
                    <a:pt x="2684" y="438"/>
                  </a:lnTo>
                  <a:lnTo>
                    <a:pt x="2669" y="409"/>
                  </a:lnTo>
                  <a:lnTo>
                    <a:pt x="2651" y="381"/>
                  </a:lnTo>
                  <a:lnTo>
                    <a:pt x="2633" y="353"/>
                  </a:lnTo>
                  <a:lnTo>
                    <a:pt x="2612" y="326"/>
                  </a:lnTo>
                  <a:lnTo>
                    <a:pt x="2589" y="300"/>
                  </a:lnTo>
                  <a:lnTo>
                    <a:pt x="2565" y="275"/>
                  </a:lnTo>
                  <a:lnTo>
                    <a:pt x="2539" y="250"/>
                  </a:lnTo>
                  <a:lnTo>
                    <a:pt x="2510" y="227"/>
                  </a:lnTo>
                  <a:lnTo>
                    <a:pt x="2480" y="205"/>
                  </a:lnTo>
                  <a:lnTo>
                    <a:pt x="2449" y="183"/>
                  </a:lnTo>
                  <a:lnTo>
                    <a:pt x="2417" y="162"/>
                  </a:lnTo>
                  <a:lnTo>
                    <a:pt x="2382" y="142"/>
                  </a:lnTo>
                  <a:lnTo>
                    <a:pt x="2346" y="124"/>
                  </a:lnTo>
                  <a:lnTo>
                    <a:pt x="2309" y="106"/>
                  </a:lnTo>
                  <a:lnTo>
                    <a:pt x="2271" y="91"/>
                  </a:lnTo>
                  <a:lnTo>
                    <a:pt x="2231" y="75"/>
                  </a:lnTo>
                  <a:lnTo>
                    <a:pt x="2190" y="62"/>
                  </a:lnTo>
                  <a:lnTo>
                    <a:pt x="2149" y="49"/>
                  </a:lnTo>
                  <a:lnTo>
                    <a:pt x="2105" y="38"/>
                  </a:lnTo>
                  <a:lnTo>
                    <a:pt x="2061" y="29"/>
                  </a:lnTo>
                  <a:lnTo>
                    <a:pt x="2017" y="20"/>
                  </a:lnTo>
                  <a:lnTo>
                    <a:pt x="1971" y="13"/>
                  </a:lnTo>
                  <a:lnTo>
                    <a:pt x="1925" y="7"/>
                  </a:lnTo>
                  <a:lnTo>
                    <a:pt x="1877" y="4"/>
                  </a:lnTo>
                  <a:lnTo>
                    <a:pt x="1829" y="1"/>
                  </a:lnTo>
                  <a:lnTo>
                    <a:pt x="1780" y="0"/>
                  </a:lnTo>
                  <a:lnTo>
                    <a:pt x="1732" y="1"/>
                  </a:lnTo>
                  <a:lnTo>
                    <a:pt x="1684" y="4"/>
                  </a:lnTo>
                  <a:lnTo>
                    <a:pt x="1636" y="7"/>
                  </a:lnTo>
                  <a:lnTo>
                    <a:pt x="1589" y="13"/>
                  </a:lnTo>
                  <a:lnTo>
                    <a:pt x="1544" y="20"/>
                  </a:lnTo>
                  <a:lnTo>
                    <a:pt x="1498" y="29"/>
                  </a:lnTo>
                  <a:lnTo>
                    <a:pt x="1455" y="38"/>
                  </a:lnTo>
                  <a:lnTo>
                    <a:pt x="1412" y="49"/>
                  </a:lnTo>
                  <a:lnTo>
                    <a:pt x="1370" y="62"/>
                  </a:lnTo>
                  <a:lnTo>
                    <a:pt x="1330" y="75"/>
                  </a:lnTo>
                  <a:lnTo>
                    <a:pt x="1290" y="91"/>
                  </a:lnTo>
                  <a:lnTo>
                    <a:pt x="1252" y="106"/>
                  </a:lnTo>
                  <a:lnTo>
                    <a:pt x="1215" y="124"/>
                  </a:lnTo>
                  <a:lnTo>
                    <a:pt x="1179" y="142"/>
                  </a:lnTo>
                  <a:lnTo>
                    <a:pt x="1144" y="162"/>
                  </a:lnTo>
                  <a:lnTo>
                    <a:pt x="1112" y="183"/>
                  </a:lnTo>
                  <a:lnTo>
                    <a:pt x="1081" y="205"/>
                  </a:lnTo>
                  <a:lnTo>
                    <a:pt x="1051" y="227"/>
                  </a:lnTo>
                  <a:lnTo>
                    <a:pt x="1022" y="250"/>
                  </a:lnTo>
                  <a:lnTo>
                    <a:pt x="996" y="275"/>
                  </a:lnTo>
                  <a:lnTo>
                    <a:pt x="972" y="300"/>
                  </a:lnTo>
                  <a:lnTo>
                    <a:pt x="949" y="326"/>
                  </a:lnTo>
                  <a:lnTo>
                    <a:pt x="927" y="353"/>
                  </a:lnTo>
                  <a:lnTo>
                    <a:pt x="908" y="381"/>
                  </a:lnTo>
                  <a:lnTo>
                    <a:pt x="892" y="409"/>
                  </a:lnTo>
                  <a:lnTo>
                    <a:pt x="877" y="438"/>
                  </a:lnTo>
                  <a:lnTo>
                    <a:pt x="864" y="467"/>
                  </a:lnTo>
                  <a:lnTo>
                    <a:pt x="853" y="498"/>
                  </a:lnTo>
                  <a:lnTo>
                    <a:pt x="845" y="528"/>
                  </a:lnTo>
                  <a:lnTo>
                    <a:pt x="839" y="559"/>
                  </a:lnTo>
                  <a:lnTo>
                    <a:pt x="835" y="591"/>
                  </a:lnTo>
                  <a:lnTo>
                    <a:pt x="834" y="622"/>
                  </a:lnTo>
                  <a:lnTo>
                    <a:pt x="834" y="3162"/>
                  </a:lnTo>
                  <a:lnTo>
                    <a:pt x="835" y="3194"/>
                  </a:lnTo>
                  <a:lnTo>
                    <a:pt x="839" y="3225"/>
                  </a:lnTo>
                  <a:lnTo>
                    <a:pt x="845" y="3256"/>
                  </a:lnTo>
                  <a:lnTo>
                    <a:pt x="853" y="3288"/>
                  </a:lnTo>
                  <a:lnTo>
                    <a:pt x="864" y="3317"/>
                  </a:lnTo>
                  <a:lnTo>
                    <a:pt x="877" y="3346"/>
                  </a:lnTo>
                  <a:lnTo>
                    <a:pt x="892" y="3376"/>
                  </a:lnTo>
                  <a:lnTo>
                    <a:pt x="908" y="3404"/>
                  </a:lnTo>
                  <a:lnTo>
                    <a:pt x="927" y="3431"/>
                  </a:lnTo>
                  <a:lnTo>
                    <a:pt x="949" y="3459"/>
                  </a:lnTo>
                  <a:lnTo>
                    <a:pt x="972" y="3484"/>
                  </a:lnTo>
                  <a:lnTo>
                    <a:pt x="996" y="3510"/>
                  </a:lnTo>
                  <a:lnTo>
                    <a:pt x="1022" y="3534"/>
                  </a:lnTo>
                  <a:lnTo>
                    <a:pt x="1051" y="3558"/>
                  </a:lnTo>
                  <a:lnTo>
                    <a:pt x="1081" y="3580"/>
                  </a:lnTo>
                  <a:lnTo>
                    <a:pt x="1112" y="3602"/>
                  </a:lnTo>
                  <a:lnTo>
                    <a:pt x="1144" y="3623"/>
                  </a:lnTo>
                  <a:lnTo>
                    <a:pt x="1179" y="3642"/>
                  </a:lnTo>
                  <a:lnTo>
                    <a:pt x="1215" y="3661"/>
                  </a:lnTo>
                  <a:lnTo>
                    <a:pt x="1252" y="3678"/>
                  </a:lnTo>
                  <a:lnTo>
                    <a:pt x="1290" y="3695"/>
                  </a:lnTo>
                  <a:lnTo>
                    <a:pt x="1330" y="3709"/>
                  </a:lnTo>
                  <a:lnTo>
                    <a:pt x="1370" y="3723"/>
                  </a:lnTo>
                  <a:lnTo>
                    <a:pt x="1412" y="3735"/>
                  </a:lnTo>
                  <a:lnTo>
                    <a:pt x="1455" y="3746"/>
                  </a:lnTo>
                  <a:lnTo>
                    <a:pt x="1498" y="3756"/>
                  </a:lnTo>
                  <a:lnTo>
                    <a:pt x="1544" y="3764"/>
                  </a:lnTo>
                  <a:lnTo>
                    <a:pt x="1589" y="3771"/>
                  </a:lnTo>
                  <a:lnTo>
                    <a:pt x="1636" y="3777"/>
                  </a:lnTo>
                  <a:lnTo>
                    <a:pt x="1684" y="3781"/>
                  </a:lnTo>
                  <a:lnTo>
                    <a:pt x="1732" y="3783"/>
                  </a:lnTo>
                  <a:lnTo>
                    <a:pt x="1780" y="37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140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1B96D75-3D5B-487E-8EC9-7E9252E6E667}"/>
              </a:ext>
            </a:extLst>
          </p:cNvPr>
          <p:cNvGrpSpPr/>
          <p:nvPr/>
        </p:nvGrpSpPr>
        <p:grpSpPr>
          <a:xfrm>
            <a:off x="4278365" y="1890684"/>
            <a:ext cx="3357847" cy="3404638"/>
            <a:chOff x="4278365" y="1890684"/>
            <a:chExt cx="3357847" cy="3404638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57428D9-79A2-416B-BC6C-CE99E2A95959}"/>
                </a:ext>
              </a:extLst>
            </p:cNvPr>
            <p:cNvGrpSpPr/>
            <p:nvPr/>
          </p:nvGrpSpPr>
          <p:grpSpPr>
            <a:xfrm>
              <a:off x="4278365" y="1890684"/>
              <a:ext cx="3357847" cy="3333069"/>
              <a:chOff x="1356184" y="1198174"/>
              <a:chExt cx="3035238" cy="2833237"/>
            </a:xfrm>
            <a:solidFill>
              <a:srgbClr val="414455"/>
            </a:solidFill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81A5C66D-0886-4768-BE8A-E1562C45968B}"/>
                  </a:ext>
                </a:extLst>
              </p:cNvPr>
              <p:cNvGrpSpPr/>
              <p:nvPr/>
            </p:nvGrpSpPr>
            <p:grpSpPr>
              <a:xfrm>
                <a:off x="1356184" y="1198174"/>
                <a:ext cx="3035238" cy="2833237"/>
                <a:chOff x="1356184" y="1198174"/>
                <a:chExt cx="3035238" cy="2833237"/>
              </a:xfrm>
              <a:grpFill/>
            </p:grpSpPr>
            <p:grpSp>
              <p:nvGrpSpPr>
                <p:cNvPr id="24" name="组合 23">
                  <a:extLst>
                    <a:ext uri="{FF2B5EF4-FFF2-40B4-BE49-F238E27FC236}">
                      <a16:creationId xmlns:a16="http://schemas.microsoft.com/office/drawing/2014/main" id="{C09AAEA8-A7DB-4EFE-8BB5-73DCE5DA783B}"/>
                    </a:ext>
                  </a:extLst>
                </p:cNvPr>
                <p:cNvGrpSpPr/>
                <p:nvPr/>
              </p:nvGrpSpPr>
              <p:grpSpPr>
                <a:xfrm>
                  <a:off x="1356184" y="2251948"/>
                  <a:ext cx="2361706" cy="1779463"/>
                  <a:chOff x="1356184" y="2251948"/>
                  <a:chExt cx="2361706" cy="1779463"/>
                </a:xfrm>
                <a:grpFill/>
              </p:grpSpPr>
              <p:sp>
                <p:nvSpPr>
                  <p:cNvPr id="28" name="Freeform 5">
                    <a:extLst>
                      <a:ext uri="{FF2B5EF4-FFF2-40B4-BE49-F238E27FC236}">
                        <a16:creationId xmlns:a16="http://schemas.microsoft.com/office/drawing/2014/main" id="{E7BA0F98-5489-4BC6-9AFB-C689B7F3D3F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356184" y="2251948"/>
                    <a:ext cx="1464389" cy="895164"/>
                  </a:xfrm>
                  <a:custGeom>
                    <a:avLst/>
                    <a:gdLst>
                      <a:gd name="T0" fmla="*/ 1069975 w 674"/>
                      <a:gd name="T1" fmla="*/ 654050 h 412"/>
                      <a:gd name="T2" fmla="*/ 1065213 w 674"/>
                      <a:gd name="T3" fmla="*/ 652463 h 412"/>
                      <a:gd name="T4" fmla="*/ 0 w 674"/>
                      <a:gd name="T5" fmla="*/ 522288 h 412"/>
                      <a:gd name="T6" fmla="*/ 4763 w 674"/>
                      <a:gd name="T7" fmla="*/ 519113 h 412"/>
                      <a:gd name="T8" fmla="*/ 641350 w 674"/>
                      <a:gd name="T9" fmla="*/ 0 h 412"/>
                      <a:gd name="T10" fmla="*/ 1069975 w 674"/>
                      <a:gd name="T11" fmla="*/ 654050 h 412"/>
                      <a:gd name="T12" fmla="*/ 7938 w 674"/>
                      <a:gd name="T13" fmla="*/ 519113 h 412"/>
                      <a:gd name="T14" fmla="*/ 1062038 w 674"/>
                      <a:gd name="T15" fmla="*/ 649288 h 412"/>
                      <a:gd name="T16" fmla="*/ 641350 w 674"/>
                      <a:gd name="T17" fmla="*/ 6350 h 412"/>
                      <a:gd name="T18" fmla="*/ 7938 w 674"/>
                      <a:gd name="T19" fmla="*/ 519113 h 41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674" h="412">
                        <a:moveTo>
                          <a:pt x="674" y="412"/>
                        </a:moveTo>
                        <a:lnTo>
                          <a:pt x="671" y="411"/>
                        </a:lnTo>
                        <a:lnTo>
                          <a:pt x="0" y="329"/>
                        </a:lnTo>
                        <a:lnTo>
                          <a:pt x="3" y="327"/>
                        </a:lnTo>
                        <a:lnTo>
                          <a:pt x="404" y="0"/>
                        </a:lnTo>
                        <a:lnTo>
                          <a:pt x="674" y="412"/>
                        </a:lnTo>
                        <a:close/>
                        <a:moveTo>
                          <a:pt x="5" y="327"/>
                        </a:moveTo>
                        <a:lnTo>
                          <a:pt x="669" y="409"/>
                        </a:lnTo>
                        <a:lnTo>
                          <a:pt x="404" y="4"/>
                        </a:lnTo>
                        <a:lnTo>
                          <a:pt x="5" y="327"/>
                        </a:lnTo>
                        <a:close/>
                      </a:path>
                    </a:pathLst>
                  </a:custGeom>
                  <a:grpFill/>
                  <a:ln w="3175">
                    <a:solidFill>
                      <a:schemeClr val="accent2">
                        <a:lumMod val="40000"/>
                        <a:lumOff val="60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81633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9" name="Freeform 6">
                    <a:extLst>
                      <a:ext uri="{FF2B5EF4-FFF2-40B4-BE49-F238E27FC236}">
                        <a16:creationId xmlns:a16="http://schemas.microsoft.com/office/drawing/2014/main" id="{BD56ECE2-04BD-416D-AF54-02C6D07AADE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60529" y="2962429"/>
                    <a:ext cx="827793" cy="929927"/>
                  </a:xfrm>
                  <a:custGeom>
                    <a:avLst/>
                    <a:gdLst>
                      <a:gd name="T0" fmla="*/ 601663 w 381"/>
                      <a:gd name="T1" fmla="*/ 679450 h 428"/>
                      <a:gd name="T2" fmla="*/ 0 w 381"/>
                      <a:gd name="T3" fmla="*/ 3175 h 428"/>
                      <a:gd name="T4" fmla="*/ 1588 w 381"/>
                      <a:gd name="T5" fmla="*/ 0 h 428"/>
                      <a:gd name="T6" fmla="*/ 604838 w 381"/>
                      <a:gd name="T7" fmla="*/ 677863 h 428"/>
                      <a:gd name="T8" fmla="*/ 601663 w 381"/>
                      <a:gd name="T9" fmla="*/ 679450 h 42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81" h="428">
                        <a:moveTo>
                          <a:pt x="379" y="428"/>
                        </a:moveTo>
                        <a:lnTo>
                          <a:pt x="0" y="2"/>
                        </a:lnTo>
                        <a:lnTo>
                          <a:pt x="1" y="0"/>
                        </a:lnTo>
                        <a:lnTo>
                          <a:pt x="381" y="427"/>
                        </a:lnTo>
                        <a:lnTo>
                          <a:pt x="379" y="428"/>
                        </a:lnTo>
                        <a:close/>
                      </a:path>
                    </a:pathLst>
                  </a:custGeom>
                  <a:grpFill/>
                  <a:ln w="3175">
                    <a:solidFill>
                      <a:schemeClr val="accent2">
                        <a:lumMod val="40000"/>
                        <a:lumOff val="60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81633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0" name="Freeform 7">
                    <a:extLst>
                      <a:ext uri="{FF2B5EF4-FFF2-40B4-BE49-F238E27FC236}">
                        <a16:creationId xmlns:a16="http://schemas.microsoft.com/office/drawing/2014/main" id="{FFF715C8-5FBC-4475-8719-449863EA43F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179630" y="3138420"/>
                    <a:ext cx="1538260" cy="892991"/>
                  </a:xfrm>
                  <a:custGeom>
                    <a:avLst/>
                    <a:gdLst>
                      <a:gd name="T0" fmla="*/ 1123950 w 708"/>
                      <a:gd name="T1" fmla="*/ 652463 h 411"/>
                      <a:gd name="T2" fmla="*/ 0 w 708"/>
                      <a:gd name="T3" fmla="*/ 552450 h 411"/>
                      <a:gd name="T4" fmla="*/ 463550 w 708"/>
                      <a:gd name="T5" fmla="*/ 0 h 411"/>
                      <a:gd name="T6" fmla="*/ 465138 w 708"/>
                      <a:gd name="T7" fmla="*/ 1588 h 411"/>
                      <a:gd name="T8" fmla="*/ 1123950 w 708"/>
                      <a:gd name="T9" fmla="*/ 652463 h 411"/>
                      <a:gd name="T10" fmla="*/ 7938 w 708"/>
                      <a:gd name="T11" fmla="*/ 547688 h 411"/>
                      <a:gd name="T12" fmla="*/ 1112838 w 708"/>
                      <a:gd name="T13" fmla="*/ 649288 h 411"/>
                      <a:gd name="T14" fmla="*/ 463550 w 708"/>
                      <a:gd name="T15" fmla="*/ 6350 h 411"/>
                      <a:gd name="T16" fmla="*/ 7938 w 708"/>
                      <a:gd name="T17" fmla="*/ 547688 h 411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708" h="411">
                        <a:moveTo>
                          <a:pt x="708" y="411"/>
                        </a:moveTo>
                        <a:lnTo>
                          <a:pt x="0" y="348"/>
                        </a:lnTo>
                        <a:lnTo>
                          <a:pt x="292" y="0"/>
                        </a:lnTo>
                        <a:lnTo>
                          <a:pt x="293" y="1"/>
                        </a:lnTo>
                        <a:lnTo>
                          <a:pt x="708" y="411"/>
                        </a:lnTo>
                        <a:close/>
                        <a:moveTo>
                          <a:pt x="5" y="345"/>
                        </a:moveTo>
                        <a:lnTo>
                          <a:pt x="701" y="409"/>
                        </a:lnTo>
                        <a:lnTo>
                          <a:pt x="292" y="4"/>
                        </a:lnTo>
                        <a:lnTo>
                          <a:pt x="5" y="345"/>
                        </a:lnTo>
                        <a:close/>
                      </a:path>
                    </a:pathLst>
                  </a:custGeom>
                  <a:grpFill/>
                  <a:ln w="3175">
                    <a:solidFill>
                      <a:schemeClr val="accent2">
                        <a:lumMod val="40000"/>
                        <a:lumOff val="60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81633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25" name="组合 24">
                  <a:extLst>
                    <a:ext uri="{FF2B5EF4-FFF2-40B4-BE49-F238E27FC236}">
                      <a16:creationId xmlns:a16="http://schemas.microsoft.com/office/drawing/2014/main" id="{57BA50BE-63D3-4DB0-8A13-C1313311A5EC}"/>
                    </a:ext>
                  </a:extLst>
                </p:cNvPr>
                <p:cNvGrpSpPr/>
                <p:nvPr/>
              </p:nvGrpSpPr>
              <p:grpSpPr>
                <a:xfrm>
                  <a:off x="2231774" y="1198174"/>
                  <a:ext cx="2159648" cy="1948937"/>
                  <a:chOff x="2231774" y="1198174"/>
                  <a:chExt cx="2159648" cy="1948937"/>
                </a:xfrm>
                <a:grpFill/>
              </p:grpSpPr>
              <p:sp>
                <p:nvSpPr>
                  <p:cNvPr id="26" name="Freeform 8">
                    <a:extLst>
                      <a:ext uri="{FF2B5EF4-FFF2-40B4-BE49-F238E27FC236}">
                        <a16:creationId xmlns:a16="http://schemas.microsoft.com/office/drawing/2014/main" id="{5083382D-CD9E-4DAF-A563-AD874D44289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853162" y="1232938"/>
                    <a:ext cx="1538260" cy="1914173"/>
                  </a:xfrm>
                  <a:custGeom>
                    <a:avLst/>
                    <a:gdLst>
                      <a:gd name="T0" fmla="*/ 0 w 708"/>
                      <a:gd name="T1" fmla="*/ 1398588 h 881"/>
                      <a:gd name="T2" fmla="*/ 176213 w 708"/>
                      <a:gd name="T3" fmla="*/ 0 h 881"/>
                      <a:gd name="T4" fmla="*/ 179388 w 708"/>
                      <a:gd name="T5" fmla="*/ 4763 h 881"/>
                      <a:gd name="T6" fmla="*/ 1123950 w 708"/>
                      <a:gd name="T7" fmla="*/ 1160463 h 881"/>
                      <a:gd name="T8" fmla="*/ 1120775 w 708"/>
                      <a:gd name="T9" fmla="*/ 1162050 h 881"/>
                      <a:gd name="T10" fmla="*/ 0 w 708"/>
                      <a:gd name="T11" fmla="*/ 1398588 h 881"/>
                      <a:gd name="T12" fmla="*/ 179388 w 708"/>
                      <a:gd name="T13" fmla="*/ 11113 h 881"/>
                      <a:gd name="T14" fmla="*/ 4763 w 708"/>
                      <a:gd name="T15" fmla="*/ 1393825 h 881"/>
                      <a:gd name="T16" fmla="*/ 1117600 w 708"/>
                      <a:gd name="T17" fmla="*/ 1157288 h 881"/>
                      <a:gd name="T18" fmla="*/ 179388 w 708"/>
                      <a:gd name="T19" fmla="*/ 11113 h 881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708" h="881">
                        <a:moveTo>
                          <a:pt x="0" y="881"/>
                        </a:moveTo>
                        <a:lnTo>
                          <a:pt x="111" y="0"/>
                        </a:lnTo>
                        <a:lnTo>
                          <a:pt x="113" y="3"/>
                        </a:lnTo>
                        <a:lnTo>
                          <a:pt x="708" y="731"/>
                        </a:lnTo>
                        <a:lnTo>
                          <a:pt x="706" y="732"/>
                        </a:lnTo>
                        <a:lnTo>
                          <a:pt x="0" y="881"/>
                        </a:lnTo>
                        <a:close/>
                        <a:moveTo>
                          <a:pt x="113" y="7"/>
                        </a:moveTo>
                        <a:lnTo>
                          <a:pt x="3" y="878"/>
                        </a:lnTo>
                        <a:lnTo>
                          <a:pt x="704" y="729"/>
                        </a:lnTo>
                        <a:lnTo>
                          <a:pt x="113" y="7"/>
                        </a:lnTo>
                        <a:close/>
                      </a:path>
                    </a:pathLst>
                  </a:custGeom>
                  <a:grpFill/>
                  <a:ln w="3175">
                    <a:solidFill>
                      <a:schemeClr val="accent2">
                        <a:lumMod val="40000"/>
                        <a:lumOff val="60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81633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7" name="Freeform 9">
                    <a:extLst>
                      <a:ext uri="{FF2B5EF4-FFF2-40B4-BE49-F238E27FC236}">
                        <a16:creationId xmlns:a16="http://schemas.microsoft.com/office/drawing/2014/main" id="{ACE3285E-8C6A-4B23-B76D-180953508F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31774" y="1198174"/>
                    <a:ext cx="923391" cy="1060291"/>
                  </a:xfrm>
                  <a:custGeom>
                    <a:avLst/>
                    <a:gdLst>
                      <a:gd name="T0" fmla="*/ 3175 w 425"/>
                      <a:gd name="T1" fmla="*/ 774700 h 488"/>
                      <a:gd name="T2" fmla="*/ 0 w 425"/>
                      <a:gd name="T3" fmla="*/ 771525 h 488"/>
                      <a:gd name="T4" fmla="*/ 673100 w 425"/>
                      <a:gd name="T5" fmla="*/ 0 h 488"/>
                      <a:gd name="T6" fmla="*/ 674688 w 425"/>
                      <a:gd name="T7" fmla="*/ 1588 h 488"/>
                      <a:gd name="T8" fmla="*/ 3175 w 425"/>
                      <a:gd name="T9" fmla="*/ 774700 h 4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425" h="488">
                        <a:moveTo>
                          <a:pt x="2" y="488"/>
                        </a:moveTo>
                        <a:lnTo>
                          <a:pt x="0" y="486"/>
                        </a:lnTo>
                        <a:lnTo>
                          <a:pt x="424" y="0"/>
                        </a:lnTo>
                        <a:lnTo>
                          <a:pt x="425" y="1"/>
                        </a:lnTo>
                        <a:lnTo>
                          <a:pt x="2" y="488"/>
                        </a:lnTo>
                        <a:close/>
                      </a:path>
                    </a:pathLst>
                  </a:custGeom>
                  <a:grpFill/>
                  <a:ln w="3175">
                    <a:solidFill>
                      <a:schemeClr val="accent2">
                        <a:lumMod val="40000"/>
                        <a:lumOff val="60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81633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  <p:sp>
            <p:nvSpPr>
              <p:cNvPr id="23" name="Freeform 10">
                <a:extLst>
                  <a:ext uri="{FF2B5EF4-FFF2-40B4-BE49-F238E27FC236}">
                    <a16:creationId xmlns:a16="http://schemas.microsoft.com/office/drawing/2014/main" id="{04E9CF97-6B0C-4A5E-8649-33D766E78B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7027" y="2819029"/>
                <a:ext cx="682223" cy="1210210"/>
              </a:xfrm>
              <a:custGeom>
                <a:avLst/>
                <a:gdLst>
                  <a:gd name="T0" fmla="*/ 3175 w 314"/>
                  <a:gd name="T1" fmla="*/ 884238 h 557"/>
                  <a:gd name="T2" fmla="*/ 0 w 314"/>
                  <a:gd name="T3" fmla="*/ 884238 h 557"/>
                  <a:gd name="T4" fmla="*/ 495300 w 314"/>
                  <a:gd name="T5" fmla="*/ 0 h 557"/>
                  <a:gd name="T6" fmla="*/ 498475 w 314"/>
                  <a:gd name="T7" fmla="*/ 1588 h 557"/>
                  <a:gd name="T8" fmla="*/ 3175 w 314"/>
                  <a:gd name="T9" fmla="*/ 884238 h 5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14" h="557">
                    <a:moveTo>
                      <a:pt x="2" y="557"/>
                    </a:moveTo>
                    <a:lnTo>
                      <a:pt x="0" y="557"/>
                    </a:lnTo>
                    <a:lnTo>
                      <a:pt x="312" y="0"/>
                    </a:lnTo>
                    <a:lnTo>
                      <a:pt x="314" y="1"/>
                    </a:lnTo>
                    <a:lnTo>
                      <a:pt x="2" y="557"/>
                    </a:lnTo>
                    <a:close/>
                  </a:path>
                </a:pathLst>
              </a:custGeom>
              <a:grpFill/>
              <a:ln w="3175">
                <a:solidFill>
                  <a:schemeClr val="accent2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81633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36" name="Oval 955">
              <a:extLst>
                <a:ext uri="{FF2B5EF4-FFF2-40B4-BE49-F238E27FC236}">
                  <a16:creationId xmlns:a16="http://schemas.microsoft.com/office/drawing/2014/main" id="{1D8E299D-ECA2-46A7-B06E-3956589D19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6317" y="4988598"/>
              <a:ext cx="286031" cy="306724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pPr marL="0" marR="0" lvl="0" indent="0" defTabSz="81633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Oval 957">
              <a:extLst>
                <a:ext uri="{FF2B5EF4-FFF2-40B4-BE49-F238E27FC236}">
                  <a16:creationId xmlns:a16="http://schemas.microsoft.com/office/drawing/2014/main" id="{BB745B50-E8EB-470E-BC2D-EE81557CE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6672" y="2812135"/>
              <a:ext cx="461494" cy="490759"/>
            </a:xfrm>
            <a:prstGeom prst="ellipse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pPr marL="0" marR="0" lvl="0" indent="0" defTabSz="81633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00BBBFE-9DD2-410F-BD7D-ADCF0773CBEB}"/>
              </a:ext>
            </a:extLst>
          </p:cNvPr>
          <p:cNvGrpSpPr/>
          <p:nvPr/>
        </p:nvGrpSpPr>
        <p:grpSpPr>
          <a:xfrm>
            <a:off x="5247020" y="3337995"/>
            <a:ext cx="1265010" cy="1265010"/>
            <a:chOff x="5247020" y="3337995"/>
            <a:chExt cx="1265010" cy="1265010"/>
          </a:xfrm>
        </p:grpSpPr>
        <p:sp>
          <p:nvSpPr>
            <p:cNvPr id="31" name="Oval 951">
              <a:extLst>
                <a:ext uri="{FF2B5EF4-FFF2-40B4-BE49-F238E27FC236}">
                  <a16:creationId xmlns:a16="http://schemas.microsoft.com/office/drawing/2014/main" id="{CC58DB4F-2A48-4262-A565-79EBEF8B5A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8207" y="3370629"/>
              <a:ext cx="1160946" cy="1229453"/>
            </a:xfrm>
            <a:prstGeom prst="ellipse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pPr marL="0" marR="0" lvl="0" indent="0" defTabSz="81633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pic>
          <p:nvPicPr>
            <p:cNvPr id="43" name="Picture 6">
              <a:extLst>
                <a:ext uri="{FF2B5EF4-FFF2-40B4-BE49-F238E27FC236}">
                  <a16:creationId xmlns:a16="http://schemas.microsoft.com/office/drawing/2014/main" id="{1C374231-3FF9-478E-BD41-8E71FF724E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105" b="92676" l="5762" r="91602">
                          <a14:foregroundMark x1="10254" y1="50781" x2="15820" y2="38281"/>
                          <a14:foregroundMark x1="27441" y1="17871" x2="20410" y2="22070"/>
                          <a14:foregroundMark x1="20410" y1="22070" x2="15332" y2="27246"/>
                          <a14:foregroundMark x1="15332" y1="27246" x2="8887" y2="41797"/>
                          <a14:foregroundMark x1="8887" y1="41797" x2="9180" y2="65527"/>
                          <a14:foregroundMark x1="9180" y1="65527" x2="16699" y2="78125"/>
                          <a14:foregroundMark x1="16699" y1="78125" x2="29102" y2="88574"/>
                          <a14:foregroundMark x1="29102" y1="88574" x2="45313" y2="93945"/>
                          <a14:foregroundMark x1="45313" y1="93945" x2="52395" y2="94033"/>
                          <a14:foregroundMark x1="57691" y1="93381" x2="58584" y2="93249"/>
                          <a14:foregroundMark x1="62201" y1="92096" x2="76758" y2="81543"/>
                          <a14:foregroundMark x1="7031" y1="42578" x2="6134" y2="48706"/>
                          <a14:foregroundMark x1="6707" y1="54220" x2="7910" y2="59375"/>
                          <a14:foregroundMark x1="34375" y1="10938" x2="42285" y2="9766"/>
                          <a14:foregroundMark x1="42285" y1="9766" x2="61426" y2="9766"/>
                          <a14:foregroundMark x1="61426" y1="9766" x2="68164" y2="12207"/>
                          <a14:foregroundMark x1="68164" y1="12207" x2="82609" y2="20786"/>
                          <a14:foregroundMark x1="44141" y1="8105" x2="52051" y2="8203"/>
                          <a14:foregroundMark x1="52051" y1="8203" x2="52734" y2="8398"/>
                          <a14:foregroundMark x1="89844" y1="37598" x2="91602" y2="52539"/>
                          <a14:foregroundMark x1="91602" y1="52539" x2="87793" y2="66992"/>
                          <a14:foregroundMark x1="87793" y1="66992" x2="86035" y2="69727"/>
                          <a14:backgroundMark x1="83105" y1="20410" x2="89844" y2="27539"/>
                          <a14:backgroundMark x1="51758" y1="95020" x2="60645" y2="95215"/>
                          <a14:backgroundMark x1="57617" y1="94824" x2="62207" y2="93848"/>
                          <a14:backgroundMark x1="58203" y1="93848" x2="61328" y2="93848"/>
                          <a14:backgroundMark x1="4980" y1="48633" x2="4492" y2="56348"/>
                          <a14:backgroundMark x1="4004" y1="49805" x2="4102" y2="55859"/>
                          <a14:backgroundMark x1="5176" y1="54004" x2="5371" y2="570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7020" y="3337995"/>
              <a:ext cx="1265010" cy="1265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D7B12647-2F8C-4A3C-80DD-D584291A4791}"/>
              </a:ext>
            </a:extLst>
          </p:cNvPr>
          <p:cNvGrpSpPr/>
          <p:nvPr/>
        </p:nvGrpSpPr>
        <p:grpSpPr>
          <a:xfrm>
            <a:off x="7163900" y="3085746"/>
            <a:ext cx="1016729" cy="1078646"/>
            <a:chOff x="7163900" y="3085746"/>
            <a:chExt cx="1016729" cy="1078646"/>
          </a:xfrm>
        </p:grpSpPr>
        <p:sp>
          <p:nvSpPr>
            <p:cNvPr id="37" name="Oval 956">
              <a:extLst>
                <a:ext uri="{FF2B5EF4-FFF2-40B4-BE49-F238E27FC236}">
                  <a16:creationId xmlns:a16="http://schemas.microsoft.com/office/drawing/2014/main" id="{3966F991-1AAB-4B23-852D-E99BE5E242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3900" y="3085746"/>
              <a:ext cx="1016729" cy="1078646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pPr marL="0" marR="0" lvl="0" indent="0" defTabSz="81633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KSO_Shape">
              <a:extLst>
                <a:ext uri="{FF2B5EF4-FFF2-40B4-BE49-F238E27FC236}">
                  <a16:creationId xmlns:a16="http://schemas.microsoft.com/office/drawing/2014/main" id="{6B08B15D-65AE-4BC2-8E2F-AE1DD3271CFC}"/>
                </a:ext>
              </a:extLst>
            </p:cNvPr>
            <p:cNvSpPr/>
            <p:nvPr/>
          </p:nvSpPr>
          <p:spPr>
            <a:xfrm>
              <a:off x="7332408" y="3328962"/>
              <a:ext cx="768818" cy="708535"/>
            </a:xfrm>
            <a:custGeom>
              <a:avLst/>
              <a:gdLst>
                <a:gd name="connsiteX0" fmla="*/ 1231167 w 1905000"/>
                <a:gd name="connsiteY0" fmla="*/ 925948 h 1685143"/>
                <a:gd name="connsiteX1" fmla="*/ 1161392 w 1905000"/>
                <a:gd name="connsiteY1" fmla="*/ 1174592 h 1685143"/>
                <a:gd name="connsiteX2" fmla="*/ 1294794 w 1905000"/>
                <a:gd name="connsiteY2" fmla="*/ 1161959 h 1685143"/>
                <a:gd name="connsiteX3" fmla="*/ 1089691 w 1905000"/>
                <a:gd name="connsiteY3" fmla="*/ 1480534 h 1685143"/>
                <a:gd name="connsiteX4" fmla="*/ 1160367 w 1905000"/>
                <a:gd name="connsiteY4" fmla="*/ 1241419 h 1685143"/>
                <a:gd name="connsiteX5" fmla="*/ 1018983 w 1905000"/>
                <a:gd name="connsiteY5" fmla="*/ 1259332 h 1685143"/>
                <a:gd name="connsiteX6" fmla="*/ 881336 w 1905000"/>
                <a:gd name="connsiteY6" fmla="*/ 920652 h 1685143"/>
                <a:gd name="connsiteX7" fmla="*/ 785154 w 1905000"/>
                <a:gd name="connsiteY7" fmla="*/ 1263405 h 1685143"/>
                <a:gd name="connsiteX8" fmla="*/ 969046 w 1905000"/>
                <a:gd name="connsiteY8" fmla="*/ 1245990 h 1685143"/>
                <a:gd name="connsiteX9" fmla="*/ 686314 w 1905000"/>
                <a:gd name="connsiteY9" fmla="*/ 1685143 h 1685143"/>
                <a:gd name="connsiteX10" fmla="*/ 783740 w 1905000"/>
                <a:gd name="connsiteY10" fmla="*/ 1355526 h 1685143"/>
                <a:gd name="connsiteX11" fmla="*/ 588843 w 1905000"/>
                <a:gd name="connsiteY11" fmla="*/ 1380218 h 1685143"/>
                <a:gd name="connsiteX12" fmla="*/ 762050 w 1905000"/>
                <a:gd name="connsiteY12" fmla="*/ 0 h 1685143"/>
                <a:gd name="connsiteX13" fmla="*/ 903473 w 1905000"/>
                <a:gd name="connsiteY13" fmla="*/ 30355 h 1685143"/>
                <a:gd name="connsiteX14" fmla="*/ 585077 w 1905000"/>
                <a:gd name="connsiteY14" fmla="*/ 404560 h 1685143"/>
                <a:gd name="connsiteX15" fmla="*/ 492085 w 1905000"/>
                <a:gd name="connsiteY15" fmla="*/ 385768 h 1685143"/>
                <a:gd name="connsiteX16" fmla="*/ 451254 w 1905000"/>
                <a:gd name="connsiteY16" fmla="*/ 393276 h 1685143"/>
                <a:gd name="connsiteX17" fmla="*/ 335390 w 1905000"/>
                <a:gd name="connsiteY17" fmla="*/ 537884 h 1685143"/>
                <a:gd name="connsiteX18" fmla="*/ 126675 w 1905000"/>
                <a:gd name="connsiteY18" fmla="*/ 789123 h 1685143"/>
                <a:gd name="connsiteX19" fmla="*/ 303681 w 1905000"/>
                <a:gd name="connsiteY19" fmla="*/ 1026792 h 1685143"/>
                <a:gd name="connsiteX20" fmla="*/ 161258 w 1905000"/>
                <a:gd name="connsiteY20" fmla="*/ 806391 h 1685143"/>
                <a:gd name="connsiteX21" fmla="*/ 369973 w 1905000"/>
                <a:gd name="connsiteY21" fmla="*/ 555152 h 1685143"/>
                <a:gd name="connsiteX22" fmla="*/ 485836 w 1905000"/>
                <a:gd name="connsiteY22" fmla="*/ 410544 h 1685143"/>
                <a:gd name="connsiteX23" fmla="*/ 526667 w 1905000"/>
                <a:gd name="connsiteY23" fmla="*/ 403035 h 1685143"/>
                <a:gd name="connsiteX24" fmla="*/ 619660 w 1905000"/>
                <a:gd name="connsiteY24" fmla="*/ 421827 h 1685143"/>
                <a:gd name="connsiteX25" fmla="*/ 1119019 w 1905000"/>
                <a:gd name="connsiteY25" fmla="*/ 17268 h 1685143"/>
                <a:gd name="connsiteX26" fmla="*/ 1620853 w 1905000"/>
                <a:gd name="connsiteY26" fmla="*/ 465622 h 1685143"/>
                <a:gd name="connsiteX27" fmla="*/ 1613996 w 1905000"/>
                <a:gd name="connsiteY27" fmla="*/ 536434 h 1685143"/>
                <a:gd name="connsiteX28" fmla="*/ 1905000 w 1905000"/>
                <a:gd name="connsiteY28" fmla="*/ 806391 h 1685143"/>
                <a:gd name="connsiteX29" fmla="*/ 1676390 w 1905000"/>
                <a:gd name="connsiteY29" fmla="*/ 1063221 h 1685143"/>
                <a:gd name="connsiteX30" fmla="*/ 1674918 w 1905000"/>
                <a:gd name="connsiteY30" fmla="*/ 1063625 h 1685143"/>
                <a:gd name="connsiteX31" fmla="*/ 1202487 w 1905000"/>
                <a:gd name="connsiteY31" fmla="*/ 1063625 h 1685143"/>
                <a:gd name="connsiteX32" fmla="*/ 1254993 w 1905000"/>
                <a:gd name="connsiteY32" fmla="*/ 876520 h 1685143"/>
                <a:gd name="connsiteX33" fmla="*/ 1135909 w 1905000"/>
                <a:gd name="connsiteY33" fmla="*/ 1063625 h 1685143"/>
                <a:gd name="connsiteX34" fmla="*/ 851171 w 1905000"/>
                <a:gd name="connsiteY34" fmla="*/ 1063625 h 1685143"/>
                <a:gd name="connsiteX35" fmla="*/ 905162 w 1905000"/>
                <a:gd name="connsiteY35" fmla="*/ 871224 h 1685143"/>
                <a:gd name="connsiteX36" fmla="*/ 782708 w 1905000"/>
                <a:gd name="connsiteY36" fmla="*/ 1063625 h 1685143"/>
                <a:gd name="connsiteX37" fmla="*/ 391518 w 1905000"/>
                <a:gd name="connsiteY37" fmla="*/ 1063625 h 1685143"/>
                <a:gd name="connsiteX38" fmla="*/ 311827 w 1905000"/>
                <a:gd name="connsiteY38" fmla="*/ 1063625 h 1685143"/>
                <a:gd name="connsiteX39" fmla="*/ 295528 w 1905000"/>
                <a:gd name="connsiteY39" fmla="*/ 1061781 h 1685143"/>
                <a:gd name="connsiteX40" fmla="*/ 277057 w 1905000"/>
                <a:gd name="connsiteY40" fmla="*/ 1063625 h 1685143"/>
                <a:gd name="connsiteX41" fmla="*/ 0 w 1905000"/>
                <a:gd name="connsiteY41" fmla="*/ 789123 h 1685143"/>
                <a:gd name="connsiteX42" fmla="*/ 166066 w 1905000"/>
                <a:gd name="connsiteY42" fmla="*/ 537884 h 1685143"/>
                <a:gd name="connsiteX43" fmla="*/ 258253 w 1905000"/>
                <a:gd name="connsiteY43" fmla="*/ 393276 h 1685143"/>
                <a:gd name="connsiteX44" fmla="*/ 290741 w 1905000"/>
                <a:gd name="connsiteY44" fmla="*/ 385768 h 1685143"/>
                <a:gd name="connsiteX45" fmla="*/ 364731 w 1905000"/>
                <a:gd name="connsiteY45" fmla="*/ 404560 h 1685143"/>
                <a:gd name="connsiteX46" fmla="*/ 762050 w 1905000"/>
                <a:gd name="connsiteY46" fmla="*/ 0 h 1685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905000" h="1685143">
                  <a:moveTo>
                    <a:pt x="1231167" y="925948"/>
                  </a:moveTo>
                  <a:lnTo>
                    <a:pt x="1161392" y="1174592"/>
                  </a:lnTo>
                  <a:lnTo>
                    <a:pt x="1294794" y="1161959"/>
                  </a:lnTo>
                  <a:lnTo>
                    <a:pt x="1089691" y="1480534"/>
                  </a:lnTo>
                  <a:lnTo>
                    <a:pt x="1160367" y="1241419"/>
                  </a:lnTo>
                  <a:lnTo>
                    <a:pt x="1018983" y="1259332"/>
                  </a:lnTo>
                  <a:close/>
                  <a:moveTo>
                    <a:pt x="881336" y="920652"/>
                  </a:moveTo>
                  <a:lnTo>
                    <a:pt x="785154" y="1263405"/>
                  </a:lnTo>
                  <a:lnTo>
                    <a:pt x="969046" y="1245990"/>
                  </a:lnTo>
                  <a:lnTo>
                    <a:pt x="686314" y="1685143"/>
                  </a:lnTo>
                  <a:lnTo>
                    <a:pt x="783740" y="1355526"/>
                  </a:lnTo>
                  <a:lnTo>
                    <a:pt x="588843" y="1380218"/>
                  </a:lnTo>
                  <a:close/>
                  <a:moveTo>
                    <a:pt x="762050" y="0"/>
                  </a:moveTo>
                  <a:cubicBezTo>
                    <a:pt x="812040" y="0"/>
                    <a:pt x="859884" y="10315"/>
                    <a:pt x="903473" y="30355"/>
                  </a:cubicBezTo>
                  <a:cubicBezTo>
                    <a:pt x="730257" y="89931"/>
                    <a:pt x="603600" y="233112"/>
                    <a:pt x="585077" y="404560"/>
                  </a:cubicBezTo>
                  <a:cubicBezTo>
                    <a:pt x="555014" y="390417"/>
                    <a:pt x="523161" y="383933"/>
                    <a:pt x="492085" y="385768"/>
                  </a:cubicBezTo>
                  <a:cubicBezTo>
                    <a:pt x="478256" y="386584"/>
                    <a:pt x="464582" y="389047"/>
                    <a:pt x="451254" y="393276"/>
                  </a:cubicBezTo>
                  <a:cubicBezTo>
                    <a:pt x="388013" y="413342"/>
                    <a:pt x="346782" y="468652"/>
                    <a:pt x="335390" y="537884"/>
                  </a:cubicBezTo>
                  <a:cubicBezTo>
                    <a:pt x="212461" y="580000"/>
                    <a:pt x="126675" y="676664"/>
                    <a:pt x="126675" y="789123"/>
                  </a:cubicBezTo>
                  <a:cubicBezTo>
                    <a:pt x="126675" y="891496"/>
                    <a:pt x="197764" y="980781"/>
                    <a:pt x="303681" y="1026792"/>
                  </a:cubicBezTo>
                  <a:cubicBezTo>
                    <a:pt x="217122" y="977608"/>
                    <a:pt x="161258" y="897142"/>
                    <a:pt x="161258" y="806391"/>
                  </a:cubicBezTo>
                  <a:cubicBezTo>
                    <a:pt x="161258" y="693931"/>
                    <a:pt x="247043" y="597268"/>
                    <a:pt x="369973" y="555152"/>
                  </a:cubicBezTo>
                  <a:cubicBezTo>
                    <a:pt x="381364" y="485919"/>
                    <a:pt x="422596" y="430610"/>
                    <a:pt x="485836" y="410544"/>
                  </a:cubicBezTo>
                  <a:cubicBezTo>
                    <a:pt x="499164" y="406314"/>
                    <a:pt x="512839" y="403851"/>
                    <a:pt x="526667" y="403035"/>
                  </a:cubicBezTo>
                  <a:cubicBezTo>
                    <a:pt x="557743" y="401201"/>
                    <a:pt x="589597" y="407685"/>
                    <a:pt x="619660" y="421827"/>
                  </a:cubicBezTo>
                  <a:cubicBezTo>
                    <a:pt x="644192" y="194755"/>
                    <a:pt x="858407" y="17268"/>
                    <a:pt x="1119019" y="17268"/>
                  </a:cubicBezTo>
                  <a:cubicBezTo>
                    <a:pt x="1396174" y="17268"/>
                    <a:pt x="1620853" y="218003"/>
                    <a:pt x="1620853" y="465622"/>
                  </a:cubicBezTo>
                  <a:cubicBezTo>
                    <a:pt x="1620853" y="489748"/>
                    <a:pt x="1618719" y="513428"/>
                    <a:pt x="1613996" y="536434"/>
                  </a:cubicBezTo>
                  <a:cubicBezTo>
                    <a:pt x="1779161" y="557148"/>
                    <a:pt x="1905000" y="670184"/>
                    <a:pt x="1905000" y="806391"/>
                  </a:cubicBezTo>
                  <a:cubicBezTo>
                    <a:pt x="1905000" y="924766"/>
                    <a:pt x="1809951" y="1025640"/>
                    <a:pt x="1676390" y="1063221"/>
                  </a:cubicBezTo>
                  <a:lnTo>
                    <a:pt x="1674918" y="1063625"/>
                  </a:lnTo>
                  <a:lnTo>
                    <a:pt x="1202487" y="1063625"/>
                  </a:lnTo>
                  <a:lnTo>
                    <a:pt x="1254993" y="876520"/>
                  </a:lnTo>
                  <a:lnTo>
                    <a:pt x="1135909" y="1063625"/>
                  </a:lnTo>
                  <a:lnTo>
                    <a:pt x="851171" y="1063625"/>
                  </a:lnTo>
                  <a:lnTo>
                    <a:pt x="905162" y="871224"/>
                  </a:lnTo>
                  <a:lnTo>
                    <a:pt x="782708" y="1063625"/>
                  </a:lnTo>
                  <a:lnTo>
                    <a:pt x="391518" y="1063625"/>
                  </a:lnTo>
                  <a:lnTo>
                    <a:pt x="311827" y="1063625"/>
                  </a:lnTo>
                  <a:lnTo>
                    <a:pt x="295528" y="1061781"/>
                  </a:lnTo>
                  <a:cubicBezTo>
                    <a:pt x="289467" y="1063422"/>
                    <a:pt x="283286" y="1063625"/>
                    <a:pt x="277057" y="1063625"/>
                  </a:cubicBezTo>
                  <a:cubicBezTo>
                    <a:pt x="124043" y="1063625"/>
                    <a:pt x="0" y="940726"/>
                    <a:pt x="0" y="789123"/>
                  </a:cubicBezTo>
                  <a:cubicBezTo>
                    <a:pt x="0" y="676664"/>
                    <a:pt x="68256" y="580000"/>
                    <a:pt x="166066" y="537884"/>
                  </a:cubicBezTo>
                  <a:cubicBezTo>
                    <a:pt x="175129" y="468652"/>
                    <a:pt x="207937" y="413342"/>
                    <a:pt x="258253" y="393276"/>
                  </a:cubicBezTo>
                  <a:cubicBezTo>
                    <a:pt x="268858" y="389047"/>
                    <a:pt x="279738" y="386584"/>
                    <a:pt x="290741" y="385768"/>
                  </a:cubicBezTo>
                  <a:cubicBezTo>
                    <a:pt x="315467" y="383933"/>
                    <a:pt x="340812" y="390417"/>
                    <a:pt x="364731" y="404560"/>
                  </a:cubicBezTo>
                  <a:cubicBezTo>
                    <a:pt x="384251" y="177488"/>
                    <a:pt x="554691" y="0"/>
                    <a:pt x="762050" y="0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32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A9D90377-1DD1-4AD9-B4C0-EA2F92F26EA6}"/>
              </a:ext>
            </a:extLst>
          </p:cNvPr>
          <p:cNvGrpSpPr/>
          <p:nvPr/>
        </p:nvGrpSpPr>
        <p:grpSpPr>
          <a:xfrm>
            <a:off x="5697096" y="1251675"/>
            <a:ext cx="1019132" cy="1081203"/>
            <a:chOff x="5697096" y="1251675"/>
            <a:chExt cx="1019132" cy="1081203"/>
          </a:xfrm>
        </p:grpSpPr>
        <p:sp>
          <p:nvSpPr>
            <p:cNvPr id="34" name="Oval 954">
              <a:extLst>
                <a:ext uri="{FF2B5EF4-FFF2-40B4-BE49-F238E27FC236}">
                  <a16:creationId xmlns:a16="http://schemas.microsoft.com/office/drawing/2014/main" id="{672459C6-583B-43B7-B49A-096D1504B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7096" y="1251675"/>
              <a:ext cx="1019132" cy="1081203"/>
            </a:xfrm>
            <a:prstGeom prst="ellipse">
              <a:avLst/>
            </a:prstGeom>
            <a:blipFill dpi="0"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pPr marL="0" marR="0" lvl="0" indent="0" defTabSz="81633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KSO_Shape">
              <a:extLst>
                <a:ext uri="{FF2B5EF4-FFF2-40B4-BE49-F238E27FC236}">
                  <a16:creationId xmlns:a16="http://schemas.microsoft.com/office/drawing/2014/main" id="{35390BAF-B338-41C7-92F7-A59AF2266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0974" y="1432738"/>
              <a:ext cx="461494" cy="702426"/>
            </a:xfrm>
            <a:custGeom>
              <a:avLst/>
              <a:gdLst>
                <a:gd name="T0" fmla="*/ 1179344 w 4117"/>
                <a:gd name="T1" fmla="*/ 1550 h 6144"/>
                <a:gd name="T2" fmla="*/ 1212250 w 4117"/>
                <a:gd name="T3" fmla="*/ 11472 h 6144"/>
                <a:gd name="T4" fmla="*/ 1239878 w 4117"/>
                <a:gd name="T5" fmla="*/ 30076 h 6144"/>
                <a:gd name="T6" fmla="*/ 1260988 w 4117"/>
                <a:gd name="T7" fmla="*/ 56121 h 6144"/>
                <a:gd name="T8" fmla="*/ 1274337 w 4117"/>
                <a:gd name="T9" fmla="*/ 87126 h 6144"/>
                <a:gd name="T10" fmla="*/ 1278062 w 4117"/>
                <a:gd name="T11" fmla="*/ 1788728 h 6144"/>
                <a:gd name="T12" fmla="*/ 1274337 w 4117"/>
                <a:gd name="T13" fmla="*/ 1817874 h 6144"/>
                <a:gd name="T14" fmla="*/ 1260988 w 4117"/>
                <a:gd name="T15" fmla="*/ 1848879 h 6144"/>
                <a:gd name="T16" fmla="*/ 1239878 w 4117"/>
                <a:gd name="T17" fmla="*/ 1874924 h 6144"/>
                <a:gd name="T18" fmla="*/ 1212250 w 4117"/>
                <a:gd name="T19" fmla="*/ 1893528 h 6144"/>
                <a:gd name="T20" fmla="*/ 1179344 w 4117"/>
                <a:gd name="T21" fmla="*/ 1903450 h 6144"/>
                <a:gd name="T22" fmla="*/ 109894 w 4117"/>
                <a:gd name="T23" fmla="*/ 1905000 h 6144"/>
                <a:gd name="T24" fmla="*/ 76057 w 4117"/>
                <a:gd name="T25" fmla="*/ 1898179 h 6144"/>
                <a:gd name="T26" fmla="*/ 46565 w 4117"/>
                <a:gd name="T27" fmla="*/ 1881746 h 6144"/>
                <a:gd name="T28" fmla="*/ 22972 w 4117"/>
                <a:gd name="T29" fmla="*/ 1858181 h 6144"/>
                <a:gd name="T30" fmla="*/ 6830 w 4117"/>
                <a:gd name="T31" fmla="*/ 1829036 h 6144"/>
                <a:gd name="T32" fmla="*/ 0 w 4117"/>
                <a:gd name="T33" fmla="*/ 1794929 h 6144"/>
                <a:gd name="T34" fmla="*/ 1242 w 4117"/>
                <a:gd name="T35" fmla="*/ 98599 h 6144"/>
                <a:gd name="T36" fmla="*/ 11486 w 4117"/>
                <a:gd name="T37" fmla="*/ 65732 h 6144"/>
                <a:gd name="T38" fmla="*/ 30112 w 4117"/>
                <a:gd name="T39" fmla="*/ 38137 h 6144"/>
                <a:gd name="T40" fmla="*/ 55878 w 4117"/>
                <a:gd name="T41" fmla="*/ 17053 h 6144"/>
                <a:gd name="T42" fmla="*/ 87232 w 4117"/>
                <a:gd name="T43" fmla="*/ 4031 h 6144"/>
                <a:gd name="T44" fmla="*/ 115792 w 4117"/>
                <a:gd name="T45" fmla="*/ 0 h 6144"/>
                <a:gd name="T46" fmla="*/ 1013882 w 4117"/>
                <a:gd name="T47" fmla="*/ 1284883 h 6144"/>
                <a:gd name="T48" fmla="*/ 1016055 w 4117"/>
                <a:gd name="T49" fmla="*/ 1263179 h 6144"/>
                <a:gd name="T50" fmla="*/ 1005500 w 4117"/>
                <a:gd name="T51" fmla="*/ 1240854 h 6144"/>
                <a:gd name="T52" fmla="*/ 851214 w 4117"/>
                <a:gd name="T53" fmla="*/ 1085515 h 6144"/>
                <a:gd name="T54" fmla="*/ 827000 w 4117"/>
                <a:gd name="T55" fmla="*/ 1072803 h 6144"/>
                <a:gd name="T56" fmla="*/ 805580 w 4117"/>
                <a:gd name="T57" fmla="*/ 1072803 h 6144"/>
                <a:gd name="T58" fmla="*/ 701894 w 4117"/>
                <a:gd name="T59" fmla="*/ 1132954 h 6144"/>
                <a:gd name="T60" fmla="*/ 634840 w 4117"/>
                <a:gd name="T61" fmla="*/ 1053579 h 6144"/>
                <a:gd name="T62" fmla="*/ 585170 w 4117"/>
                <a:gd name="T63" fmla="*/ 976375 h 6144"/>
                <a:gd name="T64" fmla="*/ 550712 w 4117"/>
                <a:gd name="T65" fmla="*/ 900410 h 6144"/>
                <a:gd name="T66" fmla="*/ 530223 w 4117"/>
                <a:gd name="T67" fmla="*/ 824756 h 6144"/>
                <a:gd name="T68" fmla="*/ 521531 w 4117"/>
                <a:gd name="T69" fmla="*/ 748481 h 6144"/>
                <a:gd name="T70" fmla="*/ 619318 w 4117"/>
                <a:gd name="T71" fmla="*/ 667556 h 6144"/>
                <a:gd name="T72" fmla="*/ 632978 w 4117"/>
                <a:gd name="T73" fmla="*/ 651433 h 6144"/>
                <a:gd name="T74" fmla="*/ 637324 w 4117"/>
                <a:gd name="T75" fmla="*/ 626938 h 6144"/>
                <a:gd name="T76" fmla="*/ 582687 w 4117"/>
                <a:gd name="T77" fmla="*/ 415168 h 6144"/>
                <a:gd name="T78" fmla="*/ 570270 w 4117"/>
                <a:gd name="T79" fmla="*/ 391294 h 6144"/>
                <a:gd name="T80" fmla="*/ 552264 w 4117"/>
                <a:gd name="T81" fmla="*/ 378582 h 6144"/>
                <a:gd name="T82" fmla="*/ 380283 w 4117"/>
                <a:gd name="T83" fmla="*/ 388193 h 6144"/>
                <a:gd name="T84" fmla="*/ 347377 w 4117"/>
                <a:gd name="T85" fmla="*/ 395015 h 6144"/>
                <a:gd name="T86" fmla="*/ 329061 w 4117"/>
                <a:gd name="T87" fmla="*/ 414548 h 6144"/>
                <a:gd name="T88" fmla="*/ 325336 w 4117"/>
                <a:gd name="T89" fmla="*/ 441213 h 6144"/>
                <a:gd name="T90" fmla="*/ 327509 w 4117"/>
                <a:gd name="T91" fmla="*/ 570818 h 6144"/>
                <a:gd name="T92" fmla="*/ 340237 w 4117"/>
                <a:gd name="T93" fmla="*/ 689880 h 6144"/>
                <a:gd name="T94" fmla="*/ 362278 w 4117"/>
                <a:gd name="T95" fmla="*/ 799951 h 6144"/>
                <a:gd name="T96" fmla="*/ 393942 w 4117"/>
                <a:gd name="T97" fmla="*/ 901650 h 6144"/>
                <a:gd name="T98" fmla="*/ 435541 w 4117"/>
                <a:gd name="T99" fmla="*/ 996218 h 6144"/>
                <a:gd name="T100" fmla="*/ 486452 w 4117"/>
                <a:gd name="T101" fmla="*/ 1084275 h 6144"/>
                <a:gd name="T102" fmla="*/ 546987 w 4117"/>
                <a:gd name="T103" fmla="*/ 1167061 h 6144"/>
                <a:gd name="T104" fmla="*/ 616835 w 4117"/>
                <a:gd name="T105" fmla="*/ 1245815 h 6144"/>
                <a:gd name="T106" fmla="*/ 696306 w 4117"/>
                <a:gd name="T107" fmla="*/ 1321160 h 6144"/>
                <a:gd name="T108" fmla="*/ 848420 w 4117"/>
                <a:gd name="T109" fmla="*/ 1443013 h 6144"/>
                <a:gd name="T110" fmla="*/ 873254 w 4117"/>
                <a:gd name="T111" fmla="*/ 1452935 h 6144"/>
                <a:gd name="T112" fmla="*/ 899331 w 4117"/>
                <a:gd name="T113" fmla="*/ 1446733 h 6144"/>
                <a:gd name="T114" fmla="*/ 921372 w 4117"/>
                <a:gd name="T115" fmla="*/ 1421619 h 6144"/>
                <a:gd name="T116" fmla="*/ 471241 w 4117"/>
                <a:gd name="T117" fmla="*/ 82476 h 61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4117" h="6144">
                  <a:moveTo>
                    <a:pt x="373" y="0"/>
                  </a:moveTo>
                  <a:lnTo>
                    <a:pt x="3742" y="0"/>
                  </a:lnTo>
                  <a:lnTo>
                    <a:pt x="3761" y="0"/>
                  </a:lnTo>
                  <a:lnTo>
                    <a:pt x="3780" y="3"/>
                  </a:lnTo>
                  <a:lnTo>
                    <a:pt x="3799" y="5"/>
                  </a:lnTo>
                  <a:lnTo>
                    <a:pt x="3818" y="8"/>
                  </a:lnTo>
                  <a:lnTo>
                    <a:pt x="3836" y="13"/>
                  </a:lnTo>
                  <a:lnTo>
                    <a:pt x="3853" y="17"/>
                  </a:lnTo>
                  <a:lnTo>
                    <a:pt x="3870" y="23"/>
                  </a:lnTo>
                  <a:lnTo>
                    <a:pt x="3888" y="29"/>
                  </a:lnTo>
                  <a:lnTo>
                    <a:pt x="3905" y="37"/>
                  </a:lnTo>
                  <a:lnTo>
                    <a:pt x="3920" y="46"/>
                  </a:lnTo>
                  <a:lnTo>
                    <a:pt x="3936" y="55"/>
                  </a:lnTo>
                  <a:lnTo>
                    <a:pt x="3952" y="64"/>
                  </a:lnTo>
                  <a:lnTo>
                    <a:pt x="3966" y="75"/>
                  </a:lnTo>
                  <a:lnTo>
                    <a:pt x="3981" y="86"/>
                  </a:lnTo>
                  <a:lnTo>
                    <a:pt x="3994" y="97"/>
                  </a:lnTo>
                  <a:lnTo>
                    <a:pt x="4006" y="111"/>
                  </a:lnTo>
                  <a:lnTo>
                    <a:pt x="4020" y="123"/>
                  </a:lnTo>
                  <a:lnTo>
                    <a:pt x="4031" y="136"/>
                  </a:lnTo>
                  <a:lnTo>
                    <a:pt x="4042" y="151"/>
                  </a:lnTo>
                  <a:lnTo>
                    <a:pt x="4053" y="165"/>
                  </a:lnTo>
                  <a:lnTo>
                    <a:pt x="4062" y="181"/>
                  </a:lnTo>
                  <a:lnTo>
                    <a:pt x="4071" y="197"/>
                  </a:lnTo>
                  <a:lnTo>
                    <a:pt x="4080" y="212"/>
                  </a:lnTo>
                  <a:lnTo>
                    <a:pt x="4088" y="229"/>
                  </a:lnTo>
                  <a:lnTo>
                    <a:pt x="4094" y="247"/>
                  </a:lnTo>
                  <a:lnTo>
                    <a:pt x="4100" y="264"/>
                  </a:lnTo>
                  <a:lnTo>
                    <a:pt x="4105" y="281"/>
                  </a:lnTo>
                  <a:lnTo>
                    <a:pt x="4109" y="299"/>
                  </a:lnTo>
                  <a:lnTo>
                    <a:pt x="4112" y="318"/>
                  </a:lnTo>
                  <a:lnTo>
                    <a:pt x="4114" y="336"/>
                  </a:lnTo>
                  <a:lnTo>
                    <a:pt x="4117" y="355"/>
                  </a:lnTo>
                  <a:lnTo>
                    <a:pt x="4117" y="375"/>
                  </a:lnTo>
                  <a:lnTo>
                    <a:pt x="4117" y="5769"/>
                  </a:lnTo>
                  <a:lnTo>
                    <a:pt x="4117" y="5789"/>
                  </a:lnTo>
                  <a:lnTo>
                    <a:pt x="4114" y="5808"/>
                  </a:lnTo>
                  <a:lnTo>
                    <a:pt x="4112" y="5826"/>
                  </a:lnTo>
                  <a:lnTo>
                    <a:pt x="4109" y="5845"/>
                  </a:lnTo>
                  <a:lnTo>
                    <a:pt x="4105" y="5863"/>
                  </a:lnTo>
                  <a:lnTo>
                    <a:pt x="4100" y="5881"/>
                  </a:lnTo>
                  <a:lnTo>
                    <a:pt x="4094" y="5899"/>
                  </a:lnTo>
                  <a:lnTo>
                    <a:pt x="4088" y="5915"/>
                  </a:lnTo>
                  <a:lnTo>
                    <a:pt x="4080" y="5932"/>
                  </a:lnTo>
                  <a:lnTo>
                    <a:pt x="4071" y="5948"/>
                  </a:lnTo>
                  <a:lnTo>
                    <a:pt x="4062" y="5963"/>
                  </a:lnTo>
                  <a:lnTo>
                    <a:pt x="4053" y="5979"/>
                  </a:lnTo>
                  <a:lnTo>
                    <a:pt x="4042" y="5993"/>
                  </a:lnTo>
                  <a:lnTo>
                    <a:pt x="4031" y="6008"/>
                  </a:lnTo>
                  <a:lnTo>
                    <a:pt x="4020" y="6021"/>
                  </a:lnTo>
                  <a:lnTo>
                    <a:pt x="4006" y="6035"/>
                  </a:lnTo>
                  <a:lnTo>
                    <a:pt x="3994" y="6047"/>
                  </a:lnTo>
                  <a:lnTo>
                    <a:pt x="3981" y="6058"/>
                  </a:lnTo>
                  <a:lnTo>
                    <a:pt x="3966" y="6069"/>
                  </a:lnTo>
                  <a:lnTo>
                    <a:pt x="3952" y="6080"/>
                  </a:lnTo>
                  <a:lnTo>
                    <a:pt x="3936" y="6089"/>
                  </a:lnTo>
                  <a:lnTo>
                    <a:pt x="3920" y="6098"/>
                  </a:lnTo>
                  <a:lnTo>
                    <a:pt x="3905" y="6107"/>
                  </a:lnTo>
                  <a:lnTo>
                    <a:pt x="3888" y="6115"/>
                  </a:lnTo>
                  <a:lnTo>
                    <a:pt x="3870" y="6122"/>
                  </a:lnTo>
                  <a:lnTo>
                    <a:pt x="3853" y="6127"/>
                  </a:lnTo>
                  <a:lnTo>
                    <a:pt x="3836" y="6133"/>
                  </a:lnTo>
                  <a:lnTo>
                    <a:pt x="3818" y="6136"/>
                  </a:lnTo>
                  <a:lnTo>
                    <a:pt x="3799" y="6139"/>
                  </a:lnTo>
                  <a:lnTo>
                    <a:pt x="3780" y="6142"/>
                  </a:lnTo>
                  <a:lnTo>
                    <a:pt x="3761" y="6144"/>
                  </a:lnTo>
                  <a:lnTo>
                    <a:pt x="3742" y="6144"/>
                  </a:lnTo>
                  <a:lnTo>
                    <a:pt x="373" y="6144"/>
                  </a:lnTo>
                  <a:lnTo>
                    <a:pt x="354" y="6144"/>
                  </a:lnTo>
                  <a:lnTo>
                    <a:pt x="335" y="6142"/>
                  </a:lnTo>
                  <a:lnTo>
                    <a:pt x="316" y="6139"/>
                  </a:lnTo>
                  <a:lnTo>
                    <a:pt x="299" y="6136"/>
                  </a:lnTo>
                  <a:lnTo>
                    <a:pt x="281" y="6133"/>
                  </a:lnTo>
                  <a:lnTo>
                    <a:pt x="263" y="6127"/>
                  </a:lnTo>
                  <a:lnTo>
                    <a:pt x="245" y="6122"/>
                  </a:lnTo>
                  <a:lnTo>
                    <a:pt x="228" y="6115"/>
                  </a:lnTo>
                  <a:lnTo>
                    <a:pt x="212" y="6107"/>
                  </a:lnTo>
                  <a:lnTo>
                    <a:pt x="196" y="6098"/>
                  </a:lnTo>
                  <a:lnTo>
                    <a:pt x="180" y="6089"/>
                  </a:lnTo>
                  <a:lnTo>
                    <a:pt x="165" y="6080"/>
                  </a:lnTo>
                  <a:lnTo>
                    <a:pt x="150" y="6069"/>
                  </a:lnTo>
                  <a:lnTo>
                    <a:pt x="136" y="6058"/>
                  </a:lnTo>
                  <a:lnTo>
                    <a:pt x="122" y="6047"/>
                  </a:lnTo>
                  <a:lnTo>
                    <a:pt x="109" y="6035"/>
                  </a:lnTo>
                  <a:lnTo>
                    <a:pt x="97" y="6021"/>
                  </a:lnTo>
                  <a:lnTo>
                    <a:pt x="86" y="6008"/>
                  </a:lnTo>
                  <a:lnTo>
                    <a:pt x="74" y="5993"/>
                  </a:lnTo>
                  <a:lnTo>
                    <a:pt x="63" y="5979"/>
                  </a:lnTo>
                  <a:lnTo>
                    <a:pt x="53" y="5963"/>
                  </a:lnTo>
                  <a:lnTo>
                    <a:pt x="44" y="5948"/>
                  </a:lnTo>
                  <a:lnTo>
                    <a:pt x="37" y="5932"/>
                  </a:lnTo>
                  <a:lnTo>
                    <a:pt x="29" y="5915"/>
                  </a:lnTo>
                  <a:lnTo>
                    <a:pt x="22" y="5899"/>
                  </a:lnTo>
                  <a:lnTo>
                    <a:pt x="17" y="5881"/>
                  </a:lnTo>
                  <a:lnTo>
                    <a:pt x="11" y="5863"/>
                  </a:lnTo>
                  <a:lnTo>
                    <a:pt x="6" y="5845"/>
                  </a:lnTo>
                  <a:lnTo>
                    <a:pt x="4" y="5826"/>
                  </a:lnTo>
                  <a:lnTo>
                    <a:pt x="1" y="5808"/>
                  </a:lnTo>
                  <a:lnTo>
                    <a:pt x="0" y="5789"/>
                  </a:lnTo>
                  <a:lnTo>
                    <a:pt x="0" y="5769"/>
                  </a:lnTo>
                  <a:lnTo>
                    <a:pt x="0" y="375"/>
                  </a:lnTo>
                  <a:lnTo>
                    <a:pt x="0" y="355"/>
                  </a:lnTo>
                  <a:lnTo>
                    <a:pt x="1" y="336"/>
                  </a:lnTo>
                  <a:lnTo>
                    <a:pt x="4" y="318"/>
                  </a:lnTo>
                  <a:lnTo>
                    <a:pt x="6" y="299"/>
                  </a:lnTo>
                  <a:lnTo>
                    <a:pt x="11" y="281"/>
                  </a:lnTo>
                  <a:lnTo>
                    <a:pt x="17" y="264"/>
                  </a:lnTo>
                  <a:lnTo>
                    <a:pt x="22" y="247"/>
                  </a:lnTo>
                  <a:lnTo>
                    <a:pt x="29" y="229"/>
                  </a:lnTo>
                  <a:lnTo>
                    <a:pt x="37" y="212"/>
                  </a:lnTo>
                  <a:lnTo>
                    <a:pt x="44" y="197"/>
                  </a:lnTo>
                  <a:lnTo>
                    <a:pt x="53" y="181"/>
                  </a:lnTo>
                  <a:lnTo>
                    <a:pt x="63" y="165"/>
                  </a:lnTo>
                  <a:lnTo>
                    <a:pt x="74" y="151"/>
                  </a:lnTo>
                  <a:lnTo>
                    <a:pt x="86" y="136"/>
                  </a:lnTo>
                  <a:lnTo>
                    <a:pt x="97" y="123"/>
                  </a:lnTo>
                  <a:lnTo>
                    <a:pt x="109" y="111"/>
                  </a:lnTo>
                  <a:lnTo>
                    <a:pt x="122" y="97"/>
                  </a:lnTo>
                  <a:lnTo>
                    <a:pt x="136" y="86"/>
                  </a:lnTo>
                  <a:lnTo>
                    <a:pt x="150" y="75"/>
                  </a:lnTo>
                  <a:lnTo>
                    <a:pt x="165" y="64"/>
                  </a:lnTo>
                  <a:lnTo>
                    <a:pt x="180" y="55"/>
                  </a:lnTo>
                  <a:lnTo>
                    <a:pt x="196" y="46"/>
                  </a:lnTo>
                  <a:lnTo>
                    <a:pt x="212" y="37"/>
                  </a:lnTo>
                  <a:lnTo>
                    <a:pt x="228" y="29"/>
                  </a:lnTo>
                  <a:lnTo>
                    <a:pt x="245" y="23"/>
                  </a:lnTo>
                  <a:lnTo>
                    <a:pt x="263" y="17"/>
                  </a:lnTo>
                  <a:lnTo>
                    <a:pt x="281" y="13"/>
                  </a:lnTo>
                  <a:lnTo>
                    <a:pt x="299" y="8"/>
                  </a:lnTo>
                  <a:lnTo>
                    <a:pt x="316" y="5"/>
                  </a:lnTo>
                  <a:lnTo>
                    <a:pt x="335" y="3"/>
                  </a:lnTo>
                  <a:lnTo>
                    <a:pt x="354" y="0"/>
                  </a:lnTo>
                  <a:lnTo>
                    <a:pt x="373" y="0"/>
                  </a:lnTo>
                  <a:close/>
                  <a:moveTo>
                    <a:pt x="2968" y="4585"/>
                  </a:moveTo>
                  <a:lnTo>
                    <a:pt x="2968" y="4585"/>
                  </a:lnTo>
                  <a:lnTo>
                    <a:pt x="3254" y="4168"/>
                  </a:lnTo>
                  <a:lnTo>
                    <a:pt x="3260" y="4157"/>
                  </a:lnTo>
                  <a:lnTo>
                    <a:pt x="3266" y="4144"/>
                  </a:lnTo>
                  <a:lnTo>
                    <a:pt x="3270" y="4133"/>
                  </a:lnTo>
                  <a:lnTo>
                    <a:pt x="3274" y="4121"/>
                  </a:lnTo>
                  <a:lnTo>
                    <a:pt x="3275" y="4110"/>
                  </a:lnTo>
                  <a:lnTo>
                    <a:pt x="3275" y="4098"/>
                  </a:lnTo>
                  <a:lnTo>
                    <a:pt x="3275" y="4085"/>
                  </a:lnTo>
                  <a:lnTo>
                    <a:pt x="3273" y="4074"/>
                  </a:lnTo>
                  <a:lnTo>
                    <a:pt x="3269" y="4062"/>
                  </a:lnTo>
                  <a:lnTo>
                    <a:pt x="3266" y="4050"/>
                  </a:lnTo>
                  <a:lnTo>
                    <a:pt x="3260" y="4037"/>
                  </a:lnTo>
                  <a:lnTo>
                    <a:pt x="3255" y="4026"/>
                  </a:lnTo>
                  <a:lnTo>
                    <a:pt x="3247" y="4014"/>
                  </a:lnTo>
                  <a:lnTo>
                    <a:pt x="3239" y="4002"/>
                  </a:lnTo>
                  <a:lnTo>
                    <a:pt x="3230" y="3989"/>
                  </a:lnTo>
                  <a:lnTo>
                    <a:pt x="3219" y="3977"/>
                  </a:lnTo>
                  <a:lnTo>
                    <a:pt x="2757" y="3512"/>
                  </a:lnTo>
                  <a:lnTo>
                    <a:pt x="2742" y="3501"/>
                  </a:lnTo>
                  <a:lnTo>
                    <a:pt x="2729" y="3491"/>
                  </a:lnTo>
                  <a:lnTo>
                    <a:pt x="2715" y="3483"/>
                  </a:lnTo>
                  <a:lnTo>
                    <a:pt x="2702" y="3476"/>
                  </a:lnTo>
                  <a:lnTo>
                    <a:pt x="2690" y="3469"/>
                  </a:lnTo>
                  <a:lnTo>
                    <a:pt x="2676" y="3465"/>
                  </a:lnTo>
                  <a:lnTo>
                    <a:pt x="2664" y="3460"/>
                  </a:lnTo>
                  <a:lnTo>
                    <a:pt x="2652" y="3458"/>
                  </a:lnTo>
                  <a:lnTo>
                    <a:pt x="2641" y="3456"/>
                  </a:lnTo>
                  <a:lnTo>
                    <a:pt x="2628" y="3456"/>
                  </a:lnTo>
                  <a:lnTo>
                    <a:pt x="2617" y="3456"/>
                  </a:lnTo>
                  <a:lnTo>
                    <a:pt x="2606" y="3458"/>
                  </a:lnTo>
                  <a:lnTo>
                    <a:pt x="2595" y="3460"/>
                  </a:lnTo>
                  <a:lnTo>
                    <a:pt x="2584" y="3463"/>
                  </a:lnTo>
                  <a:lnTo>
                    <a:pt x="2574" y="3468"/>
                  </a:lnTo>
                  <a:lnTo>
                    <a:pt x="2563" y="3473"/>
                  </a:lnTo>
                  <a:lnTo>
                    <a:pt x="2261" y="3654"/>
                  </a:lnTo>
                  <a:lnTo>
                    <a:pt x="2220" y="3611"/>
                  </a:lnTo>
                  <a:lnTo>
                    <a:pt x="2182" y="3567"/>
                  </a:lnTo>
                  <a:lnTo>
                    <a:pt x="2146" y="3525"/>
                  </a:lnTo>
                  <a:lnTo>
                    <a:pt x="2111" y="3482"/>
                  </a:lnTo>
                  <a:lnTo>
                    <a:pt x="2078" y="3440"/>
                  </a:lnTo>
                  <a:lnTo>
                    <a:pt x="2045" y="3398"/>
                  </a:lnTo>
                  <a:lnTo>
                    <a:pt x="2015" y="3356"/>
                  </a:lnTo>
                  <a:lnTo>
                    <a:pt x="1986" y="3314"/>
                  </a:lnTo>
                  <a:lnTo>
                    <a:pt x="1958" y="3273"/>
                  </a:lnTo>
                  <a:lnTo>
                    <a:pt x="1933" y="3232"/>
                  </a:lnTo>
                  <a:lnTo>
                    <a:pt x="1908" y="3190"/>
                  </a:lnTo>
                  <a:lnTo>
                    <a:pt x="1885" y="3149"/>
                  </a:lnTo>
                  <a:lnTo>
                    <a:pt x="1864" y="3108"/>
                  </a:lnTo>
                  <a:lnTo>
                    <a:pt x="1842" y="3067"/>
                  </a:lnTo>
                  <a:lnTo>
                    <a:pt x="1824" y="3025"/>
                  </a:lnTo>
                  <a:lnTo>
                    <a:pt x="1806" y="2985"/>
                  </a:lnTo>
                  <a:lnTo>
                    <a:pt x="1789" y="2944"/>
                  </a:lnTo>
                  <a:lnTo>
                    <a:pt x="1774" y="2904"/>
                  </a:lnTo>
                  <a:lnTo>
                    <a:pt x="1760" y="2863"/>
                  </a:lnTo>
                  <a:lnTo>
                    <a:pt x="1748" y="2823"/>
                  </a:lnTo>
                  <a:lnTo>
                    <a:pt x="1735" y="2781"/>
                  </a:lnTo>
                  <a:lnTo>
                    <a:pt x="1725" y="2741"/>
                  </a:lnTo>
                  <a:lnTo>
                    <a:pt x="1715" y="2700"/>
                  </a:lnTo>
                  <a:lnTo>
                    <a:pt x="1708" y="2660"/>
                  </a:lnTo>
                  <a:lnTo>
                    <a:pt x="1700" y="2619"/>
                  </a:lnTo>
                  <a:lnTo>
                    <a:pt x="1694" y="2578"/>
                  </a:lnTo>
                  <a:lnTo>
                    <a:pt x="1689" y="2537"/>
                  </a:lnTo>
                  <a:lnTo>
                    <a:pt x="1684" y="2496"/>
                  </a:lnTo>
                  <a:lnTo>
                    <a:pt x="1682" y="2455"/>
                  </a:lnTo>
                  <a:lnTo>
                    <a:pt x="1680" y="2414"/>
                  </a:lnTo>
                  <a:lnTo>
                    <a:pt x="1677" y="2372"/>
                  </a:lnTo>
                  <a:lnTo>
                    <a:pt x="1677" y="2331"/>
                  </a:lnTo>
                  <a:lnTo>
                    <a:pt x="1985" y="2159"/>
                  </a:lnTo>
                  <a:lnTo>
                    <a:pt x="1995" y="2153"/>
                  </a:lnTo>
                  <a:lnTo>
                    <a:pt x="2004" y="2146"/>
                  </a:lnTo>
                  <a:lnTo>
                    <a:pt x="2012" y="2138"/>
                  </a:lnTo>
                  <a:lnTo>
                    <a:pt x="2020" y="2130"/>
                  </a:lnTo>
                  <a:lnTo>
                    <a:pt x="2028" y="2121"/>
                  </a:lnTo>
                  <a:lnTo>
                    <a:pt x="2033" y="2111"/>
                  </a:lnTo>
                  <a:lnTo>
                    <a:pt x="2039" y="2101"/>
                  </a:lnTo>
                  <a:lnTo>
                    <a:pt x="2043" y="2090"/>
                  </a:lnTo>
                  <a:lnTo>
                    <a:pt x="2046" y="2078"/>
                  </a:lnTo>
                  <a:lnTo>
                    <a:pt x="2050" y="2066"/>
                  </a:lnTo>
                  <a:lnTo>
                    <a:pt x="2052" y="2052"/>
                  </a:lnTo>
                  <a:lnTo>
                    <a:pt x="2053" y="2038"/>
                  </a:lnTo>
                  <a:lnTo>
                    <a:pt x="2053" y="2022"/>
                  </a:lnTo>
                  <a:lnTo>
                    <a:pt x="2052" y="2007"/>
                  </a:lnTo>
                  <a:lnTo>
                    <a:pt x="2050" y="1990"/>
                  </a:lnTo>
                  <a:lnTo>
                    <a:pt x="2048" y="1972"/>
                  </a:lnTo>
                  <a:lnTo>
                    <a:pt x="1877" y="1339"/>
                  </a:lnTo>
                  <a:lnTo>
                    <a:pt x="1871" y="1325"/>
                  </a:lnTo>
                  <a:lnTo>
                    <a:pt x="1866" y="1310"/>
                  </a:lnTo>
                  <a:lnTo>
                    <a:pt x="1859" y="1297"/>
                  </a:lnTo>
                  <a:lnTo>
                    <a:pt x="1853" y="1284"/>
                  </a:lnTo>
                  <a:lnTo>
                    <a:pt x="1845" y="1273"/>
                  </a:lnTo>
                  <a:lnTo>
                    <a:pt x="1837" y="1262"/>
                  </a:lnTo>
                  <a:lnTo>
                    <a:pt x="1829" y="1253"/>
                  </a:lnTo>
                  <a:lnTo>
                    <a:pt x="1820" y="1244"/>
                  </a:lnTo>
                  <a:lnTo>
                    <a:pt x="1810" y="1237"/>
                  </a:lnTo>
                  <a:lnTo>
                    <a:pt x="1800" y="1231"/>
                  </a:lnTo>
                  <a:lnTo>
                    <a:pt x="1790" y="1225"/>
                  </a:lnTo>
                  <a:lnTo>
                    <a:pt x="1779" y="1221"/>
                  </a:lnTo>
                  <a:lnTo>
                    <a:pt x="1768" y="1218"/>
                  </a:lnTo>
                  <a:lnTo>
                    <a:pt x="1756" y="1215"/>
                  </a:lnTo>
                  <a:lnTo>
                    <a:pt x="1742" y="1213"/>
                  </a:lnTo>
                  <a:lnTo>
                    <a:pt x="1729" y="1213"/>
                  </a:lnTo>
                  <a:lnTo>
                    <a:pt x="1225" y="1252"/>
                  </a:lnTo>
                  <a:lnTo>
                    <a:pt x="1199" y="1254"/>
                  </a:lnTo>
                  <a:lnTo>
                    <a:pt x="1175" y="1258"/>
                  </a:lnTo>
                  <a:lnTo>
                    <a:pt x="1154" y="1262"/>
                  </a:lnTo>
                  <a:lnTo>
                    <a:pt x="1135" y="1268"/>
                  </a:lnTo>
                  <a:lnTo>
                    <a:pt x="1119" y="1274"/>
                  </a:lnTo>
                  <a:lnTo>
                    <a:pt x="1105" y="1281"/>
                  </a:lnTo>
                  <a:lnTo>
                    <a:pt x="1092" y="1290"/>
                  </a:lnTo>
                  <a:lnTo>
                    <a:pt x="1081" y="1300"/>
                  </a:lnTo>
                  <a:lnTo>
                    <a:pt x="1072" y="1311"/>
                  </a:lnTo>
                  <a:lnTo>
                    <a:pt x="1065" y="1323"/>
                  </a:lnTo>
                  <a:lnTo>
                    <a:pt x="1060" y="1337"/>
                  </a:lnTo>
                  <a:lnTo>
                    <a:pt x="1055" y="1351"/>
                  </a:lnTo>
                  <a:lnTo>
                    <a:pt x="1052" y="1367"/>
                  </a:lnTo>
                  <a:lnTo>
                    <a:pt x="1050" y="1384"/>
                  </a:lnTo>
                  <a:lnTo>
                    <a:pt x="1049" y="1403"/>
                  </a:lnTo>
                  <a:lnTo>
                    <a:pt x="1048" y="1423"/>
                  </a:lnTo>
                  <a:lnTo>
                    <a:pt x="1047" y="1494"/>
                  </a:lnTo>
                  <a:lnTo>
                    <a:pt x="1047" y="1565"/>
                  </a:lnTo>
                  <a:lnTo>
                    <a:pt x="1048" y="1636"/>
                  </a:lnTo>
                  <a:lnTo>
                    <a:pt x="1049" y="1705"/>
                  </a:lnTo>
                  <a:lnTo>
                    <a:pt x="1052" y="1773"/>
                  </a:lnTo>
                  <a:lnTo>
                    <a:pt x="1055" y="1841"/>
                  </a:lnTo>
                  <a:lnTo>
                    <a:pt x="1060" y="1906"/>
                  </a:lnTo>
                  <a:lnTo>
                    <a:pt x="1065" y="1972"/>
                  </a:lnTo>
                  <a:lnTo>
                    <a:pt x="1071" y="2037"/>
                  </a:lnTo>
                  <a:lnTo>
                    <a:pt x="1079" y="2100"/>
                  </a:lnTo>
                  <a:lnTo>
                    <a:pt x="1087" y="2163"/>
                  </a:lnTo>
                  <a:lnTo>
                    <a:pt x="1096" y="2225"/>
                  </a:lnTo>
                  <a:lnTo>
                    <a:pt x="1105" y="2286"/>
                  </a:lnTo>
                  <a:lnTo>
                    <a:pt x="1116" y="2347"/>
                  </a:lnTo>
                  <a:lnTo>
                    <a:pt x="1127" y="2406"/>
                  </a:lnTo>
                  <a:lnTo>
                    <a:pt x="1139" y="2465"/>
                  </a:lnTo>
                  <a:lnTo>
                    <a:pt x="1152" y="2523"/>
                  </a:lnTo>
                  <a:lnTo>
                    <a:pt x="1167" y="2580"/>
                  </a:lnTo>
                  <a:lnTo>
                    <a:pt x="1181" y="2636"/>
                  </a:lnTo>
                  <a:lnTo>
                    <a:pt x="1197" y="2692"/>
                  </a:lnTo>
                  <a:lnTo>
                    <a:pt x="1214" y="2747"/>
                  </a:lnTo>
                  <a:lnTo>
                    <a:pt x="1232" y="2801"/>
                  </a:lnTo>
                  <a:lnTo>
                    <a:pt x="1251" y="2855"/>
                  </a:lnTo>
                  <a:lnTo>
                    <a:pt x="1269" y="2908"/>
                  </a:lnTo>
                  <a:lnTo>
                    <a:pt x="1290" y="2960"/>
                  </a:lnTo>
                  <a:lnTo>
                    <a:pt x="1311" y="3012"/>
                  </a:lnTo>
                  <a:lnTo>
                    <a:pt x="1332" y="3063"/>
                  </a:lnTo>
                  <a:lnTo>
                    <a:pt x="1355" y="3113"/>
                  </a:lnTo>
                  <a:lnTo>
                    <a:pt x="1379" y="3164"/>
                  </a:lnTo>
                  <a:lnTo>
                    <a:pt x="1403" y="3213"/>
                  </a:lnTo>
                  <a:lnTo>
                    <a:pt x="1429" y="3262"/>
                  </a:lnTo>
                  <a:lnTo>
                    <a:pt x="1455" y="3310"/>
                  </a:lnTo>
                  <a:lnTo>
                    <a:pt x="1481" y="3356"/>
                  </a:lnTo>
                  <a:lnTo>
                    <a:pt x="1509" y="3404"/>
                  </a:lnTo>
                  <a:lnTo>
                    <a:pt x="1538" y="3451"/>
                  </a:lnTo>
                  <a:lnTo>
                    <a:pt x="1567" y="3497"/>
                  </a:lnTo>
                  <a:lnTo>
                    <a:pt x="1598" y="3543"/>
                  </a:lnTo>
                  <a:lnTo>
                    <a:pt x="1630" y="3587"/>
                  </a:lnTo>
                  <a:lnTo>
                    <a:pt x="1662" y="3633"/>
                  </a:lnTo>
                  <a:lnTo>
                    <a:pt x="1694" y="3676"/>
                  </a:lnTo>
                  <a:lnTo>
                    <a:pt x="1728" y="3721"/>
                  </a:lnTo>
                  <a:lnTo>
                    <a:pt x="1762" y="3764"/>
                  </a:lnTo>
                  <a:lnTo>
                    <a:pt x="1798" y="3808"/>
                  </a:lnTo>
                  <a:lnTo>
                    <a:pt x="1835" y="3850"/>
                  </a:lnTo>
                  <a:lnTo>
                    <a:pt x="1871" y="3893"/>
                  </a:lnTo>
                  <a:lnTo>
                    <a:pt x="1909" y="3935"/>
                  </a:lnTo>
                  <a:lnTo>
                    <a:pt x="1948" y="3976"/>
                  </a:lnTo>
                  <a:lnTo>
                    <a:pt x="1987" y="4018"/>
                  </a:lnTo>
                  <a:lnTo>
                    <a:pt x="2028" y="4060"/>
                  </a:lnTo>
                  <a:lnTo>
                    <a:pt x="2069" y="4100"/>
                  </a:lnTo>
                  <a:lnTo>
                    <a:pt x="2111" y="4141"/>
                  </a:lnTo>
                  <a:lnTo>
                    <a:pt x="2155" y="4181"/>
                  </a:lnTo>
                  <a:lnTo>
                    <a:pt x="2198" y="4221"/>
                  </a:lnTo>
                  <a:lnTo>
                    <a:pt x="2243" y="4261"/>
                  </a:lnTo>
                  <a:lnTo>
                    <a:pt x="2288" y="4302"/>
                  </a:lnTo>
                  <a:lnTo>
                    <a:pt x="2334" y="4341"/>
                  </a:lnTo>
                  <a:lnTo>
                    <a:pt x="2429" y="4420"/>
                  </a:lnTo>
                  <a:lnTo>
                    <a:pt x="2527" y="4498"/>
                  </a:lnTo>
                  <a:lnTo>
                    <a:pt x="2628" y="4576"/>
                  </a:lnTo>
                  <a:lnTo>
                    <a:pt x="2733" y="4654"/>
                  </a:lnTo>
                  <a:lnTo>
                    <a:pt x="2750" y="4663"/>
                  </a:lnTo>
                  <a:lnTo>
                    <a:pt x="2767" y="4670"/>
                  </a:lnTo>
                  <a:lnTo>
                    <a:pt x="2783" y="4677"/>
                  </a:lnTo>
                  <a:lnTo>
                    <a:pt x="2799" y="4683"/>
                  </a:lnTo>
                  <a:lnTo>
                    <a:pt x="2813" y="4686"/>
                  </a:lnTo>
                  <a:lnTo>
                    <a:pt x="2828" y="4687"/>
                  </a:lnTo>
                  <a:lnTo>
                    <a:pt x="2842" y="4687"/>
                  </a:lnTo>
                  <a:lnTo>
                    <a:pt x="2856" y="4685"/>
                  </a:lnTo>
                  <a:lnTo>
                    <a:pt x="2869" y="4682"/>
                  </a:lnTo>
                  <a:lnTo>
                    <a:pt x="2884" y="4675"/>
                  </a:lnTo>
                  <a:lnTo>
                    <a:pt x="2897" y="4666"/>
                  </a:lnTo>
                  <a:lnTo>
                    <a:pt x="2910" y="4655"/>
                  </a:lnTo>
                  <a:lnTo>
                    <a:pt x="2925" y="4641"/>
                  </a:lnTo>
                  <a:lnTo>
                    <a:pt x="2939" y="4625"/>
                  </a:lnTo>
                  <a:lnTo>
                    <a:pt x="2954" y="4606"/>
                  </a:lnTo>
                  <a:lnTo>
                    <a:pt x="2968" y="4585"/>
                  </a:lnTo>
                  <a:close/>
                  <a:moveTo>
                    <a:pt x="1518" y="266"/>
                  </a:moveTo>
                  <a:lnTo>
                    <a:pt x="1518" y="398"/>
                  </a:lnTo>
                  <a:lnTo>
                    <a:pt x="2656" y="398"/>
                  </a:lnTo>
                  <a:lnTo>
                    <a:pt x="2656" y="266"/>
                  </a:lnTo>
                  <a:lnTo>
                    <a:pt x="1518" y="266"/>
                  </a:lnTo>
                  <a:close/>
                  <a:moveTo>
                    <a:pt x="525" y="656"/>
                  </a:moveTo>
                  <a:lnTo>
                    <a:pt x="525" y="5209"/>
                  </a:lnTo>
                  <a:lnTo>
                    <a:pt x="3595" y="5209"/>
                  </a:lnTo>
                  <a:lnTo>
                    <a:pt x="3595" y="656"/>
                  </a:lnTo>
                  <a:lnTo>
                    <a:pt x="525" y="6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B0D6CD79-8116-4E33-8A11-192EF204CD63}"/>
              </a:ext>
            </a:extLst>
          </p:cNvPr>
          <p:cNvGrpSpPr/>
          <p:nvPr/>
        </p:nvGrpSpPr>
        <p:grpSpPr>
          <a:xfrm>
            <a:off x="3717613" y="3596837"/>
            <a:ext cx="858091" cy="912505"/>
            <a:chOff x="3717613" y="3596837"/>
            <a:chExt cx="858091" cy="912505"/>
          </a:xfrm>
        </p:grpSpPr>
        <p:sp>
          <p:nvSpPr>
            <p:cNvPr id="32" name="Oval 952">
              <a:extLst>
                <a:ext uri="{FF2B5EF4-FFF2-40B4-BE49-F238E27FC236}">
                  <a16:creationId xmlns:a16="http://schemas.microsoft.com/office/drawing/2014/main" id="{6CD766E9-0E3A-4573-8C90-57FF47DB13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7613" y="3596837"/>
              <a:ext cx="858091" cy="912505"/>
            </a:xfrm>
            <a:prstGeom prst="ellipse">
              <a:avLst/>
            </a:prstGeom>
            <a:blipFill dpi="0"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pPr marL="0" marR="0" lvl="0" indent="0" defTabSz="81633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KSO_Shape">
              <a:extLst>
                <a:ext uri="{FF2B5EF4-FFF2-40B4-BE49-F238E27FC236}">
                  <a16:creationId xmlns:a16="http://schemas.microsoft.com/office/drawing/2014/main" id="{AFAB0851-1BE1-4E2B-8C46-50EB0EA354D2}"/>
                </a:ext>
              </a:extLst>
            </p:cNvPr>
            <p:cNvSpPr/>
            <p:nvPr/>
          </p:nvSpPr>
          <p:spPr>
            <a:xfrm>
              <a:off x="3820403" y="3690470"/>
              <a:ext cx="652509" cy="597035"/>
            </a:xfrm>
            <a:custGeom>
              <a:avLst/>
              <a:gdLst>
                <a:gd name="connsiteX0" fmla="*/ 1404157 w 2808313"/>
                <a:gd name="connsiteY0" fmla="*/ 0 h 2688679"/>
                <a:gd name="connsiteX1" fmla="*/ 1552872 w 2808313"/>
                <a:gd name="connsiteY1" fmla="*/ 148715 h 2688679"/>
                <a:gd name="connsiteX2" fmla="*/ 1552872 w 2808313"/>
                <a:gd name="connsiteY2" fmla="*/ 1013497 h 2688679"/>
                <a:gd name="connsiteX3" fmla="*/ 2808313 w 2808313"/>
                <a:gd name="connsiteY3" fmla="*/ 1679449 h 2688679"/>
                <a:gd name="connsiteX4" fmla="*/ 2808313 w 2808313"/>
                <a:gd name="connsiteY4" fmla="*/ 1989106 h 2688679"/>
                <a:gd name="connsiteX5" fmla="*/ 1552871 w 2808313"/>
                <a:gd name="connsiteY5" fmla="*/ 1675907 h 2688679"/>
                <a:gd name="connsiteX6" fmla="*/ 1552871 w 2808313"/>
                <a:gd name="connsiteY6" fmla="*/ 2299558 h 2688679"/>
                <a:gd name="connsiteX7" fmla="*/ 1550364 w 2808313"/>
                <a:gd name="connsiteY7" fmla="*/ 2311975 h 2688679"/>
                <a:gd name="connsiteX8" fmla="*/ 1836205 w 2808313"/>
                <a:gd name="connsiteY8" fmla="*/ 2540985 h 2688679"/>
                <a:gd name="connsiteX9" fmla="*/ 1836205 w 2808313"/>
                <a:gd name="connsiteY9" fmla="*/ 2688679 h 2688679"/>
                <a:gd name="connsiteX10" fmla="*/ 1404157 w 2808313"/>
                <a:gd name="connsiteY10" fmla="*/ 2525885 h 2688679"/>
                <a:gd name="connsiteX11" fmla="*/ 972108 w 2808313"/>
                <a:gd name="connsiteY11" fmla="*/ 2688679 h 2688679"/>
                <a:gd name="connsiteX12" fmla="*/ 972108 w 2808313"/>
                <a:gd name="connsiteY12" fmla="*/ 2540985 h 2688679"/>
                <a:gd name="connsiteX13" fmla="*/ 1257949 w 2808313"/>
                <a:gd name="connsiteY13" fmla="*/ 2311975 h 2688679"/>
                <a:gd name="connsiteX14" fmla="*/ 1255442 w 2808313"/>
                <a:gd name="connsiteY14" fmla="*/ 2299557 h 2688679"/>
                <a:gd name="connsiteX15" fmla="*/ 1255442 w 2808313"/>
                <a:gd name="connsiteY15" fmla="*/ 1675907 h 2688679"/>
                <a:gd name="connsiteX16" fmla="*/ 0 w 2808313"/>
                <a:gd name="connsiteY16" fmla="*/ 1989106 h 2688679"/>
                <a:gd name="connsiteX17" fmla="*/ 0 w 2808313"/>
                <a:gd name="connsiteY17" fmla="*/ 1679449 h 2688679"/>
                <a:gd name="connsiteX18" fmla="*/ 1255442 w 2808313"/>
                <a:gd name="connsiteY18" fmla="*/ 1013496 h 2688679"/>
                <a:gd name="connsiteX19" fmla="*/ 1255442 w 2808313"/>
                <a:gd name="connsiteY19" fmla="*/ 148715 h 2688679"/>
                <a:gd name="connsiteX20" fmla="*/ 1404157 w 2808313"/>
                <a:gd name="connsiteY20" fmla="*/ 0 h 2688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08313" h="2688679">
                  <a:moveTo>
                    <a:pt x="1404157" y="0"/>
                  </a:moveTo>
                  <a:cubicBezTo>
                    <a:pt x="1486290" y="0"/>
                    <a:pt x="1552872" y="66582"/>
                    <a:pt x="1552872" y="148715"/>
                  </a:cubicBezTo>
                  <a:lnTo>
                    <a:pt x="1552872" y="1013497"/>
                  </a:lnTo>
                  <a:lnTo>
                    <a:pt x="2808313" y="1679449"/>
                  </a:lnTo>
                  <a:lnTo>
                    <a:pt x="2808313" y="1989106"/>
                  </a:lnTo>
                  <a:lnTo>
                    <a:pt x="1552871" y="1675907"/>
                  </a:lnTo>
                  <a:lnTo>
                    <a:pt x="1552871" y="2299558"/>
                  </a:lnTo>
                  <a:lnTo>
                    <a:pt x="1550364" y="2311975"/>
                  </a:lnTo>
                  <a:lnTo>
                    <a:pt x="1836205" y="2540985"/>
                  </a:lnTo>
                  <a:lnTo>
                    <a:pt x="1836205" y="2688679"/>
                  </a:lnTo>
                  <a:lnTo>
                    <a:pt x="1404157" y="2525885"/>
                  </a:lnTo>
                  <a:lnTo>
                    <a:pt x="972108" y="2688679"/>
                  </a:lnTo>
                  <a:lnTo>
                    <a:pt x="972108" y="2540985"/>
                  </a:lnTo>
                  <a:lnTo>
                    <a:pt x="1257949" y="2311975"/>
                  </a:lnTo>
                  <a:lnTo>
                    <a:pt x="1255442" y="2299557"/>
                  </a:lnTo>
                  <a:lnTo>
                    <a:pt x="1255442" y="1675907"/>
                  </a:lnTo>
                  <a:lnTo>
                    <a:pt x="0" y="1989106"/>
                  </a:lnTo>
                  <a:lnTo>
                    <a:pt x="0" y="1679449"/>
                  </a:lnTo>
                  <a:lnTo>
                    <a:pt x="1255442" y="1013496"/>
                  </a:lnTo>
                  <a:lnTo>
                    <a:pt x="1255442" y="148715"/>
                  </a:lnTo>
                  <a:cubicBezTo>
                    <a:pt x="1255442" y="66582"/>
                    <a:pt x="1322024" y="0"/>
                    <a:pt x="140415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26CC7357-1D8F-49B7-B46F-35AD2A9D9435}"/>
              </a:ext>
            </a:extLst>
          </p:cNvPr>
          <p:cNvGrpSpPr/>
          <p:nvPr/>
        </p:nvGrpSpPr>
        <p:grpSpPr>
          <a:xfrm>
            <a:off x="6268556" y="4762376"/>
            <a:ext cx="1063852" cy="1093982"/>
            <a:chOff x="6268556" y="4762376"/>
            <a:chExt cx="1063852" cy="1093982"/>
          </a:xfrm>
        </p:grpSpPr>
        <p:sp>
          <p:nvSpPr>
            <p:cNvPr id="33" name="Oval 953">
              <a:extLst>
                <a:ext uri="{FF2B5EF4-FFF2-40B4-BE49-F238E27FC236}">
                  <a16:creationId xmlns:a16="http://schemas.microsoft.com/office/drawing/2014/main" id="{F1F50770-A5C5-49B6-8B2E-E1C8E60AF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8556" y="4762376"/>
              <a:ext cx="1063852" cy="1093982"/>
            </a:xfrm>
            <a:prstGeom prst="ellipse">
              <a:avLst/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pPr marL="0" marR="0" lvl="0" indent="0" defTabSz="81633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KSO_Shape">
              <a:extLst>
                <a:ext uri="{FF2B5EF4-FFF2-40B4-BE49-F238E27FC236}">
                  <a16:creationId xmlns:a16="http://schemas.microsoft.com/office/drawing/2014/main" id="{762E7AE0-B6E6-428D-B2D4-B39DE6575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0758" y="4892326"/>
              <a:ext cx="686151" cy="852462"/>
            </a:xfrm>
            <a:custGeom>
              <a:avLst/>
              <a:gdLst>
                <a:gd name="T0" fmla="*/ 2147483646 w 5852"/>
                <a:gd name="T1" fmla="*/ 2147483646 h 6012"/>
                <a:gd name="T2" fmla="*/ 2147483646 w 5852"/>
                <a:gd name="T3" fmla="*/ 2147483646 h 6012"/>
                <a:gd name="T4" fmla="*/ 2147483646 w 5852"/>
                <a:gd name="T5" fmla="*/ 2147483646 h 6012"/>
                <a:gd name="T6" fmla="*/ 2147483646 w 5852"/>
                <a:gd name="T7" fmla="*/ 2147483646 h 6012"/>
                <a:gd name="T8" fmla="*/ 2147483646 w 5852"/>
                <a:gd name="T9" fmla="*/ 2147483646 h 6012"/>
                <a:gd name="T10" fmla="*/ 2147483646 w 5852"/>
                <a:gd name="T11" fmla="*/ 2147483646 h 6012"/>
                <a:gd name="T12" fmla="*/ 2147483646 w 5852"/>
                <a:gd name="T13" fmla="*/ 2147483646 h 6012"/>
                <a:gd name="T14" fmla="*/ 2147483646 w 5852"/>
                <a:gd name="T15" fmla="*/ 2147483646 h 6012"/>
                <a:gd name="T16" fmla="*/ 2147483646 w 5852"/>
                <a:gd name="T17" fmla="*/ 2147483646 h 6012"/>
                <a:gd name="T18" fmla="*/ 2147483646 w 5852"/>
                <a:gd name="T19" fmla="*/ 2147483646 h 6012"/>
                <a:gd name="T20" fmla="*/ 2147483646 w 5852"/>
                <a:gd name="T21" fmla="*/ 2147483646 h 6012"/>
                <a:gd name="T22" fmla="*/ 2147483646 w 5852"/>
                <a:gd name="T23" fmla="*/ 2147483646 h 6012"/>
                <a:gd name="T24" fmla="*/ 2147483646 w 5852"/>
                <a:gd name="T25" fmla="*/ 2147483646 h 6012"/>
                <a:gd name="T26" fmla="*/ 2147483646 w 5852"/>
                <a:gd name="T27" fmla="*/ 2147483646 h 6012"/>
                <a:gd name="T28" fmla="*/ 2147483646 w 5852"/>
                <a:gd name="T29" fmla="*/ 2147483646 h 6012"/>
                <a:gd name="T30" fmla="*/ 2147483646 w 5852"/>
                <a:gd name="T31" fmla="*/ 2147483646 h 6012"/>
                <a:gd name="T32" fmla="*/ 0 w 5852"/>
                <a:gd name="T33" fmla="*/ 2147483646 h 6012"/>
                <a:gd name="T34" fmla="*/ 2147483646 w 5852"/>
                <a:gd name="T35" fmla="*/ 2147483646 h 6012"/>
                <a:gd name="T36" fmla="*/ 2147483646 w 5852"/>
                <a:gd name="T37" fmla="*/ 2147483646 h 6012"/>
                <a:gd name="T38" fmla="*/ 2147483646 w 5852"/>
                <a:gd name="T39" fmla="*/ 2147483646 h 6012"/>
                <a:gd name="T40" fmla="*/ 2147483646 w 5852"/>
                <a:gd name="T41" fmla="*/ 2147483646 h 6012"/>
                <a:gd name="T42" fmla="*/ 2147483646 w 5852"/>
                <a:gd name="T43" fmla="*/ 0 h 6012"/>
                <a:gd name="T44" fmla="*/ 2147483646 w 5852"/>
                <a:gd name="T45" fmla="*/ 0 h 6012"/>
                <a:gd name="T46" fmla="*/ 2147483646 w 5852"/>
                <a:gd name="T47" fmla="*/ 2147483646 h 6012"/>
                <a:gd name="T48" fmla="*/ 2147483646 w 5852"/>
                <a:gd name="T49" fmla="*/ 2147483646 h 6012"/>
                <a:gd name="T50" fmla="*/ 2147483646 w 5852"/>
                <a:gd name="T51" fmla="*/ 2147483646 h 6012"/>
                <a:gd name="T52" fmla="*/ 2147483646 w 5852"/>
                <a:gd name="T53" fmla="*/ 2147483646 h 6012"/>
                <a:gd name="T54" fmla="*/ 2147483646 w 5852"/>
                <a:gd name="T55" fmla="*/ 2147483646 h 6012"/>
                <a:gd name="T56" fmla="*/ 2147483646 w 5852"/>
                <a:gd name="T57" fmla="*/ 2147483646 h 6012"/>
                <a:gd name="T58" fmla="*/ 2147483646 w 5852"/>
                <a:gd name="T59" fmla="*/ 2147483646 h 6012"/>
                <a:gd name="T60" fmla="*/ 2147483646 w 5852"/>
                <a:gd name="T61" fmla="*/ 2147483646 h 6012"/>
                <a:gd name="T62" fmla="*/ 2147483646 w 5852"/>
                <a:gd name="T63" fmla="*/ 2147483646 h 6012"/>
                <a:gd name="T64" fmla="*/ 2147483646 w 5852"/>
                <a:gd name="T65" fmla="*/ 2147483646 h 6012"/>
                <a:gd name="T66" fmla="*/ 2147483646 w 5852"/>
                <a:gd name="T67" fmla="*/ 2147483646 h 6012"/>
                <a:gd name="T68" fmla="*/ 2147483646 w 5852"/>
                <a:gd name="T69" fmla="*/ 2147483646 h 6012"/>
                <a:gd name="T70" fmla="*/ 2147483646 w 5852"/>
                <a:gd name="T71" fmla="*/ 2147483646 h 6012"/>
                <a:gd name="T72" fmla="*/ 2147483646 w 5852"/>
                <a:gd name="T73" fmla="*/ 2147483646 h 6012"/>
                <a:gd name="T74" fmla="*/ 2147483646 w 5852"/>
                <a:gd name="T75" fmla="*/ 2147483646 h 6012"/>
                <a:gd name="T76" fmla="*/ 2147483646 w 5852"/>
                <a:gd name="T77" fmla="*/ 2147483646 h 601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5852" h="6012">
                  <a:moveTo>
                    <a:pt x="830" y="3703"/>
                  </a:moveTo>
                  <a:lnTo>
                    <a:pt x="830" y="4569"/>
                  </a:lnTo>
                  <a:lnTo>
                    <a:pt x="1840" y="4569"/>
                  </a:lnTo>
                  <a:lnTo>
                    <a:pt x="1840" y="4447"/>
                  </a:lnTo>
                  <a:lnTo>
                    <a:pt x="1712" y="4447"/>
                  </a:lnTo>
                  <a:lnTo>
                    <a:pt x="1712" y="4109"/>
                  </a:lnTo>
                  <a:lnTo>
                    <a:pt x="4071" y="4109"/>
                  </a:lnTo>
                  <a:lnTo>
                    <a:pt x="4071" y="4447"/>
                  </a:lnTo>
                  <a:lnTo>
                    <a:pt x="3970" y="4447"/>
                  </a:lnTo>
                  <a:lnTo>
                    <a:pt x="3970" y="4569"/>
                  </a:lnTo>
                  <a:lnTo>
                    <a:pt x="4970" y="4569"/>
                  </a:lnTo>
                  <a:lnTo>
                    <a:pt x="4970" y="3703"/>
                  </a:lnTo>
                  <a:lnTo>
                    <a:pt x="830" y="3703"/>
                  </a:lnTo>
                  <a:close/>
                  <a:moveTo>
                    <a:pt x="4970" y="4750"/>
                  </a:moveTo>
                  <a:lnTo>
                    <a:pt x="830" y="4750"/>
                  </a:lnTo>
                  <a:lnTo>
                    <a:pt x="830" y="5633"/>
                  </a:lnTo>
                  <a:lnTo>
                    <a:pt x="1840" y="5633"/>
                  </a:lnTo>
                  <a:lnTo>
                    <a:pt x="1840" y="5463"/>
                  </a:lnTo>
                  <a:lnTo>
                    <a:pt x="1712" y="5463"/>
                  </a:lnTo>
                  <a:lnTo>
                    <a:pt x="1712" y="5125"/>
                  </a:lnTo>
                  <a:lnTo>
                    <a:pt x="4071" y="5125"/>
                  </a:lnTo>
                  <a:lnTo>
                    <a:pt x="4071" y="5463"/>
                  </a:lnTo>
                  <a:lnTo>
                    <a:pt x="3970" y="5463"/>
                  </a:lnTo>
                  <a:lnTo>
                    <a:pt x="3970" y="5633"/>
                  </a:lnTo>
                  <a:lnTo>
                    <a:pt x="4970" y="5633"/>
                  </a:lnTo>
                  <a:lnTo>
                    <a:pt x="4970" y="4750"/>
                  </a:lnTo>
                  <a:close/>
                  <a:moveTo>
                    <a:pt x="4970" y="5813"/>
                  </a:moveTo>
                  <a:lnTo>
                    <a:pt x="830" y="5813"/>
                  </a:lnTo>
                  <a:lnTo>
                    <a:pt x="830" y="6012"/>
                  </a:lnTo>
                  <a:lnTo>
                    <a:pt x="132" y="6012"/>
                  </a:lnTo>
                  <a:lnTo>
                    <a:pt x="132" y="3703"/>
                  </a:lnTo>
                  <a:lnTo>
                    <a:pt x="0" y="3703"/>
                  </a:lnTo>
                  <a:lnTo>
                    <a:pt x="0" y="3305"/>
                  </a:lnTo>
                  <a:lnTo>
                    <a:pt x="1775" y="3305"/>
                  </a:lnTo>
                  <a:lnTo>
                    <a:pt x="1775" y="3177"/>
                  </a:lnTo>
                  <a:lnTo>
                    <a:pt x="2143" y="3177"/>
                  </a:lnTo>
                  <a:lnTo>
                    <a:pt x="2143" y="2813"/>
                  </a:lnTo>
                  <a:lnTo>
                    <a:pt x="629" y="2813"/>
                  </a:lnTo>
                  <a:lnTo>
                    <a:pt x="516" y="2813"/>
                  </a:lnTo>
                  <a:lnTo>
                    <a:pt x="516" y="2701"/>
                  </a:lnTo>
                  <a:lnTo>
                    <a:pt x="516" y="113"/>
                  </a:lnTo>
                  <a:lnTo>
                    <a:pt x="516" y="0"/>
                  </a:lnTo>
                  <a:lnTo>
                    <a:pt x="629" y="0"/>
                  </a:lnTo>
                  <a:lnTo>
                    <a:pt x="5167" y="0"/>
                  </a:lnTo>
                  <a:lnTo>
                    <a:pt x="5280" y="0"/>
                  </a:lnTo>
                  <a:lnTo>
                    <a:pt x="5280" y="113"/>
                  </a:lnTo>
                  <a:lnTo>
                    <a:pt x="5280" y="2701"/>
                  </a:lnTo>
                  <a:lnTo>
                    <a:pt x="5280" y="2813"/>
                  </a:lnTo>
                  <a:lnTo>
                    <a:pt x="5167" y="2813"/>
                  </a:lnTo>
                  <a:lnTo>
                    <a:pt x="3626" y="2813"/>
                  </a:lnTo>
                  <a:lnTo>
                    <a:pt x="3626" y="3177"/>
                  </a:lnTo>
                  <a:lnTo>
                    <a:pt x="3984" y="3177"/>
                  </a:lnTo>
                  <a:lnTo>
                    <a:pt x="3984" y="3305"/>
                  </a:lnTo>
                  <a:lnTo>
                    <a:pt x="5852" y="3305"/>
                  </a:lnTo>
                  <a:lnTo>
                    <a:pt x="5852" y="3703"/>
                  </a:lnTo>
                  <a:lnTo>
                    <a:pt x="5667" y="3703"/>
                  </a:lnTo>
                  <a:lnTo>
                    <a:pt x="5667" y="6012"/>
                  </a:lnTo>
                  <a:lnTo>
                    <a:pt x="4970" y="6012"/>
                  </a:lnTo>
                  <a:lnTo>
                    <a:pt x="4970" y="5813"/>
                  </a:lnTo>
                  <a:close/>
                  <a:moveTo>
                    <a:pt x="3785" y="5463"/>
                  </a:moveTo>
                  <a:lnTo>
                    <a:pt x="3785" y="5633"/>
                  </a:lnTo>
                  <a:lnTo>
                    <a:pt x="2024" y="5633"/>
                  </a:lnTo>
                  <a:lnTo>
                    <a:pt x="2024" y="5463"/>
                  </a:lnTo>
                  <a:lnTo>
                    <a:pt x="3785" y="5463"/>
                  </a:lnTo>
                  <a:close/>
                  <a:moveTo>
                    <a:pt x="3785" y="4447"/>
                  </a:moveTo>
                  <a:lnTo>
                    <a:pt x="3785" y="4569"/>
                  </a:lnTo>
                  <a:lnTo>
                    <a:pt x="2024" y="4569"/>
                  </a:lnTo>
                  <a:lnTo>
                    <a:pt x="2024" y="4447"/>
                  </a:lnTo>
                  <a:lnTo>
                    <a:pt x="3785" y="4447"/>
                  </a:lnTo>
                  <a:close/>
                  <a:moveTo>
                    <a:pt x="5054" y="226"/>
                  </a:moveTo>
                  <a:lnTo>
                    <a:pt x="741" y="226"/>
                  </a:lnTo>
                  <a:lnTo>
                    <a:pt x="741" y="2588"/>
                  </a:lnTo>
                  <a:lnTo>
                    <a:pt x="5054" y="2588"/>
                  </a:lnTo>
                  <a:lnTo>
                    <a:pt x="5054" y="2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BCAB7263-5591-4A4C-8C17-71E9A322A06E}"/>
              </a:ext>
            </a:extLst>
          </p:cNvPr>
          <p:cNvSpPr/>
          <p:nvPr/>
        </p:nvSpPr>
        <p:spPr>
          <a:xfrm>
            <a:off x="0" y="252919"/>
            <a:ext cx="5332348" cy="1556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A90643B2-49DB-46F1-BF38-1EC86AA8F054}"/>
              </a:ext>
            </a:extLst>
          </p:cNvPr>
          <p:cNvSpPr/>
          <p:nvPr/>
        </p:nvSpPr>
        <p:spPr>
          <a:xfrm>
            <a:off x="0" y="667979"/>
            <a:ext cx="4105072" cy="1556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50E93EE4-9F5B-40BB-8DA5-C599AB6CE317}"/>
              </a:ext>
            </a:extLst>
          </p:cNvPr>
          <p:cNvSpPr/>
          <p:nvPr/>
        </p:nvSpPr>
        <p:spPr>
          <a:xfrm rot="16200000">
            <a:off x="9139819" y="4737398"/>
            <a:ext cx="4105072" cy="1556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F61A99DA-77E6-404C-802D-51D6C40F7BCD}"/>
              </a:ext>
            </a:extLst>
          </p:cNvPr>
          <p:cNvSpPr/>
          <p:nvPr/>
        </p:nvSpPr>
        <p:spPr>
          <a:xfrm rot="5400000">
            <a:off x="9030304" y="4123760"/>
            <a:ext cx="5332348" cy="1556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175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200CBA92-6C7C-4BB1-B341-8B98EAC86835}"/>
              </a:ext>
            </a:extLst>
          </p:cNvPr>
          <p:cNvGrpSpPr/>
          <p:nvPr/>
        </p:nvGrpSpPr>
        <p:grpSpPr>
          <a:xfrm>
            <a:off x="1138947" y="390525"/>
            <a:ext cx="9525000" cy="6076950"/>
            <a:chOff x="1333500" y="468346"/>
            <a:chExt cx="9525000" cy="607695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416D1E8-FCCD-4E4C-826E-F3D9D30AD6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468346"/>
              <a:ext cx="4762500" cy="6076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B15DD67-485C-4ABF-B1B6-212F034421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468346"/>
              <a:ext cx="4762500" cy="6076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449823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弧形 1">
            <a:extLst>
              <a:ext uri="{FF2B5EF4-FFF2-40B4-BE49-F238E27FC236}">
                <a16:creationId xmlns:a16="http://schemas.microsoft.com/office/drawing/2014/main" id="{AE88C144-B386-49AE-896C-731F9D88AB87}"/>
              </a:ext>
            </a:extLst>
          </p:cNvPr>
          <p:cNvSpPr/>
          <p:nvPr/>
        </p:nvSpPr>
        <p:spPr>
          <a:xfrm>
            <a:off x="6110688" y="2508823"/>
            <a:ext cx="2613891" cy="785091"/>
          </a:xfrm>
          <a:prstGeom prst="arc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弧形 3">
            <a:extLst>
              <a:ext uri="{FF2B5EF4-FFF2-40B4-BE49-F238E27FC236}">
                <a16:creationId xmlns:a16="http://schemas.microsoft.com/office/drawing/2014/main" id="{318B7222-1752-47F7-AE6B-5E99AB7E949F}"/>
              </a:ext>
            </a:extLst>
          </p:cNvPr>
          <p:cNvSpPr/>
          <p:nvPr/>
        </p:nvSpPr>
        <p:spPr>
          <a:xfrm rot="1874734" flipV="1">
            <a:off x="2944263" y="2716180"/>
            <a:ext cx="2613891" cy="561109"/>
          </a:xfrm>
          <a:prstGeom prst="arc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DB06364-4530-45C4-A34F-FDF58326E580}"/>
              </a:ext>
            </a:extLst>
          </p:cNvPr>
          <p:cNvSpPr/>
          <p:nvPr/>
        </p:nvSpPr>
        <p:spPr>
          <a:xfrm>
            <a:off x="4891831" y="2535070"/>
            <a:ext cx="29674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人脸识别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B51B249-C0C1-4174-972C-376C86D7EB31}"/>
              </a:ext>
            </a:extLst>
          </p:cNvPr>
          <p:cNvSpPr/>
          <p:nvPr/>
        </p:nvSpPr>
        <p:spPr>
          <a:xfrm>
            <a:off x="3571218" y="2283844"/>
            <a:ext cx="7377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Impact" panose="020B0806030902050204" pitchFamily="34" charset="0"/>
              </a:rPr>
              <a:t>AI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Impact" panose="020B0806030902050204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F6BD74B-506F-4273-AEBC-349C9C921A6C}"/>
              </a:ext>
            </a:extLst>
          </p:cNvPr>
          <p:cNvCxnSpPr/>
          <p:nvPr/>
        </p:nvCxnSpPr>
        <p:spPr>
          <a:xfrm>
            <a:off x="1072055" y="5812221"/>
            <a:ext cx="34894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997A63D3-91C3-4512-8F0C-B358224EE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063" y="1118058"/>
            <a:ext cx="5130800" cy="3924300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DA46541-95ED-4B3C-8CCF-5CC9259EC039}"/>
              </a:ext>
            </a:extLst>
          </p:cNvPr>
          <p:cNvCxnSpPr/>
          <p:nvPr/>
        </p:nvCxnSpPr>
        <p:spPr>
          <a:xfrm>
            <a:off x="7993117" y="5812221"/>
            <a:ext cx="34894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107FCD22-931A-4B91-A33A-85FCCEE9C612}"/>
              </a:ext>
            </a:extLst>
          </p:cNvPr>
          <p:cNvSpPr/>
          <p:nvPr/>
        </p:nvSpPr>
        <p:spPr>
          <a:xfrm>
            <a:off x="4782207" y="5517931"/>
            <a:ext cx="3077103" cy="5674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过关安检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94426EC-D859-477D-B6EC-DE82CC02F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94" y="1227352"/>
            <a:ext cx="4868538" cy="35815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CA19DC0-780C-42E1-B5B8-73ADE1BAF4FA}"/>
              </a:ext>
            </a:extLst>
          </p:cNvPr>
          <p:cNvCxnSpPr/>
          <p:nvPr/>
        </p:nvCxnSpPr>
        <p:spPr>
          <a:xfrm>
            <a:off x="1072055" y="5812220"/>
            <a:ext cx="34894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20EFE37-5CD9-43C7-8CBE-B87D3E2BDABC}"/>
              </a:ext>
            </a:extLst>
          </p:cNvPr>
          <p:cNvCxnSpPr/>
          <p:nvPr/>
        </p:nvCxnSpPr>
        <p:spPr>
          <a:xfrm>
            <a:off x="7993117" y="5812220"/>
            <a:ext cx="34894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FDAF0F35-7CB8-45B0-8426-316A17445EBD}"/>
              </a:ext>
            </a:extLst>
          </p:cNvPr>
          <p:cNvSpPr/>
          <p:nvPr/>
        </p:nvSpPr>
        <p:spPr>
          <a:xfrm>
            <a:off x="4782207" y="5517930"/>
            <a:ext cx="3077103" cy="5674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取票验证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B329759B-B18D-4CB2-9516-27CCD32AAA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4" t="4551" r="33375" b="9977"/>
          <a:stretch/>
        </p:blipFill>
        <p:spPr bwMode="auto">
          <a:xfrm>
            <a:off x="4959202" y="436692"/>
            <a:ext cx="2701160" cy="492935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9D0E25B0-1505-4463-8E4B-BF9F54D304FF}"/>
              </a:ext>
            </a:extLst>
          </p:cNvPr>
          <p:cNvGrpSpPr/>
          <p:nvPr/>
        </p:nvGrpSpPr>
        <p:grpSpPr>
          <a:xfrm>
            <a:off x="1072055" y="5513716"/>
            <a:ext cx="10410497" cy="567498"/>
            <a:chOff x="1224455" y="5670330"/>
            <a:chExt cx="10410497" cy="567498"/>
          </a:xfrm>
        </p:grpSpPr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AF9DCC68-74A4-4CFE-B62A-85319BFBB26E}"/>
                </a:ext>
              </a:extLst>
            </p:cNvPr>
            <p:cNvCxnSpPr/>
            <p:nvPr/>
          </p:nvCxnSpPr>
          <p:spPr>
            <a:xfrm>
              <a:off x="1224455" y="5964620"/>
              <a:ext cx="348943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3FF1591F-51DF-4F79-A293-A5537D06EEF3}"/>
                </a:ext>
              </a:extLst>
            </p:cNvPr>
            <p:cNvCxnSpPr/>
            <p:nvPr/>
          </p:nvCxnSpPr>
          <p:spPr>
            <a:xfrm>
              <a:off x="8145517" y="5964620"/>
              <a:ext cx="348943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070D625-24AA-476F-97EE-EAFECB9DF671}"/>
                </a:ext>
              </a:extLst>
            </p:cNvPr>
            <p:cNvSpPr/>
            <p:nvPr/>
          </p:nvSpPr>
          <p:spPr>
            <a:xfrm>
              <a:off x="4934607" y="5670330"/>
              <a:ext cx="3077103" cy="56749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ysClr val="windowText" lastClr="000000"/>
                  </a:solidFill>
                </a:rPr>
                <a:t>人脸解锁</a:t>
              </a:r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BDF70D4D-24DA-4502-864F-A1B913EF3A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063" y="1146719"/>
            <a:ext cx="5080028" cy="38956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7F6DC277-9947-410A-AFF7-F84C061C7202}"/>
              </a:ext>
            </a:extLst>
          </p:cNvPr>
          <p:cNvGrpSpPr/>
          <p:nvPr/>
        </p:nvGrpSpPr>
        <p:grpSpPr>
          <a:xfrm>
            <a:off x="1072055" y="5529495"/>
            <a:ext cx="10410497" cy="567498"/>
            <a:chOff x="1224455" y="5670330"/>
            <a:chExt cx="10410497" cy="567498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7A1E0E4B-D096-427B-99C3-F27C63E953D5}"/>
                </a:ext>
              </a:extLst>
            </p:cNvPr>
            <p:cNvCxnSpPr/>
            <p:nvPr/>
          </p:nvCxnSpPr>
          <p:spPr>
            <a:xfrm>
              <a:off x="1224455" y="5964620"/>
              <a:ext cx="348943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E55FA25-6E39-4CFD-8B5C-1C010288C91E}"/>
                </a:ext>
              </a:extLst>
            </p:cNvPr>
            <p:cNvCxnSpPr/>
            <p:nvPr/>
          </p:nvCxnSpPr>
          <p:spPr>
            <a:xfrm>
              <a:off x="8145517" y="5964620"/>
              <a:ext cx="348943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4A41B288-65A7-4199-BE99-05BFF90A74DE}"/>
                </a:ext>
              </a:extLst>
            </p:cNvPr>
            <p:cNvSpPr/>
            <p:nvPr/>
          </p:nvSpPr>
          <p:spPr>
            <a:xfrm>
              <a:off x="4934607" y="5670330"/>
              <a:ext cx="3077103" cy="56749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ysClr val="windowText" lastClr="000000"/>
                  </a:solidFill>
                </a:rPr>
                <a:t>刷脸支付</a:t>
              </a: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4385A7E3-32A3-4F3D-8C7E-1E46399496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056" y="557122"/>
            <a:ext cx="2602283" cy="4808921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0B38C832-AC64-4EC2-B877-4C2FFA1FF939}"/>
              </a:ext>
            </a:extLst>
          </p:cNvPr>
          <p:cNvGrpSpPr/>
          <p:nvPr/>
        </p:nvGrpSpPr>
        <p:grpSpPr>
          <a:xfrm>
            <a:off x="1072055" y="5547155"/>
            <a:ext cx="10410497" cy="567498"/>
            <a:chOff x="1224455" y="5670330"/>
            <a:chExt cx="10410497" cy="567498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E1FD60D1-5A13-4683-8682-671AF1C14FCC}"/>
                </a:ext>
              </a:extLst>
            </p:cNvPr>
            <p:cNvCxnSpPr/>
            <p:nvPr/>
          </p:nvCxnSpPr>
          <p:spPr>
            <a:xfrm>
              <a:off x="1224455" y="5964620"/>
              <a:ext cx="348943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7F3B47E8-2FBD-41D2-877C-7D32153970D1}"/>
                </a:ext>
              </a:extLst>
            </p:cNvPr>
            <p:cNvCxnSpPr/>
            <p:nvPr/>
          </p:nvCxnSpPr>
          <p:spPr>
            <a:xfrm>
              <a:off x="8145517" y="5964620"/>
              <a:ext cx="348943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44EACE09-D571-43A3-91F1-C525C5C060B1}"/>
                </a:ext>
              </a:extLst>
            </p:cNvPr>
            <p:cNvSpPr/>
            <p:nvPr/>
          </p:nvSpPr>
          <p:spPr>
            <a:xfrm>
              <a:off x="4934607" y="5670330"/>
              <a:ext cx="3077103" cy="56749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ysClr val="windowText" lastClr="000000"/>
                  </a:solidFill>
                </a:rPr>
                <a:t>美颜特效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93632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  <p:bldP spid="4" grpId="1" animBg="1"/>
      <p:bldP spid="3" grpId="0"/>
      <p:bldP spid="3" grpId="1"/>
      <p:bldP spid="6" grpId="0"/>
      <p:bldP spid="6" grpId="2"/>
      <p:bldP spid="9" grpId="0" animBg="1"/>
      <p:bldP spid="9" grpId="1" animBg="1"/>
      <p:bldP spid="16" grpId="0" animBg="1"/>
      <p:bldP spid="16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82">
            <a:extLst>
              <a:ext uri="{FF2B5EF4-FFF2-40B4-BE49-F238E27FC236}">
                <a16:creationId xmlns:a16="http://schemas.microsoft.com/office/drawing/2014/main" id="{EDCF47DB-DFE3-4837-B8F1-0BF05BC4DA2C}"/>
              </a:ext>
            </a:extLst>
          </p:cNvPr>
          <p:cNvCxnSpPr/>
          <p:nvPr/>
        </p:nvCxnSpPr>
        <p:spPr>
          <a:xfrm>
            <a:off x="3363032" y="3413839"/>
            <a:ext cx="1375263" cy="0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3" name="Straight Connector 85">
            <a:extLst>
              <a:ext uri="{FF2B5EF4-FFF2-40B4-BE49-F238E27FC236}">
                <a16:creationId xmlns:a16="http://schemas.microsoft.com/office/drawing/2014/main" id="{038C4AD4-F78C-4932-AA7D-EAC69E768A99}"/>
              </a:ext>
            </a:extLst>
          </p:cNvPr>
          <p:cNvCxnSpPr>
            <a:cxnSpLocks/>
          </p:cNvCxnSpPr>
          <p:nvPr/>
        </p:nvCxnSpPr>
        <p:spPr>
          <a:xfrm flipV="1">
            <a:off x="4752013" y="2314159"/>
            <a:ext cx="0" cy="2349153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7" name="TextBox 16">
            <a:extLst>
              <a:ext uri="{FF2B5EF4-FFF2-40B4-BE49-F238E27FC236}">
                <a16:creationId xmlns:a16="http://schemas.microsoft.com/office/drawing/2014/main" id="{6828291F-8D38-43A2-8B18-922E2C81C264}"/>
              </a:ext>
            </a:extLst>
          </p:cNvPr>
          <p:cNvSpPr txBox="1"/>
          <p:nvPr/>
        </p:nvSpPr>
        <p:spPr>
          <a:xfrm>
            <a:off x="6423791" y="3122285"/>
            <a:ext cx="3983726" cy="58310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BAA67"/>
                </a:solidFill>
                <a:cs typeface="+mn-ea"/>
                <a:sym typeface="+mn-lt"/>
              </a:rPr>
              <a:t>猜你喜欢</a:t>
            </a:r>
          </a:p>
        </p:txBody>
      </p:sp>
      <p:sp>
        <p:nvSpPr>
          <p:cNvPr id="8" name="Oval 5">
            <a:extLst>
              <a:ext uri="{FF2B5EF4-FFF2-40B4-BE49-F238E27FC236}">
                <a16:creationId xmlns:a16="http://schemas.microsoft.com/office/drawing/2014/main" id="{1AFFE55E-1273-41EA-9404-7599CA036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4057" y="3363102"/>
            <a:ext cx="465901" cy="465022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0944" tIns="30472" rIns="60944" bIns="30472" numCol="1" anchor="t" anchorCtr="0" compatLnSpc="1">
            <a:prstTxWarp prst="textNoShape">
              <a:avLst/>
            </a:prstTxWarp>
          </a:bodyPr>
          <a:lstStyle/>
          <a:p>
            <a:endParaRPr lang="en-US" sz="12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516427E5-BFB5-4317-A53E-98F26609A799}"/>
              </a:ext>
            </a:extLst>
          </p:cNvPr>
          <p:cNvSpPr>
            <a:spLocks/>
          </p:cNvSpPr>
          <p:nvPr/>
        </p:nvSpPr>
        <p:spPr bwMode="auto">
          <a:xfrm>
            <a:off x="1594486" y="2933530"/>
            <a:ext cx="1181455" cy="1180576"/>
          </a:xfrm>
          <a:custGeom>
            <a:avLst/>
            <a:gdLst>
              <a:gd name="T0" fmla="*/ 250 w 500"/>
              <a:gd name="T1" fmla="*/ 500 h 500"/>
              <a:gd name="T2" fmla="*/ 0 w 500"/>
              <a:gd name="T3" fmla="*/ 250 h 500"/>
              <a:gd name="T4" fmla="*/ 250 w 500"/>
              <a:gd name="T5" fmla="*/ 0 h 500"/>
              <a:gd name="T6" fmla="*/ 348 w 500"/>
              <a:gd name="T7" fmla="*/ 20 h 500"/>
              <a:gd name="T8" fmla="*/ 311 w 500"/>
              <a:gd name="T9" fmla="*/ 75 h 500"/>
              <a:gd name="T10" fmla="*/ 250 w 500"/>
              <a:gd name="T11" fmla="*/ 64 h 500"/>
              <a:gd name="T12" fmla="*/ 64 w 500"/>
              <a:gd name="T13" fmla="*/ 250 h 500"/>
              <a:gd name="T14" fmla="*/ 250 w 500"/>
              <a:gd name="T15" fmla="*/ 435 h 500"/>
              <a:gd name="T16" fmla="*/ 435 w 500"/>
              <a:gd name="T17" fmla="*/ 250 h 500"/>
              <a:gd name="T18" fmla="*/ 414 w 500"/>
              <a:gd name="T19" fmla="*/ 164 h 500"/>
              <a:gd name="T20" fmla="*/ 460 w 500"/>
              <a:gd name="T21" fmla="*/ 114 h 500"/>
              <a:gd name="T22" fmla="*/ 500 w 500"/>
              <a:gd name="T23" fmla="*/ 250 h 500"/>
              <a:gd name="T24" fmla="*/ 250 w 500"/>
              <a:gd name="T25" fmla="*/ 500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00" h="500">
                <a:moveTo>
                  <a:pt x="250" y="500"/>
                </a:moveTo>
                <a:cubicBezTo>
                  <a:pt x="112" y="500"/>
                  <a:pt x="0" y="388"/>
                  <a:pt x="0" y="250"/>
                </a:cubicBezTo>
                <a:cubicBezTo>
                  <a:pt x="0" y="112"/>
                  <a:pt x="112" y="0"/>
                  <a:pt x="250" y="0"/>
                </a:cubicBezTo>
                <a:cubicBezTo>
                  <a:pt x="285" y="0"/>
                  <a:pt x="318" y="7"/>
                  <a:pt x="348" y="20"/>
                </a:cubicBezTo>
                <a:cubicBezTo>
                  <a:pt x="311" y="75"/>
                  <a:pt x="311" y="75"/>
                  <a:pt x="311" y="75"/>
                </a:cubicBezTo>
                <a:cubicBezTo>
                  <a:pt x="291" y="68"/>
                  <a:pt x="271" y="64"/>
                  <a:pt x="250" y="64"/>
                </a:cubicBezTo>
                <a:cubicBezTo>
                  <a:pt x="147" y="64"/>
                  <a:pt x="64" y="147"/>
                  <a:pt x="64" y="250"/>
                </a:cubicBezTo>
                <a:cubicBezTo>
                  <a:pt x="64" y="352"/>
                  <a:pt x="147" y="435"/>
                  <a:pt x="250" y="435"/>
                </a:cubicBezTo>
                <a:cubicBezTo>
                  <a:pt x="352" y="435"/>
                  <a:pt x="435" y="352"/>
                  <a:pt x="435" y="250"/>
                </a:cubicBezTo>
                <a:cubicBezTo>
                  <a:pt x="435" y="219"/>
                  <a:pt x="427" y="189"/>
                  <a:pt x="414" y="164"/>
                </a:cubicBezTo>
                <a:cubicBezTo>
                  <a:pt x="460" y="114"/>
                  <a:pt x="460" y="114"/>
                  <a:pt x="460" y="114"/>
                </a:cubicBezTo>
                <a:cubicBezTo>
                  <a:pt x="485" y="153"/>
                  <a:pt x="500" y="200"/>
                  <a:pt x="500" y="250"/>
                </a:cubicBezTo>
                <a:cubicBezTo>
                  <a:pt x="500" y="388"/>
                  <a:pt x="388" y="500"/>
                  <a:pt x="250" y="500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0944" tIns="30472" rIns="60944" bIns="304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F75CE577-43DD-47CB-B557-644443E01755}"/>
              </a:ext>
            </a:extLst>
          </p:cNvPr>
          <p:cNvSpPr>
            <a:spLocks/>
          </p:cNvSpPr>
          <p:nvPr/>
        </p:nvSpPr>
        <p:spPr bwMode="auto">
          <a:xfrm>
            <a:off x="1216760" y="2555803"/>
            <a:ext cx="1807344" cy="1806465"/>
          </a:xfrm>
          <a:custGeom>
            <a:avLst/>
            <a:gdLst>
              <a:gd name="T0" fmla="*/ 383 w 765"/>
              <a:gd name="T1" fmla="*/ 765 h 765"/>
              <a:gd name="T2" fmla="*/ 0 w 765"/>
              <a:gd name="T3" fmla="*/ 383 h 765"/>
              <a:gd name="T4" fmla="*/ 383 w 765"/>
              <a:gd name="T5" fmla="*/ 0 h 765"/>
              <a:gd name="T6" fmla="*/ 562 w 765"/>
              <a:gd name="T7" fmla="*/ 45 h 765"/>
              <a:gd name="T8" fmla="*/ 529 w 765"/>
              <a:gd name="T9" fmla="*/ 93 h 765"/>
              <a:gd name="T10" fmla="*/ 383 w 765"/>
              <a:gd name="T11" fmla="*/ 58 h 765"/>
              <a:gd name="T12" fmla="*/ 153 w 765"/>
              <a:gd name="T13" fmla="*/ 153 h 765"/>
              <a:gd name="T14" fmla="*/ 58 w 765"/>
              <a:gd name="T15" fmla="*/ 383 h 765"/>
              <a:gd name="T16" fmla="*/ 153 w 765"/>
              <a:gd name="T17" fmla="*/ 612 h 765"/>
              <a:gd name="T18" fmla="*/ 383 w 765"/>
              <a:gd name="T19" fmla="*/ 707 h 765"/>
              <a:gd name="T20" fmla="*/ 612 w 765"/>
              <a:gd name="T21" fmla="*/ 612 h 765"/>
              <a:gd name="T22" fmla="*/ 707 w 765"/>
              <a:gd name="T23" fmla="*/ 383 h 765"/>
              <a:gd name="T24" fmla="*/ 640 w 765"/>
              <a:gd name="T25" fmla="*/ 186 h 765"/>
              <a:gd name="T26" fmla="*/ 680 w 765"/>
              <a:gd name="T27" fmla="*/ 143 h 765"/>
              <a:gd name="T28" fmla="*/ 765 w 765"/>
              <a:gd name="T29" fmla="*/ 383 h 765"/>
              <a:gd name="T30" fmla="*/ 383 w 765"/>
              <a:gd name="T31" fmla="*/ 765 h 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65" h="765">
                <a:moveTo>
                  <a:pt x="383" y="765"/>
                </a:moveTo>
                <a:cubicBezTo>
                  <a:pt x="171" y="765"/>
                  <a:pt x="0" y="594"/>
                  <a:pt x="0" y="383"/>
                </a:cubicBezTo>
                <a:cubicBezTo>
                  <a:pt x="0" y="171"/>
                  <a:pt x="171" y="0"/>
                  <a:pt x="383" y="0"/>
                </a:cubicBezTo>
                <a:cubicBezTo>
                  <a:pt x="447" y="0"/>
                  <a:pt x="508" y="16"/>
                  <a:pt x="562" y="45"/>
                </a:cubicBezTo>
                <a:cubicBezTo>
                  <a:pt x="529" y="93"/>
                  <a:pt x="529" y="93"/>
                  <a:pt x="529" y="93"/>
                </a:cubicBezTo>
                <a:cubicBezTo>
                  <a:pt x="485" y="71"/>
                  <a:pt x="435" y="58"/>
                  <a:pt x="383" y="58"/>
                </a:cubicBezTo>
                <a:cubicBezTo>
                  <a:pt x="293" y="59"/>
                  <a:pt x="212" y="95"/>
                  <a:pt x="153" y="153"/>
                </a:cubicBezTo>
                <a:cubicBezTo>
                  <a:pt x="95" y="212"/>
                  <a:pt x="59" y="293"/>
                  <a:pt x="58" y="383"/>
                </a:cubicBezTo>
                <a:cubicBezTo>
                  <a:pt x="59" y="472"/>
                  <a:pt x="95" y="553"/>
                  <a:pt x="153" y="612"/>
                </a:cubicBezTo>
                <a:cubicBezTo>
                  <a:pt x="212" y="671"/>
                  <a:pt x="293" y="707"/>
                  <a:pt x="383" y="707"/>
                </a:cubicBezTo>
                <a:cubicBezTo>
                  <a:pt x="472" y="707"/>
                  <a:pt x="553" y="671"/>
                  <a:pt x="612" y="612"/>
                </a:cubicBezTo>
                <a:cubicBezTo>
                  <a:pt x="671" y="553"/>
                  <a:pt x="707" y="472"/>
                  <a:pt x="707" y="383"/>
                </a:cubicBezTo>
                <a:cubicBezTo>
                  <a:pt x="707" y="309"/>
                  <a:pt x="682" y="240"/>
                  <a:pt x="640" y="186"/>
                </a:cubicBezTo>
                <a:cubicBezTo>
                  <a:pt x="680" y="143"/>
                  <a:pt x="680" y="143"/>
                  <a:pt x="680" y="143"/>
                </a:cubicBezTo>
                <a:cubicBezTo>
                  <a:pt x="733" y="208"/>
                  <a:pt x="765" y="292"/>
                  <a:pt x="765" y="383"/>
                </a:cubicBezTo>
                <a:cubicBezTo>
                  <a:pt x="765" y="594"/>
                  <a:pt x="594" y="765"/>
                  <a:pt x="383" y="765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0944" tIns="30472" rIns="60944" bIns="304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43648431-F23C-4322-81C9-E8C26170558D}"/>
              </a:ext>
            </a:extLst>
          </p:cNvPr>
          <p:cNvSpPr>
            <a:spLocks/>
          </p:cNvSpPr>
          <p:nvPr/>
        </p:nvSpPr>
        <p:spPr bwMode="auto">
          <a:xfrm>
            <a:off x="830569" y="2168554"/>
            <a:ext cx="2451694" cy="2449057"/>
          </a:xfrm>
          <a:custGeom>
            <a:avLst/>
            <a:gdLst>
              <a:gd name="T0" fmla="*/ 519 w 1038"/>
              <a:gd name="T1" fmla="*/ 0 h 1037"/>
              <a:gd name="T2" fmla="*/ 775 w 1038"/>
              <a:gd name="T3" fmla="*/ 68 h 1037"/>
              <a:gd name="T4" fmla="*/ 740 w 1038"/>
              <a:gd name="T5" fmla="*/ 119 h 1037"/>
              <a:gd name="T6" fmla="*/ 519 w 1038"/>
              <a:gd name="T7" fmla="*/ 62 h 1037"/>
              <a:gd name="T8" fmla="*/ 196 w 1038"/>
              <a:gd name="T9" fmla="*/ 196 h 1037"/>
              <a:gd name="T10" fmla="*/ 62 w 1038"/>
              <a:gd name="T11" fmla="*/ 519 h 1037"/>
              <a:gd name="T12" fmla="*/ 196 w 1038"/>
              <a:gd name="T13" fmla="*/ 842 h 1037"/>
              <a:gd name="T14" fmla="*/ 519 w 1038"/>
              <a:gd name="T15" fmla="*/ 976 h 1037"/>
              <a:gd name="T16" fmla="*/ 842 w 1038"/>
              <a:gd name="T17" fmla="*/ 842 h 1037"/>
              <a:gd name="T18" fmla="*/ 976 w 1038"/>
              <a:gd name="T19" fmla="*/ 519 h 1037"/>
              <a:gd name="T20" fmla="*/ 867 w 1038"/>
              <a:gd name="T21" fmla="*/ 224 h 1037"/>
              <a:gd name="T22" fmla="*/ 910 w 1038"/>
              <a:gd name="T23" fmla="*/ 178 h 1037"/>
              <a:gd name="T24" fmla="*/ 1038 w 1038"/>
              <a:gd name="T25" fmla="*/ 519 h 1037"/>
              <a:gd name="T26" fmla="*/ 519 w 1038"/>
              <a:gd name="T27" fmla="*/ 1037 h 1037"/>
              <a:gd name="T28" fmla="*/ 0 w 1038"/>
              <a:gd name="T29" fmla="*/ 519 h 1037"/>
              <a:gd name="T30" fmla="*/ 519 w 1038"/>
              <a:gd name="T31" fmla="*/ 0 h 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38" h="1037">
                <a:moveTo>
                  <a:pt x="519" y="0"/>
                </a:moveTo>
                <a:cubicBezTo>
                  <a:pt x="612" y="0"/>
                  <a:pt x="700" y="25"/>
                  <a:pt x="775" y="68"/>
                </a:cubicBezTo>
                <a:cubicBezTo>
                  <a:pt x="740" y="119"/>
                  <a:pt x="740" y="119"/>
                  <a:pt x="740" y="119"/>
                </a:cubicBezTo>
                <a:cubicBezTo>
                  <a:pt x="675" y="83"/>
                  <a:pt x="599" y="62"/>
                  <a:pt x="519" y="62"/>
                </a:cubicBezTo>
                <a:cubicBezTo>
                  <a:pt x="392" y="62"/>
                  <a:pt x="278" y="113"/>
                  <a:pt x="196" y="196"/>
                </a:cubicBezTo>
                <a:cubicBezTo>
                  <a:pt x="113" y="278"/>
                  <a:pt x="62" y="392"/>
                  <a:pt x="62" y="519"/>
                </a:cubicBezTo>
                <a:cubicBezTo>
                  <a:pt x="62" y="645"/>
                  <a:pt x="113" y="759"/>
                  <a:pt x="196" y="842"/>
                </a:cubicBezTo>
                <a:cubicBezTo>
                  <a:pt x="278" y="925"/>
                  <a:pt x="392" y="976"/>
                  <a:pt x="519" y="976"/>
                </a:cubicBezTo>
                <a:cubicBezTo>
                  <a:pt x="645" y="976"/>
                  <a:pt x="759" y="925"/>
                  <a:pt x="842" y="842"/>
                </a:cubicBezTo>
                <a:cubicBezTo>
                  <a:pt x="925" y="759"/>
                  <a:pt x="976" y="645"/>
                  <a:pt x="976" y="519"/>
                </a:cubicBezTo>
                <a:cubicBezTo>
                  <a:pt x="976" y="406"/>
                  <a:pt x="935" y="303"/>
                  <a:pt x="867" y="224"/>
                </a:cubicBezTo>
                <a:cubicBezTo>
                  <a:pt x="910" y="178"/>
                  <a:pt x="910" y="178"/>
                  <a:pt x="910" y="178"/>
                </a:cubicBezTo>
                <a:cubicBezTo>
                  <a:pt x="989" y="269"/>
                  <a:pt x="1037" y="388"/>
                  <a:pt x="1038" y="519"/>
                </a:cubicBezTo>
                <a:cubicBezTo>
                  <a:pt x="1037" y="805"/>
                  <a:pt x="805" y="1037"/>
                  <a:pt x="519" y="1037"/>
                </a:cubicBezTo>
                <a:cubicBezTo>
                  <a:pt x="232" y="1037"/>
                  <a:pt x="0" y="805"/>
                  <a:pt x="0" y="519"/>
                </a:cubicBezTo>
                <a:cubicBezTo>
                  <a:pt x="0" y="232"/>
                  <a:pt x="232" y="0"/>
                  <a:pt x="519" y="0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0944" tIns="30472" rIns="60944" bIns="304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TextBox 58">
            <a:extLst>
              <a:ext uri="{FF2B5EF4-FFF2-40B4-BE49-F238E27FC236}">
                <a16:creationId xmlns:a16="http://schemas.microsoft.com/office/drawing/2014/main" id="{5002C80A-3EC1-45E8-955B-6E9545E5F7CE}"/>
              </a:ext>
            </a:extLst>
          </p:cNvPr>
          <p:cNvSpPr txBox="1"/>
          <p:nvPr/>
        </p:nvSpPr>
        <p:spPr>
          <a:xfrm>
            <a:off x="6357957" y="1841081"/>
            <a:ext cx="3983726" cy="58907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5">
                    <a:lumMod val="60000"/>
                    <a:lumOff val="40000"/>
                  </a:schemeClr>
                </a:solidFill>
                <a:cs typeface="+mn-ea"/>
                <a:sym typeface="+mn-lt"/>
              </a:rPr>
              <a:t>兴趣推荐</a:t>
            </a:r>
            <a:endParaRPr lang="en-US" altLang="zh-CN" dirty="0">
              <a:solidFill>
                <a:schemeClr val="accent5">
                  <a:lumMod val="60000"/>
                  <a:lumOff val="4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TextBox 74">
            <a:extLst>
              <a:ext uri="{FF2B5EF4-FFF2-40B4-BE49-F238E27FC236}">
                <a16:creationId xmlns:a16="http://schemas.microsoft.com/office/drawing/2014/main" id="{9467A84A-54F4-4D50-9BAB-B207489A7034}"/>
              </a:ext>
            </a:extLst>
          </p:cNvPr>
          <p:cNvSpPr txBox="1"/>
          <p:nvPr/>
        </p:nvSpPr>
        <p:spPr>
          <a:xfrm>
            <a:off x="6519168" y="4309702"/>
            <a:ext cx="3983726" cy="58907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79DA4"/>
                </a:solidFill>
                <a:cs typeface="+mn-ea"/>
                <a:sym typeface="+mn-lt"/>
              </a:rPr>
              <a:t>屏蔽功能</a:t>
            </a:r>
            <a:endParaRPr lang="en-US" altLang="zh-CN" dirty="0">
              <a:solidFill>
                <a:srgbClr val="F79DA4"/>
              </a:solidFill>
              <a:cs typeface="+mn-ea"/>
              <a:sym typeface="+mn-lt"/>
            </a:endParaRPr>
          </a:p>
        </p:txBody>
      </p:sp>
      <p:cxnSp>
        <p:nvCxnSpPr>
          <p:cNvPr id="15" name="Straight Arrow Connector 99">
            <a:extLst>
              <a:ext uri="{FF2B5EF4-FFF2-40B4-BE49-F238E27FC236}">
                <a16:creationId xmlns:a16="http://schemas.microsoft.com/office/drawing/2014/main" id="{002F17C2-5311-47B5-916B-6ECEA7AD493B}"/>
              </a:ext>
            </a:extLst>
          </p:cNvPr>
          <p:cNvCxnSpPr/>
          <p:nvPr/>
        </p:nvCxnSpPr>
        <p:spPr>
          <a:xfrm>
            <a:off x="4752013" y="4663312"/>
            <a:ext cx="425165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" name="Straight Arrow Connector 91">
            <a:extLst>
              <a:ext uri="{FF2B5EF4-FFF2-40B4-BE49-F238E27FC236}">
                <a16:creationId xmlns:a16="http://schemas.microsoft.com/office/drawing/2014/main" id="{216B4746-7AB3-43B5-971A-2B4517FC3259}"/>
              </a:ext>
            </a:extLst>
          </p:cNvPr>
          <p:cNvCxnSpPr/>
          <p:nvPr/>
        </p:nvCxnSpPr>
        <p:spPr>
          <a:xfrm>
            <a:off x="4752013" y="2314158"/>
            <a:ext cx="425165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429789B3-D0DA-410C-B2A6-B858DA36029A}"/>
              </a:ext>
            </a:extLst>
          </p:cNvPr>
          <p:cNvGrpSpPr/>
          <p:nvPr/>
        </p:nvGrpSpPr>
        <p:grpSpPr>
          <a:xfrm>
            <a:off x="5298253" y="1859924"/>
            <a:ext cx="906703" cy="908468"/>
            <a:chOff x="5801965" y="1951426"/>
            <a:chExt cx="906703" cy="908468"/>
          </a:xfrm>
        </p:grpSpPr>
        <p:sp>
          <p:nvSpPr>
            <p:cNvPr id="26" name="Oval 15">
              <a:extLst>
                <a:ext uri="{FF2B5EF4-FFF2-40B4-BE49-F238E27FC236}">
                  <a16:creationId xmlns:a16="http://schemas.microsoft.com/office/drawing/2014/main" id="{F58B3B05-6D7B-4294-B5C2-BCDCF1A2A4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1965" y="1951426"/>
              <a:ext cx="906703" cy="908468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60944" tIns="30472" rIns="60944" bIns="304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KSO_Shape">
              <a:extLst>
                <a:ext uri="{FF2B5EF4-FFF2-40B4-BE49-F238E27FC236}">
                  <a16:creationId xmlns:a16="http://schemas.microsoft.com/office/drawing/2014/main" id="{0515E1CD-5B45-4DE4-9B4F-B0991D3A2283}"/>
                </a:ext>
              </a:extLst>
            </p:cNvPr>
            <p:cNvSpPr/>
            <p:nvPr/>
          </p:nvSpPr>
          <p:spPr>
            <a:xfrm>
              <a:off x="5944623" y="2152373"/>
              <a:ext cx="536302" cy="530589"/>
            </a:xfrm>
            <a:custGeom>
              <a:avLst/>
              <a:gdLst>
                <a:gd name="connsiteX0" fmla="*/ 306323 w 328394"/>
                <a:gd name="connsiteY0" fmla="*/ 0 h 431419"/>
                <a:gd name="connsiteX1" fmla="*/ 306331 w 328394"/>
                <a:gd name="connsiteY1" fmla="*/ 36 h 431419"/>
                <a:gd name="connsiteX2" fmla="*/ 325544 w 328394"/>
                <a:gd name="connsiteY2" fmla="*/ 36 h 431419"/>
                <a:gd name="connsiteX3" fmla="*/ 325544 w 328394"/>
                <a:gd name="connsiteY3" fmla="*/ 317821 h 431419"/>
                <a:gd name="connsiteX4" fmla="*/ 328111 w 328394"/>
                <a:gd name="connsiteY4" fmla="*/ 323780 h 431419"/>
                <a:gd name="connsiteX5" fmla="*/ 325545 w 328394"/>
                <a:gd name="connsiteY5" fmla="*/ 340266 h 431419"/>
                <a:gd name="connsiteX6" fmla="*/ 325544 w 328394"/>
                <a:gd name="connsiteY6" fmla="*/ 346202 h 431419"/>
                <a:gd name="connsiteX7" fmla="*/ 321479 w 328394"/>
                <a:gd name="connsiteY7" fmla="*/ 346202 h 431419"/>
                <a:gd name="connsiteX8" fmla="*/ 281040 w 328394"/>
                <a:gd name="connsiteY8" fmla="*/ 369925 h 431419"/>
                <a:gd name="connsiteX9" fmla="*/ 223073 w 328394"/>
                <a:gd name="connsiteY9" fmla="*/ 338542 h 431419"/>
                <a:gd name="connsiteX10" fmla="*/ 270144 w 328394"/>
                <a:gd name="connsiteY10" fmla="*/ 292398 h 431419"/>
                <a:gd name="connsiteX11" fmla="*/ 299582 w 328394"/>
                <a:gd name="connsiteY11" fmla="*/ 295430 h 431419"/>
                <a:gd name="connsiteX12" fmla="*/ 299582 w 328394"/>
                <a:gd name="connsiteY12" fmla="*/ 87758 h 431419"/>
                <a:gd name="connsiteX13" fmla="*/ 128591 w 328394"/>
                <a:gd name="connsiteY13" fmla="*/ 125907 h 431419"/>
                <a:gd name="connsiteX14" fmla="*/ 128590 w 328394"/>
                <a:gd name="connsiteY14" fmla="*/ 398933 h 431419"/>
                <a:gd name="connsiteX15" fmla="*/ 121924 w 328394"/>
                <a:gd name="connsiteY15" fmla="*/ 398933 h 431419"/>
                <a:gd name="connsiteX16" fmla="*/ 70841 w 328394"/>
                <a:gd name="connsiteY16" fmla="*/ 430564 h 431419"/>
                <a:gd name="connsiteX17" fmla="*/ 348 w 328394"/>
                <a:gd name="connsiteY17" fmla="*/ 392399 h 431419"/>
                <a:gd name="connsiteX18" fmla="*/ 57591 w 328394"/>
                <a:gd name="connsiteY18" fmla="*/ 336282 h 431419"/>
                <a:gd name="connsiteX19" fmla="*/ 93974 w 328394"/>
                <a:gd name="connsiteY19" fmla="*/ 340165 h 431419"/>
                <a:gd name="connsiteX20" fmla="*/ 93974 w 328394"/>
                <a:gd name="connsiteY20" fmla="*/ 48639 h 431419"/>
                <a:gd name="connsiteX21" fmla="*/ 104368 w 328394"/>
                <a:gd name="connsiteY21" fmla="*/ 48639 h 431419"/>
                <a:gd name="connsiteX22" fmla="*/ 103607 w 328394"/>
                <a:gd name="connsiteY22" fmla="*/ 45227 h 431419"/>
                <a:gd name="connsiteX23" fmla="*/ 299582 w 328394"/>
                <a:gd name="connsiteY23" fmla="*/ 1504 h 431419"/>
                <a:gd name="connsiteX24" fmla="*/ 299582 w 328394"/>
                <a:gd name="connsiteY24" fmla="*/ 36 h 431419"/>
                <a:gd name="connsiteX25" fmla="*/ 306163 w 328394"/>
                <a:gd name="connsiteY25" fmla="*/ 36 h 43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28394" h="431419">
                  <a:moveTo>
                    <a:pt x="306323" y="0"/>
                  </a:moveTo>
                  <a:lnTo>
                    <a:pt x="306331" y="36"/>
                  </a:lnTo>
                  <a:lnTo>
                    <a:pt x="325544" y="36"/>
                  </a:lnTo>
                  <a:lnTo>
                    <a:pt x="325544" y="317821"/>
                  </a:lnTo>
                  <a:cubicBezTo>
                    <a:pt x="327257" y="319484"/>
                    <a:pt x="327803" y="321594"/>
                    <a:pt x="328111" y="323780"/>
                  </a:cubicBezTo>
                  <a:cubicBezTo>
                    <a:pt x="328908" y="329453"/>
                    <a:pt x="328014" y="335074"/>
                    <a:pt x="325545" y="340266"/>
                  </a:cubicBezTo>
                  <a:lnTo>
                    <a:pt x="325544" y="346202"/>
                  </a:lnTo>
                  <a:lnTo>
                    <a:pt x="321479" y="346202"/>
                  </a:lnTo>
                  <a:cubicBezTo>
                    <a:pt x="314214" y="358342"/>
                    <a:pt x="299178" y="367376"/>
                    <a:pt x="281040" y="369925"/>
                  </a:cubicBezTo>
                  <a:cubicBezTo>
                    <a:pt x="252034" y="374002"/>
                    <a:pt x="226082" y="359951"/>
                    <a:pt x="223073" y="338542"/>
                  </a:cubicBezTo>
                  <a:cubicBezTo>
                    <a:pt x="220064" y="317134"/>
                    <a:pt x="241139" y="296474"/>
                    <a:pt x="270144" y="292398"/>
                  </a:cubicBezTo>
                  <a:cubicBezTo>
                    <a:pt x="280773" y="290904"/>
                    <a:pt x="290991" y="291844"/>
                    <a:pt x="299582" y="295430"/>
                  </a:cubicBezTo>
                  <a:lnTo>
                    <a:pt x="299582" y="87758"/>
                  </a:lnTo>
                  <a:lnTo>
                    <a:pt x="128591" y="125907"/>
                  </a:lnTo>
                  <a:lnTo>
                    <a:pt x="128590" y="398933"/>
                  </a:lnTo>
                  <a:lnTo>
                    <a:pt x="121924" y="398933"/>
                  </a:lnTo>
                  <a:cubicBezTo>
                    <a:pt x="113631" y="414962"/>
                    <a:pt x="94384" y="427255"/>
                    <a:pt x="70841" y="430564"/>
                  </a:cubicBezTo>
                  <a:cubicBezTo>
                    <a:pt x="35568" y="435521"/>
                    <a:pt x="4007" y="418434"/>
                    <a:pt x="348" y="392399"/>
                  </a:cubicBezTo>
                  <a:cubicBezTo>
                    <a:pt x="-3311" y="366364"/>
                    <a:pt x="22318" y="341240"/>
                    <a:pt x="57591" y="336282"/>
                  </a:cubicBezTo>
                  <a:cubicBezTo>
                    <a:pt x="70754" y="334432"/>
                    <a:pt x="83402" y="335653"/>
                    <a:pt x="93974" y="340165"/>
                  </a:cubicBezTo>
                  <a:lnTo>
                    <a:pt x="93974" y="48639"/>
                  </a:lnTo>
                  <a:lnTo>
                    <a:pt x="104368" y="48639"/>
                  </a:lnTo>
                  <a:lnTo>
                    <a:pt x="103607" y="45227"/>
                  </a:lnTo>
                  <a:lnTo>
                    <a:pt x="299582" y="1504"/>
                  </a:lnTo>
                  <a:lnTo>
                    <a:pt x="299582" y="36"/>
                  </a:lnTo>
                  <a:lnTo>
                    <a:pt x="306163" y="3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08C0FB43-E7A9-4DE7-A564-9DA360761845}"/>
              </a:ext>
            </a:extLst>
          </p:cNvPr>
          <p:cNvGrpSpPr/>
          <p:nvPr/>
        </p:nvGrpSpPr>
        <p:grpSpPr>
          <a:xfrm>
            <a:off x="5298253" y="3024915"/>
            <a:ext cx="906703" cy="908468"/>
            <a:chOff x="5801965" y="3116417"/>
            <a:chExt cx="906703" cy="908468"/>
          </a:xfrm>
        </p:grpSpPr>
        <p:sp>
          <p:nvSpPr>
            <p:cNvPr id="5" name="Oval 15">
              <a:extLst>
                <a:ext uri="{FF2B5EF4-FFF2-40B4-BE49-F238E27FC236}">
                  <a16:creationId xmlns:a16="http://schemas.microsoft.com/office/drawing/2014/main" id="{1F21DF6D-2FE6-432B-9BB4-C21DBB08CC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1965" y="3116417"/>
              <a:ext cx="906703" cy="908468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60944" tIns="30472" rIns="60944" bIns="304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KSO_Shape">
              <a:extLst>
                <a:ext uri="{FF2B5EF4-FFF2-40B4-BE49-F238E27FC236}">
                  <a16:creationId xmlns:a16="http://schemas.microsoft.com/office/drawing/2014/main" id="{2DD96565-411A-4080-8D1B-952181354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4187" y="3309823"/>
              <a:ext cx="672737" cy="535616"/>
            </a:xfrm>
            <a:custGeom>
              <a:avLst/>
              <a:gdLst>
                <a:gd name="T0" fmla="*/ 545634 w 2775"/>
                <a:gd name="T1" fmla="*/ 950811 h 2403"/>
                <a:gd name="T2" fmla="*/ 560556 w 2775"/>
                <a:gd name="T3" fmla="*/ 1020953 h 2403"/>
                <a:gd name="T4" fmla="*/ 1734220 w 2775"/>
                <a:gd name="T5" fmla="*/ 1130062 h 2403"/>
                <a:gd name="T6" fmla="*/ 480106 w 2775"/>
                <a:gd name="T7" fmla="*/ 880669 h 2403"/>
                <a:gd name="T8" fmla="*/ 184257 w 2775"/>
                <a:gd name="T9" fmla="*/ 138335 h 2403"/>
                <a:gd name="T10" fmla="*/ 97968 w 2775"/>
                <a:gd name="T11" fmla="*/ 0 h 2403"/>
                <a:gd name="T12" fmla="*/ 302337 w 2775"/>
                <a:gd name="T13" fmla="*/ 64946 h 2403"/>
                <a:gd name="T14" fmla="*/ 1719947 w 2775"/>
                <a:gd name="T15" fmla="*/ 250043 h 2403"/>
                <a:gd name="T16" fmla="*/ 1727084 w 2775"/>
                <a:gd name="T17" fmla="*/ 348111 h 2403"/>
                <a:gd name="T18" fmla="*/ 1726435 w 2775"/>
                <a:gd name="T19" fmla="*/ 316288 h 2403"/>
                <a:gd name="T20" fmla="*/ 1727084 w 2775"/>
                <a:gd name="T21" fmla="*/ 366946 h 2403"/>
                <a:gd name="T22" fmla="*/ 1799748 w 2775"/>
                <a:gd name="T23" fmla="*/ 348111 h 2403"/>
                <a:gd name="T24" fmla="*/ 1800397 w 2775"/>
                <a:gd name="T25" fmla="*/ 817672 h 2403"/>
                <a:gd name="T26" fmla="*/ 685773 w 2775"/>
                <a:gd name="T27" fmla="*/ 876123 h 2403"/>
                <a:gd name="T28" fmla="*/ 558610 w 2775"/>
                <a:gd name="T29" fmla="*/ 879370 h 2403"/>
                <a:gd name="T30" fmla="*/ 648792 w 2775"/>
                <a:gd name="T31" fmla="*/ 654007 h 2403"/>
                <a:gd name="T32" fmla="*/ 585859 w 2775"/>
                <a:gd name="T33" fmla="*/ 276021 h 2403"/>
                <a:gd name="T34" fmla="*/ 600781 w 2775"/>
                <a:gd name="T35" fmla="*/ 366946 h 2403"/>
                <a:gd name="T36" fmla="*/ 424310 w 2775"/>
                <a:gd name="T37" fmla="*/ 421500 h 2403"/>
                <a:gd name="T38" fmla="*/ 609864 w 2775"/>
                <a:gd name="T39" fmla="*/ 421500 h 2403"/>
                <a:gd name="T40" fmla="*/ 479457 w 2775"/>
                <a:gd name="T41" fmla="*/ 595556 h 2403"/>
                <a:gd name="T42" fmla="*/ 868083 w 2775"/>
                <a:gd name="T43" fmla="*/ 285763 h 2403"/>
                <a:gd name="T44" fmla="*/ 872625 w 2775"/>
                <a:gd name="T45" fmla="*/ 366946 h 2403"/>
                <a:gd name="T46" fmla="*/ 666309 w 2775"/>
                <a:gd name="T47" fmla="*/ 421500 h 2403"/>
                <a:gd name="T48" fmla="*/ 875220 w 2775"/>
                <a:gd name="T49" fmla="*/ 421500 h 2403"/>
                <a:gd name="T50" fmla="*/ 695505 w 2775"/>
                <a:gd name="T51" fmla="*/ 595556 h 2403"/>
                <a:gd name="T52" fmla="*/ 888196 w 2775"/>
                <a:gd name="T53" fmla="*/ 654007 h 2403"/>
                <a:gd name="T54" fmla="*/ 890791 w 2775"/>
                <a:gd name="T55" fmla="*/ 710510 h 2403"/>
                <a:gd name="T56" fmla="*/ 724052 w 2775"/>
                <a:gd name="T57" fmla="*/ 765715 h 2403"/>
                <a:gd name="T58" fmla="*/ 894035 w 2775"/>
                <a:gd name="T59" fmla="*/ 765715 h 2403"/>
                <a:gd name="T60" fmla="*/ 929070 w 2775"/>
                <a:gd name="T61" fmla="*/ 366946 h 2403"/>
                <a:gd name="T62" fmla="*/ 1163284 w 2775"/>
                <a:gd name="T63" fmla="*/ 421500 h 2403"/>
                <a:gd name="T64" fmla="*/ 1166527 w 2775"/>
                <a:gd name="T65" fmla="*/ 481251 h 2403"/>
                <a:gd name="T66" fmla="*/ 938153 w 2775"/>
                <a:gd name="T67" fmla="*/ 535805 h 2403"/>
                <a:gd name="T68" fmla="*/ 1168474 w 2775"/>
                <a:gd name="T69" fmla="*/ 535805 h 2403"/>
                <a:gd name="T70" fmla="*/ 947236 w 2775"/>
                <a:gd name="T71" fmla="*/ 710510 h 2403"/>
                <a:gd name="T72" fmla="*/ 1178855 w 2775"/>
                <a:gd name="T73" fmla="*/ 765715 h 2403"/>
                <a:gd name="T74" fmla="*/ 1183396 w 2775"/>
                <a:gd name="T75" fmla="*/ 863783 h 2403"/>
                <a:gd name="T76" fmla="*/ 1214538 w 2775"/>
                <a:gd name="T77" fmla="*/ 298103 h 2403"/>
                <a:gd name="T78" fmla="*/ 1468864 w 2775"/>
                <a:gd name="T79" fmla="*/ 307195 h 2403"/>
                <a:gd name="T80" fmla="*/ 1222324 w 2775"/>
                <a:gd name="T81" fmla="*/ 481251 h 2403"/>
                <a:gd name="T82" fmla="*/ 1468864 w 2775"/>
                <a:gd name="T83" fmla="*/ 535805 h 2403"/>
                <a:gd name="T84" fmla="*/ 1468864 w 2775"/>
                <a:gd name="T85" fmla="*/ 595556 h 2403"/>
                <a:gd name="T86" fmla="*/ 1230758 w 2775"/>
                <a:gd name="T87" fmla="*/ 654007 h 2403"/>
                <a:gd name="T88" fmla="*/ 1468864 w 2775"/>
                <a:gd name="T89" fmla="*/ 654007 h 2403"/>
                <a:gd name="T90" fmla="*/ 1239841 w 2775"/>
                <a:gd name="T91" fmla="*/ 862484 h 2403"/>
                <a:gd name="T92" fmla="*/ 1727084 w 2775"/>
                <a:gd name="T93" fmla="*/ 421500 h 2403"/>
                <a:gd name="T94" fmla="*/ 1727084 w 2775"/>
                <a:gd name="T95" fmla="*/ 481251 h 2403"/>
                <a:gd name="T96" fmla="*/ 1525309 w 2775"/>
                <a:gd name="T97" fmla="*/ 535805 h 2403"/>
                <a:gd name="T98" fmla="*/ 1727084 w 2775"/>
                <a:gd name="T99" fmla="*/ 535805 h 2403"/>
                <a:gd name="T100" fmla="*/ 1525309 w 2775"/>
                <a:gd name="T101" fmla="*/ 710510 h 2403"/>
                <a:gd name="T102" fmla="*/ 1727084 w 2775"/>
                <a:gd name="T103" fmla="*/ 765715 h 2403"/>
                <a:gd name="T104" fmla="*/ 1726435 w 2775"/>
                <a:gd name="T105" fmla="*/ 850145 h 2403"/>
                <a:gd name="T106" fmla="*/ 1727084 w 2775"/>
                <a:gd name="T107" fmla="*/ 765715 h 2403"/>
                <a:gd name="T108" fmla="*/ 771413 w 2775"/>
                <a:gd name="T109" fmla="*/ 1560655 h 2403"/>
                <a:gd name="T110" fmla="*/ 771413 w 2775"/>
                <a:gd name="T111" fmla="*/ 1459989 h 2403"/>
                <a:gd name="T112" fmla="*/ 687070 w 2775"/>
                <a:gd name="T113" fmla="*/ 1375559 h 2403"/>
                <a:gd name="T114" fmla="*/ 1724488 w 2775"/>
                <a:gd name="T115" fmla="*/ 1375559 h 2403"/>
                <a:gd name="T116" fmla="*/ 1539583 w 2775"/>
                <a:gd name="T117" fmla="*/ 1190462 h 2403"/>
                <a:gd name="T118" fmla="*/ 1539583 w 2775"/>
                <a:gd name="T119" fmla="*/ 1291129 h 240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775" h="2403">
                  <a:moveTo>
                    <a:pt x="2651" y="1410"/>
                  </a:moveTo>
                  <a:cubicBezTo>
                    <a:pt x="2651" y="1412"/>
                    <a:pt x="2651" y="1412"/>
                    <a:pt x="2651" y="1412"/>
                  </a:cubicBezTo>
                  <a:cubicBezTo>
                    <a:pt x="841" y="1464"/>
                    <a:pt x="841" y="1464"/>
                    <a:pt x="841" y="1464"/>
                  </a:cubicBezTo>
                  <a:cubicBezTo>
                    <a:pt x="840" y="1465"/>
                    <a:pt x="839" y="1465"/>
                    <a:pt x="837" y="1466"/>
                  </a:cubicBezTo>
                  <a:cubicBezTo>
                    <a:pt x="754" y="1460"/>
                    <a:pt x="748" y="1577"/>
                    <a:pt x="850" y="1574"/>
                  </a:cubicBezTo>
                  <a:cubicBezTo>
                    <a:pt x="855" y="1573"/>
                    <a:pt x="859" y="1572"/>
                    <a:pt x="864" y="1572"/>
                  </a:cubicBezTo>
                  <a:cubicBezTo>
                    <a:pt x="2673" y="1572"/>
                    <a:pt x="2673" y="1572"/>
                    <a:pt x="2673" y="1572"/>
                  </a:cubicBezTo>
                  <a:cubicBezTo>
                    <a:pt x="2711" y="1572"/>
                    <a:pt x="2742" y="1598"/>
                    <a:pt x="2742" y="1635"/>
                  </a:cubicBezTo>
                  <a:cubicBezTo>
                    <a:pt x="2742" y="1673"/>
                    <a:pt x="2711" y="1740"/>
                    <a:pt x="2673" y="1740"/>
                  </a:cubicBezTo>
                  <a:cubicBezTo>
                    <a:pt x="864" y="1740"/>
                    <a:pt x="864" y="1740"/>
                    <a:pt x="864" y="1740"/>
                  </a:cubicBezTo>
                  <a:cubicBezTo>
                    <a:pt x="859" y="1740"/>
                    <a:pt x="855" y="1739"/>
                    <a:pt x="850" y="1738"/>
                  </a:cubicBezTo>
                  <a:cubicBezTo>
                    <a:pt x="563" y="1735"/>
                    <a:pt x="592" y="1356"/>
                    <a:pt x="740" y="1356"/>
                  </a:cubicBezTo>
                  <a:cubicBezTo>
                    <a:pt x="743" y="1353"/>
                    <a:pt x="748" y="1354"/>
                    <a:pt x="754" y="1357"/>
                  </a:cubicBezTo>
                  <a:cubicBezTo>
                    <a:pt x="407" y="213"/>
                    <a:pt x="407" y="213"/>
                    <a:pt x="407" y="213"/>
                  </a:cubicBezTo>
                  <a:cubicBezTo>
                    <a:pt x="284" y="213"/>
                    <a:pt x="284" y="213"/>
                    <a:pt x="284" y="213"/>
                  </a:cubicBezTo>
                  <a:cubicBezTo>
                    <a:pt x="259" y="261"/>
                    <a:pt x="209" y="301"/>
                    <a:pt x="151" y="301"/>
                  </a:cubicBezTo>
                  <a:cubicBezTo>
                    <a:pt x="67" y="301"/>
                    <a:pt x="0" y="234"/>
                    <a:pt x="0" y="150"/>
                  </a:cubicBezTo>
                  <a:cubicBezTo>
                    <a:pt x="0" y="67"/>
                    <a:pt x="67" y="0"/>
                    <a:pt x="151" y="0"/>
                  </a:cubicBezTo>
                  <a:cubicBezTo>
                    <a:pt x="212" y="0"/>
                    <a:pt x="264" y="46"/>
                    <a:pt x="288" y="99"/>
                  </a:cubicBezTo>
                  <a:cubicBezTo>
                    <a:pt x="466" y="99"/>
                    <a:pt x="466" y="99"/>
                    <a:pt x="466" y="99"/>
                  </a:cubicBezTo>
                  <a:cubicBezTo>
                    <a:pt x="466" y="100"/>
                    <a:pt x="466" y="100"/>
                    <a:pt x="466" y="100"/>
                  </a:cubicBezTo>
                  <a:cubicBezTo>
                    <a:pt x="486" y="100"/>
                    <a:pt x="486" y="100"/>
                    <a:pt x="486" y="100"/>
                  </a:cubicBezTo>
                  <a:cubicBezTo>
                    <a:pt x="558" y="304"/>
                    <a:pt x="558" y="304"/>
                    <a:pt x="558" y="304"/>
                  </a:cubicBezTo>
                  <a:cubicBezTo>
                    <a:pt x="2651" y="385"/>
                    <a:pt x="2651" y="385"/>
                    <a:pt x="2651" y="385"/>
                  </a:cubicBezTo>
                  <a:cubicBezTo>
                    <a:pt x="2651" y="385"/>
                    <a:pt x="2651" y="385"/>
                    <a:pt x="2651" y="385"/>
                  </a:cubicBezTo>
                  <a:cubicBezTo>
                    <a:pt x="2657" y="385"/>
                    <a:pt x="2774" y="390"/>
                    <a:pt x="2774" y="536"/>
                  </a:cubicBezTo>
                  <a:cubicBezTo>
                    <a:pt x="2662" y="536"/>
                    <a:pt x="2662" y="536"/>
                    <a:pt x="2662" y="536"/>
                  </a:cubicBezTo>
                  <a:cubicBezTo>
                    <a:pt x="2662" y="537"/>
                    <a:pt x="2662" y="537"/>
                    <a:pt x="2662" y="537"/>
                  </a:cubicBezTo>
                  <a:cubicBezTo>
                    <a:pt x="2661" y="489"/>
                    <a:pt x="2661" y="489"/>
                    <a:pt x="2661" y="489"/>
                  </a:cubicBezTo>
                  <a:cubicBezTo>
                    <a:pt x="2661" y="487"/>
                    <a:pt x="2661" y="487"/>
                    <a:pt x="2661" y="487"/>
                  </a:cubicBezTo>
                  <a:cubicBezTo>
                    <a:pt x="2351" y="476"/>
                    <a:pt x="2351" y="476"/>
                    <a:pt x="2351" y="476"/>
                  </a:cubicBezTo>
                  <a:cubicBezTo>
                    <a:pt x="2351" y="565"/>
                    <a:pt x="2351" y="565"/>
                    <a:pt x="2351" y="565"/>
                  </a:cubicBezTo>
                  <a:cubicBezTo>
                    <a:pt x="2662" y="565"/>
                    <a:pt x="2662" y="565"/>
                    <a:pt x="2662" y="565"/>
                  </a:cubicBezTo>
                  <a:cubicBezTo>
                    <a:pt x="2662" y="537"/>
                    <a:pt x="2662" y="537"/>
                    <a:pt x="2662" y="537"/>
                  </a:cubicBezTo>
                  <a:cubicBezTo>
                    <a:pt x="2662" y="537"/>
                    <a:pt x="2766" y="537"/>
                    <a:pt x="2774" y="537"/>
                  </a:cubicBezTo>
                  <a:cubicBezTo>
                    <a:pt x="2774" y="536"/>
                    <a:pt x="2774" y="536"/>
                    <a:pt x="2774" y="536"/>
                  </a:cubicBezTo>
                  <a:cubicBezTo>
                    <a:pt x="2774" y="536"/>
                    <a:pt x="2774" y="536"/>
                    <a:pt x="2774" y="536"/>
                  </a:cubicBezTo>
                  <a:cubicBezTo>
                    <a:pt x="2774" y="1259"/>
                    <a:pt x="2774" y="1259"/>
                    <a:pt x="2774" y="1259"/>
                  </a:cubicBezTo>
                  <a:cubicBezTo>
                    <a:pt x="2775" y="1259"/>
                    <a:pt x="2775" y="1259"/>
                    <a:pt x="2775" y="1259"/>
                  </a:cubicBezTo>
                  <a:cubicBezTo>
                    <a:pt x="2775" y="1406"/>
                    <a:pt x="2657" y="1410"/>
                    <a:pt x="2651" y="1410"/>
                  </a:cubicBezTo>
                  <a:close/>
                  <a:moveTo>
                    <a:pt x="861" y="1354"/>
                  </a:moveTo>
                  <a:cubicBezTo>
                    <a:pt x="1057" y="1349"/>
                    <a:pt x="1057" y="1349"/>
                    <a:pt x="1057" y="1349"/>
                  </a:cubicBezTo>
                  <a:cubicBezTo>
                    <a:pt x="1029" y="1179"/>
                    <a:pt x="1029" y="1179"/>
                    <a:pt x="1029" y="1179"/>
                  </a:cubicBezTo>
                  <a:cubicBezTo>
                    <a:pt x="812" y="1179"/>
                    <a:pt x="812" y="1179"/>
                    <a:pt x="812" y="1179"/>
                  </a:cubicBezTo>
                  <a:lnTo>
                    <a:pt x="861" y="1354"/>
                  </a:lnTo>
                  <a:close/>
                  <a:moveTo>
                    <a:pt x="795" y="1094"/>
                  </a:moveTo>
                  <a:cubicBezTo>
                    <a:pt x="1015" y="1094"/>
                    <a:pt x="1015" y="1094"/>
                    <a:pt x="1015" y="1094"/>
                  </a:cubicBezTo>
                  <a:cubicBezTo>
                    <a:pt x="1000" y="1007"/>
                    <a:pt x="1000" y="1007"/>
                    <a:pt x="1000" y="1007"/>
                  </a:cubicBezTo>
                  <a:cubicBezTo>
                    <a:pt x="756" y="1007"/>
                    <a:pt x="756" y="1007"/>
                    <a:pt x="756" y="1007"/>
                  </a:cubicBezTo>
                  <a:lnTo>
                    <a:pt x="795" y="1094"/>
                  </a:lnTo>
                  <a:close/>
                  <a:moveTo>
                    <a:pt x="903" y="425"/>
                  </a:moveTo>
                  <a:cubicBezTo>
                    <a:pt x="589" y="414"/>
                    <a:pt x="589" y="414"/>
                    <a:pt x="589" y="414"/>
                  </a:cubicBezTo>
                  <a:cubicBezTo>
                    <a:pt x="638" y="565"/>
                    <a:pt x="638" y="565"/>
                    <a:pt x="638" y="565"/>
                  </a:cubicBezTo>
                  <a:cubicBezTo>
                    <a:pt x="926" y="565"/>
                    <a:pt x="926" y="565"/>
                    <a:pt x="926" y="565"/>
                  </a:cubicBezTo>
                  <a:lnTo>
                    <a:pt x="903" y="425"/>
                  </a:lnTo>
                  <a:close/>
                  <a:moveTo>
                    <a:pt x="940" y="649"/>
                  </a:moveTo>
                  <a:cubicBezTo>
                    <a:pt x="654" y="649"/>
                    <a:pt x="654" y="649"/>
                    <a:pt x="654" y="649"/>
                  </a:cubicBezTo>
                  <a:cubicBezTo>
                    <a:pt x="690" y="741"/>
                    <a:pt x="690" y="741"/>
                    <a:pt x="690" y="741"/>
                  </a:cubicBezTo>
                  <a:cubicBezTo>
                    <a:pt x="956" y="741"/>
                    <a:pt x="956" y="741"/>
                    <a:pt x="956" y="741"/>
                  </a:cubicBezTo>
                  <a:lnTo>
                    <a:pt x="940" y="649"/>
                  </a:lnTo>
                  <a:close/>
                  <a:moveTo>
                    <a:pt x="970" y="825"/>
                  </a:moveTo>
                  <a:cubicBezTo>
                    <a:pt x="707" y="825"/>
                    <a:pt x="707" y="825"/>
                    <a:pt x="707" y="825"/>
                  </a:cubicBezTo>
                  <a:cubicBezTo>
                    <a:pt x="739" y="917"/>
                    <a:pt x="739" y="917"/>
                    <a:pt x="739" y="917"/>
                  </a:cubicBezTo>
                  <a:cubicBezTo>
                    <a:pt x="985" y="917"/>
                    <a:pt x="985" y="917"/>
                    <a:pt x="985" y="917"/>
                  </a:cubicBezTo>
                  <a:lnTo>
                    <a:pt x="970" y="825"/>
                  </a:lnTo>
                  <a:close/>
                  <a:moveTo>
                    <a:pt x="1338" y="440"/>
                  </a:moveTo>
                  <a:cubicBezTo>
                    <a:pt x="990" y="428"/>
                    <a:pt x="990" y="428"/>
                    <a:pt x="990" y="428"/>
                  </a:cubicBezTo>
                  <a:cubicBezTo>
                    <a:pt x="1013" y="565"/>
                    <a:pt x="1013" y="565"/>
                    <a:pt x="1013" y="565"/>
                  </a:cubicBezTo>
                  <a:cubicBezTo>
                    <a:pt x="1345" y="565"/>
                    <a:pt x="1345" y="565"/>
                    <a:pt x="1345" y="565"/>
                  </a:cubicBezTo>
                  <a:lnTo>
                    <a:pt x="1338" y="440"/>
                  </a:lnTo>
                  <a:close/>
                  <a:moveTo>
                    <a:pt x="1349" y="649"/>
                  </a:moveTo>
                  <a:cubicBezTo>
                    <a:pt x="1027" y="649"/>
                    <a:pt x="1027" y="649"/>
                    <a:pt x="1027" y="649"/>
                  </a:cubicBezTo>
                  <a:cubicBezTo>
                    <a:pt x="1043" y="741"/>
                    <a:pt x="1043" y="741"/>
                    <a:pt x="1043" y="741"/>
                  </a:cubicBezTo>
                  <a:cubicBezTo>
                    <a:pt x="1354" y="741"/>
                    <a:pt x="1354" y="741"/>
                    <a:pt x="1354" y="741"/>
                  </a:cubicBezTo>
                  <a:lnTo>
                    <a:pt x="1349" y="649"/>
                  </a:lnTo>
                  <a:close/>
                  <a:moveTo>
                    <a:pt x="1359" y="825"/>
                  </a:moveTo>
                  <a:cubicBezTo>
                    <a:pt x="1057" y="825"/>
                    <a:pt x="1057" y="825"/>
                    <a:pt x="1057" y="825"/>
                  </a:cubicBezTo>
                  <a:cubicBezTo>
                    <a:pt x="1072" y="917"/>
                    <a:pt x="1072" y="917"/>
                    <a:pt x="1072" y="917"/>
                  </a:cubicBezTo>
                  <a:cubicBezTo>
                    <a:pt x="1364" y="917"/>
                    <a:pt x="1364" y="917"/>
                    <a:pt x="1364" y="917"/>
                  </a:cubicBezTo>
                  <a:lnTo>
                    <a:pt x="1359" y="825"/>
                  </a:lnTo>
                  <a:close/>
                  <a:moveTo>
                    <a:pt x="1369" y="1007"/>
                  </a:moveTo>
                  <a:cubicBezTo>
                    <a:pt x="1087" y="1007"/>
                    <a:pt x="1087" y="1007"/>
                    <a:pt x="1087" y="1007"/>
                  </a:cubicBezTo>
                  <a:cubicBezTo>
                    <a:pt x="1102" y="1094"/>
                    <a:pt x="1102" y="1094"/>
                    <a:pt x="1102" y="1094"/>
                  </a:cubicBezTo>
                  <a:cubicBezTo>
                    <a:pt x="1373" y="1094"/>
                    <a:pt x="1373" y="1094"/>
                    <a:pt x="1373" y="1094"/>
                  </a:cubicBezTo>
                  <a:lnTo>
                    <a:pt x="1369" y="1007"/>
                  </a:lnTo>
                  <a:close/>
                  <a:moveTo>
                    <a:pt x="1378" y="1179"/>
                  </a:moveTo>
                  <a:cubicBezTo>
                    <a:pt x="1116" y="1179"/>
                    <a:pt x="1116" y="1179"/>
                    <a:pt x="1116" y="1179"/>
                  </a:cubicBezTo>
                  <a:cubicBezTo>
                    <a:pt x="1144" y="1347"/>
                    <a:pt x="1144" y="1347"/>
                    <a:pt x="1144" y="1347"/>
                  </a:cubicBezTo>
                  <a:cubicBezTo>
                    <a:pt x="1386" y="1341"/>
                    <a:pt x="1386" y="1341"/>
                    <a:pt x="1386" y="1341"/>
                  </a:cubicBezTo>
                  <a:lnTo>
                    <a:pt x="1378" y="1179"/>
                  </a:lnTo>
                  <a:close/>
                  <a:moveTo>
                    <a:pt x="1785" y="456"/>
                  </a:moveTo>
                  <a:cubicBezTo>
                    <a:pt x="1426" y="443"/>
                    <a:pt x="1426" y="443"/>
                    <a:pt x="1426" y="443"/>
                  </a:cubicBezTo>
                  <a:cubicBezTo>
                    <a:pt x="1432" y="565"/>
                    <a:pt x="1432" y="565"/>
                    <a:pt x="1432" y="565"/>
                  </a:cubicBezTo>
                  <a:cubicBezTo>
                    <a:pt x="1790" y="565"/>
                    <a:pt x="1790" y="565"/>
                    <a:pt x="1790" y="565"/>
                  </a:cubicBezTo>
                  <a:lnTo>
                    <a:pt x="1785" y="456"/>
                  </a:lnTo>
                  <a:close/>
                  <a:moveTo>
                    <a:pt x="1793" y="649"/>
                  </a:moveTo>
                  <a:cubicBezTo>
                    <a:pt x="1437" y="649"/>
                    <a:pt x="1437" y="649"/>
                    <a:pt x="1437" y="649"/>
                  </a:cubicBezTo>
                  <a:cubicBezTo>
                    <a:pt x="1441" y="741"/>
                    <a:pt x="1441" y="741"/>
                    <a:pt x="1441" y="741"/>
                  </a:cubicBezTo>
                  <a:cubicBezTo>
                    <a:pt x="1798" y="741"/>
                    <a:pt x="1798" y="741"/>
                    <a:pt x="1798" y="741"/>
                  </a:cubicBezTo>
                  <a:lnTo>
                    <a:pt x="1793" y="649"/>
                  </a:lnTo>
                  <a:close/>
                  <a:moveTo>
                    <a:pt x="1801" y="825"/>
                  </a:moveTo>
                  <a:cubicBezTo>
                    <a:pt x="1446" y="825"/>
                    <a:pt x="1446" y="825"/>
                    <a:pt x="1446" y="825"/>
                  </a:cubicBezTo>
                  <a:cubicBezTo>
                    <a:pt x="1451" y="917"/>
                    <a:pt x="1451" y="917"/>
                    <a:pt x="1451" y="917"/>
                  </a:cubicBezTo>
                  <a:cubicBezTo>
                    <a:pt x="1805" y="917"/>
                    <a:pt x="1805" y="917"/>
                    <a:pt x="1805" y="917"/>
                  </a:cubicBezTo>
                  <a:lnTo>
                    <a:pt x="1801" y="825"/>
                  </a:lnTo>
                  <a:close/>
                  <a:moveTo>
                    <a:pt x="1810" y="1007"/>
                  </a:moveTo>
                  <a:cubicBezTo>
                    <a:pt x="1455" y="1007"/>
                    <a:pt x="1455" y="1007"/>
                    <a:pt x="1455" y="1007"/>
                  </a:cubicBezTo>
                  <a:cubicBezTo>
                    <a:pt x="1460" y="1094"/>
                    <a:pt x="1460" y="1094"/>
                    <a:pt x="1460" y="1094"/>
                  </a:cubicBezTo>
                  <a:cubicBezTo>
                    <a:pt x="1814" y="1094"/>
                    <a:pt x="1814" y="1094"/>
                    <a:pt x="1814" y="1094"/>
                  </a:cubicBezTo>
                  <a:lnTo>
                    <a:pt x="1810" y="1007"/>
                  </a:lnTo>
                  <a:close/>
                  <a:moveTo>
                    <a:pt x="1817" y="1179"/>
                  </a:moveTo>
                  <a:cubicBezTo>
                    <a:pt x="1465" y="1179"/>
                    <a:pt x="1465" y="1179"/>
                    <a:pt x="1465" y="1179"/>
                  </a:cubicBezTo>
                  <a:cubicBezTo>
                    <a:pt x="1473" y="1339"/>
                    <a:pt x="1473" y="1339"/>
                    <a:pt x="1473" y="1339"/>
                  </a:cubicBezTo>
                  <a:cubicBezTo>
                    <a:pt x="1824" y="1330"/>
                    <a:pt x="1824" y="1330"/>
                    <a:pt x="1824" y="1330"/>
                  </a:cubicBezTo>
                  <a:lnTo>
                    <a:pt x="1817" y="1179"/>
                  </a:lnTo>
                  <a:close/>
                  <a:moveTo>
                    <a:pt x="2264" y="473"/>
                  </a:moveTo>
                  <a:cubicBezTo>
                    <a:pt x="1872" y="459"/>
                    <a:pt x="1872" y="459"/>
                    <a:pt x="1872" y="459"/>
                  </a:cubicBezTo>
                  <a:cubicBezTo>
                    <a:pt x="1877" y="565"/>
                    <a:pt x="1877" y="565"/>
                    <a:pt x="1877" y="565"/>
                  </a:cubicBezTo>
                  <a:cubicBezTo>
                    <a:pt x="2264" y="565"/>
                    <a:pt x="2264" y="565"/>
                    <a:pt x="2264" y="565"/>
                  </a:cubicBezTo>
                  <a:lnTo>
                    <a:pt x="2264" y="473"/>
                  </a:lnTo>
                  <a:close/>
                  <a:moveTo>
                    <a:pt x="2264" y="649"/>
                  </a:moveTo>
                  <a:cubicBezTo>
                    <a:pt x="1880" y="649"/>
                    <a:pt x="1880" y="649"/>
                    <a:pt x="1880" y="649"/>
                  </a:cubicBezTo>
                  <a:cubicBezTo>
                    <a:pt x="1884" y="741"/>
                    <a:pt x="1884" y="741"/>
                    <a:pt x="1884" y="741"/>
                  </a:cubicBezTo>
                  <a:cubicBezTo>
                    <a:pt x="2264" y="741"/>
                    <a:pt x="2264" y="741"/>
                    <a:pt x="2264" y="741"/>
                  </a:cubicBezTo>
                  <a:lnTo>
                    <a:pt x="2264" y="649"/>
                  </a:lnTo>
                  <a:close/>
                  <a:moveTo>
                    <a:pt x="2264" y="825"/>
                  </a:moveTo>
                  <a:cubicBezTo>
                    <a:pt x="1888" y="825"/>
                    <a:pt x="1888" y="825"/>
                    <a:pt x="1888" y="825"/>
                  </a:cubicBezTo>
                  <a:cubicBezTo>
                    <a:pt x="1893" y="917"/>
                    <a:pt x="1893" y="917"/>
                    <a:pt x="1893" y="917"/>
                  </a:cubicBezTo>
                  <a:cubicBezTo>
                    <a:pt x="2264" y="917"/>
                    <a:pt x="2264" y="917"/>
                    <a:pt x="2264" y="917"/>
                  </a:cubicBezTo>
                  <a:lnTo>
                    <a:pt x="2264" y="825"/>
                  </a:lnTo>
                  <a:close/>
                  <a:moveTo>
                    <a:pt x="2264" y="1007"/>
                  </a:moveTo>
                  <a:cubicBezTo>
                    <a:pt x="1897" y="1007"/>
                    <a:pt x="1897" y="1007"/>
                    <a:pt x="1897" y="1007"/>
                  </a:cubicBezTo>
                  <a:cubicBezTo>
                    <a:pt x="1901" y="1094"/>
                    <a:pt x="1901" y="1094"/>
                    <a:pt x="1901" y="1094"/>
                  </a:cubicBezTo>
                  <a:cubicBezTo>
                    <a:pt x="2264" y="1094"/>
                    <a:pt x="2264" y="1094"/>
                    <a:pt x="2264" y="1094"/>
                  </a:cubicBezTo>
                  <a:lnTo>
                    <a:pt x="2264" y="1007"/>
                  </a:lnTo>
                  <a:close/>
                  <a:moveTo>
                    <a:pt x="2264" y="1179"/>
                  </a:moveTo>
                  <a:cubicBezTo>
                    <a:pt x="1904" y="1179"/>
                    <a:pt x="1904" y="1179"/>
                    <a:pt x="1904" y="1179"/>
                  </a:cubicBezTo>
                  <a:cubicBezTo>
                    <a:pt x="1911" y="1328"/>
                    <a:pt x="1911" y="1328"/>
                    <a:pt x="1911" y="1328"/>
                  </a:cubicBezTo>
                  <a:cubicBezTo>
                    <a:pt x="2264" y="1319"/>
                    <a:pt x="2264" y="1319"/>
                    <a:pt x="2264" y="1319"/>
                  </a:cubicBezTo>
                  <a:lnTo>
                    <a:pt x="2264" y="1179"/>
                  </a:lnTo>
                  <a:close/>
                  <a:moveTo>
                    <a:pt x="2662" y="649"/>
                  </a:moveTo>
                  <a:cubicBezTo>
                    <a:pt x="2351" y="649"/>
                    <a:pt x="2351" y="649"/>
                    <a:pt x="2351" y="649"/>
                  </a:cubicBezTo>
                  <a:cubicBezTo>
                    <a:pt x="2351" y="741"/>
                    <a:pt x="2351" y="741"/>
                    <a:pt x="2351" y="741"/>
                  </a:cubicBezTo>
                  <a:cubicBezTo>
                    <a:pt x="2662" y="741"/>
                    <a:pt x="2662" y="741"/>
                    <a:pt x="2662" y="741"/>
                  </a:cubicBezTo>
                  <a:lnTo>
                    <a:pt x="2662" y="649"/>
                  </a:lnTo>
                  <a:close/>
                  <a:moveTo>
                    <a:pt x="2662" y="825"/>
                  </a:moveTo>
                  <a:cubicBezTo>
                    <a:pt x="2351" y="825"/>
                    <a:pt x="2351" y="825"/>
                    <a:pt x="2351" y="825"/>
                  </a:cubicBezTo>
                  <a:cubicBezTo>
                    <a:pt x="2351" y="917"/>
                    <a:pt x="2351" y="917"/>
                    <a:pt x="2351" y="917"/>
                  </a:cubicBezTo>
                  <a:cubicBezTo>
                    <a:pt x="2662" y="917"/>
                    <a:pt x="2662" y="917"/>
                    <a:pt x="2662" y="917"/>
                  </a:cubicBezTo>
                  <a:lnTo>
                    <a:pt x="2662" y="825"/>
                  </a:lnTo>
                  <a:close/>
                  <a:moveTo>
                    <a:pt x="2662" y="1007"/>
                  </a:moveTo>
                  <a:cubicBezTo>
                    <a:pt x="2351" y="1007"/>
                    <a:pt x="2351" y="1007"/>
                    <a:pt x="2351" y="1007"/>
                  </a:cubicBezTo>
                  <a:cubicBezTo>
                    <a:pt x="2351" y="1094"/>
                    <a:pt x="2351" y="1094"/>
                    <a:pt x="2351" y="1094"/>
                  </a:cubicBezTo>
                  <a:cubicBezTo>
                    <a:pt x="2662" y="1094"/>
                    <a:pt x="2662" y="1094"/>
                    <a:pt x="2662" y="1094"/>
                  </a:cubicBezTo>
                  <a:lnTo>
                    <a:pt x="2662" y="1007"/>
                  </a:lnTo>
                  <a:close/>
                  <a:moveTo>
                    <a:pt x="2662" y="1179"/>
                  </a:moveTo>
                  <a:cubicBezTo>
                    <a:pt x="2351" y="1179"/>
                    <a:pt x="2351" y="1179"/>
                    <a:pt x="2351" y="1179"/>
                  </a:cubicBezTo>
                  <a:cubicBezTo>
                    <a:pt x="2351" y="1317"/>
                    <a:pt x="2351" y="1317"/>
                    <a:pt x="2351" y="1317"/>
                  </a:cubicBezTo>
                  <a:cubicBezTo>
                    <a:pt x="2661" y="1309"/>
                    <a:pt x="2661" y="1309"/>
                    <a:pt x="2661" y="1309"/>
                  </a:cubicBezTo>
                  <a:cubicBezTo>
                    <a:pt x="2661" y="1305"/>
                    <a:pt x="2661" y="1305"/>
                    <a:pt x="2661" y="1305"/>
                  </a:cubicBezTo>
                  <a:cubicBezTo>
                    <a:pt x="2662" y="1259"/>
                    <a:pt x="2662" y="1259"/>
                    <a:pt x="2662" y="1259"/>
                  </a:cubicBezTo>
                  <a:lnTo>
                    <a:pt x="2662" y="1179"/>
                  </a:lnTo>
                  <a:close/>
                  <a:moveTo>
                    <a:pt x="1189" y="1833"/>
                  </a:moveTo>
                  <a:cubicBezTo>
                    <a:pt x="1347" y="1833"/>
                    <a:pt x="1474" y="1960"/>
                    <a:pt x="1474" y="2118"/>
                  </a:cubicBezTo>
                  <a:cubicBezTo>
                    <a:pt x="1474" y="2275"/>
                    <a:pt x="1347" y="2403"/>
                    <a:pt x="1189" y="2403"/>
                  </a:cubicBezTo>
                  <a:cubicBezTo>
                    <a:pt x="1032" y="2403"/>
                    <a:pt x="904" y="2275"/>
                    <a:pt x="904" y="2118"/>
                  </a:cubicBezTo>
                  <a:cubicBezTo>
                    <a:pt x="904" y="1960"/>
                    <a:pt x="1032" y="1833"/>
                    <a:pt x="1189" y="1833"/>
                  </a:cubicBezTo>
                  <a:close/>
                  <a:moveTo>
                    <a:pt x="1189" y="2248"/>
                  </a:moveTo>
                  <a:cubicBezTo>
                    <a:pt x="1261" y="2248"/>
                    <a:pt x="1320" y="2190"/>
                    <a:pt x="1320" y="2118"/>
                  </a:cubicBezTo>
                  <a:cubicBezTo>
                    <a:pt x="1320" y="2046"/>
                    <a:pt x="1261" y="1988"/>
                    <a:pt x="1189" y="1988"/>
                  </a:cubicBezTo>
                  <a:cubicBezTo>
                    <a:pt x="1117" y="1988"/>
                    <a:pt x="1059" y="2046"/>
                    <a:pt x="1059" y="2118"/>
                  </a:cubicBezTo>
                  <a:cubicBezTo>
                    <a:pt x="1059" y="2190"/>
                    <a:pt x="1117" y="2248"/>
                    <a:pt x="1189" y="2248"/>
                  </a:cubicBezTo>
                  <a:close/>
                  <a:moveTo>
                    <a:pt x="2373" y="1833"/>
                  </a:moveTo>
                  <a:cubicBezTo>
                    <a:pt x="2531" y="1833"/>
                    <a:pt x="2658" y="1960"/>
                    <a:pt x="2658" y="2118"/>
                  </a:cubicBezTo>
                  <a:cubicBezTo>
                    <a:pt x="2658" y="2275"/>
                    <a:pt x="2531" y="2403"/>
                    <a:pt x="2373" y="2403"/>
                  </a:cubicBezTo>
                  <a:cubicBezTo>
                    <a:pt x="2216" y="2403"/>
                    <a:pt x="2088" y="2275"/>
                    <a:pt x="2088" y="2118"/>
                  </a:cubicBezTo>
                  <a:cubicBezTo>
                    <a:pt x="2088" y="1960"/>
                    <a:pt x="2216" y="1833"/>
                    <a:pt x="2373" y="1833"/>
                  </a:cubicBezTo>
                  <a:close/>
                  <a:moveTo>
                    <a:pt x="2373" y="2248"/>
                  </a:moveTo>
                  <a:cubicBezTo>
                    <a:pt x="2445" y="2248"/>
                    <a:pt x="2504" y="2190"/>
                    <a:pt x="2504" y="2118"/>
                  </a:cubicBezTo>
                  <a:cubicBezTo>
                    <a:pt x="2504" y="2046"/>
                    <a:pt x="2445" y="1988"/>
                    <a:pt x="2373" y="1988"/>
                  </a:cubicBezTo>
                  <a:cubicBezTo>
                    <a:pt x="2301" y="1988"/>
                    <a:pt x="2243" y="2046"/>
                    <a:pt x="2243" y="2118"/>
                  </a:cubicBezTo>
                  <a:cubicBezTo>
                    <a:pt x="2243" y="2190"/>
                    <a:pt x="2301" y="2248"/>
                    <a:pt x="2373" y="224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7B70102F-6E57-4201-AE2A-CD2B7B11BB54}"/>
              </a:ext>
            </a:extLst>
          </p:cNvPr>
          <p:cNvGrpSpPr/>
          <p:nvPr/>
        </p:nvGrpSpPr>
        <p:grpSpPr>
          <a:xfrm>
            <a:off x="5299413" y="4189906"/>
            <a:ext cx="906703" cy="908468"/>
            <a:chOff x="5803125" y="4281408"/>
            <a:chExt cx="906703" cy="908468"/>
          </a:xfrm>
        </p:grpSpPr>
        <p:sp>
          <p:nvSpPr>
            <p:cNvPr id="20" name="Oval 15">
              <a:extLst>
                <a:ext uri="{FF2B5EF4-FFF2-40B4-BE49-F238E27FC236}">
                  <a16:creationId xmlns:a16="http://schemas.microsoft.com/office/drawing/2014/main" id="{E70A7C37-D67A-49BD-9C5F-D5A33092A2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3125" y="4281408"/>
              <a:ext cx="906703" cy="908468"/>
            </a:xfrm>
            <a:prstGeom prst="ellipse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60944" tIns="30472" rIns="60944" bIns="304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KSO_Shape">
              <a:extLst>
                <a:ext uri="{FF2B5EF4-FFF2-40B4-BE49-F238E27FC236}">
                  <a16:creationId xmlns:a16="http://schemas.microsoft.com/office/drawing/2014/main" id="{D626C3C4-3374-47C9-BC0F-7E91ADB1673E}"/>
                </a:ext>
              </a:extLst>
            </p:cNvPr>
            <p:cNvSpPr/>
            <p:nvPr/>
          </p:nvSpPr>
          <p:spPr>
            <a:xfrm>
              <a:off x="5897452" y="4486971"/>
              <a:ext cx="811216" cy="497341"/>
            </a:xfrm>
            <a:custGeom>
              <a:avLst/>
              <a:gdLst/>
              <a:ahLst/>
              <a:cxnLst/>
              <a:rect l="l" t="t" r="r" b="b"/>
              <a:pathLst>
                <a:path w="684048" h="556307">
                  <a:moveTo>
                    <a:pt x="222901" y="383453"/>
                  </a:moveTo>
                  <a:cubicBezTo>
                    <a:pt x="218315" y="383977"/>
                    <a:pt x="213613" y="385281"/>
                    <a:pt x="209039" y="387420"/>
                  </a:cubicBezTo>
                  <a:cubicBezTo>
                    <a:pt x="190739" y="395979"/>
                    <a:pt x="181407" y="414680"/>
                    <a:pt x="188193" y="429191"/>
                  </a:cubicBezTo>
                  <a:cubicBezTo>
                    <a:pt x="194980" y="443702"/>
                    <a:pt x="215317" y="448527"/>
                    <a:pt x="233616" y="439969"/>
                  </a:cubicBezTo>
                  <a:cubicBezTo>
                    <a:pt x="251915" y="431410"/>
                    <a:pt x="261248" y="412709"/>
                    <a:pt x="254461" y="398198"/>
                  </a:cubicBezTo>
                  <a:cubicBezTo>
                    <a:pt x="249371" y="387315"/>
                    <a:pt x="236659" y="381879"/>
                    <a:pt x="222901" y="383453"/>
                  </a:cubicBezTo>
                  <a:close/>
                  <a:moveTo>
                    <a:pt x="284035" y="369073"/>
                  </a:moveTo>
                  <a:cubicBezTo>
                    <a:pt x="281538" y="368297"/>
                    <a:pt x="278657" y="368441"/>
                    <a:pt x="275985" y="369691"/>
                  </a:cubicBezTo>
                  <a:cubicBezTo>
                    <a:pt x="270641" y="372190"/>
                    <a:pt x="268154" y="378164"/>
                    <a:pt x="270432" y="383034"/>
                  </a:cubicBezTo>
                  <a:cubicBezTo>
                    <a:pt x="272710" y="387904"/>
                    <a:pt x="278888" y="389825"/>
                    <a:pt x="284233" y="387325"/>
                  </a:cubicBezTo>
                  <a:cubicBezTo>
                    <a:pt x="289577" y="384826"/>
                    <a:pt x="292063" y="378852"/>
                    <a:pt x="289785" y="373982"/>
                  </a:cubicBezTo>
                  <a:cubicBezTo>
                    <a:pt x="288647" y="371547"/>
                    <a:pt x="286533" y="369850"/>
                    <a:pt x="284035" y="369073"/>
                  </a:cubicBezTo>
                  <a:close/>
                  <a:moveTo>
                    <a:pt x="266604" y="297070"/>
                  </a:moveTo>
                  <a:cubicBezTo>
                    <a:pt x="319078" y="300338"/>
                    <a:pt x="362309" y="335548"/>
                    <a:pt x="367763" y="383070"/>
                  </a:cubicBezTo>
                  <a:cubicBezTo>
                    <a:pt x="373996" y="437381"/>
                    <a:pt x="328527" y="487207"/>
                    <a:pt x="266205" y="494360"/>
                  </a:cubicBezTo>
                  <a:cubicBezTo>
                    <a:pt x="203883" y="501513"/>
                    <a:pt x="148308" y="463284"/>
                    <a:pt x="142074" y="408972"/>
                  </a:cubicBezTo>
                  <a:cubicBezTo>
                    <a:pt x="135841" y="354661"/>
                    <a:pt x="181310" y="304835"/>
                    <a:pt x="243632" y="297682"/>
                  </a:cubicBezTo>
                  <a:cubicBezTo>
                    <a:pt x="251423" y="296788"/>
                    <a:pt x="259108" y="296603"/>
                    <a:pt x="266604" y="297070"/>
                  </a:cubicBezTo>
                  <a:close/>
                  <a:moveTo>
                    <a:pt x="297042" y="252387"/>
                  </a:moveTo>
                  <a:cubicBezTo>
                    <a:pt x="283618" y="252176"/>
                    <a:pt x="269820" y="252839"/>
                    <a:pt x="255793" y="254449"/>
                  </a:cubicBezTo>
                  <a:cubicBezTo>
                    <a:pt x="143583" y="267328"/>
                    <a:pt x="59288" y="335880"/>
                    <a:pt x="67516" y="407566"/>
                  </a:cubicBezTo>
                  <a:cubicBezTo>
                    <a:pt x="75743" y="479252"/>
                    <a:pt x="173377" y="526925"/>
                    <a:pt x="285587" y="514046"/>
                  </a:cubicBezTo>
                  <a:cubicBezTo>
                    <a:pt x="397797" y="501168"/>
                    <a:pt x="482091" y="432615"/>
                    <a:pt x="473864" y="360929"/>
                  </a:cubicBezTo>
                  <a:cubicBezTo>
                    <a:pt x="466665" y="298204"/>
                    <a:pt x="391015" y="253864"/>
                    <a:pt x="297042" y="252387"/>
                  </a:cubicBezTo>
                  <a:close/>
                  <a:moveTo>
                    <a:pt x="509416" y="97868"/>
                  </a:moveTo>
                  <a:cubicBezTo>
                    <a:pt x="544841" y="99182"/>
                    <a:pt x="588107" y="127580"/>
                    <a:pt x="590257" y="183051"/>
                  </a:cubicBezTo>
                  <a:cubicBezTo>
                    <a:pt x="592352" y="199448"/>
                    <a:pt x="588214" y="215684"/>
                    <a:pt x="579852" y="229407"/>
                  </a:cubicBezTo>
                  <a:lnTo>
                    <a:pt x="580228" y="229581"/>
                  </a:lnTo>
                  <a:cubicBezTo>
                    <a:pt x="580244" y="229743"/>
                    <a:pt x="580186" y="229872"/>
                    <a:pt x="580126" y="230000"/>
                  </a:cubicBezTo>
                  <a:lnTo>
                    <a:pt x="578707" y="232024"/>
                  </a:lnTo>
                  <a:cubicBezTo>
                    <a:pt x="578590" y="232839"/>
                    <a:pt x="578192" y="233485"/>
                    <a:pt x="577787" y="234126"/>
                  </a:cubicBezTo>
                  <a:lnTo>
                    <a:pt x="577385" y="233908"/>
                  </a:lnTo>
                  <a:cubicBezTo>
                    <a:pt x="572286" y="241165"/>
                    <a:pt x="563167" y="244302"/>
                    <a:pt x="554750" y="241632"/>
                  </a:cubicBezTo>
                  <a:lnTo>
                    <a:pt x="548315" y="238643"/>
                  </a:lnTo>
                  <a:cubicBezTo>
                    <a:pt x="539522" y="233101"/>
                    <a:pt x="536249" y="221620"/>
                    <a:pt x="540834" y="211750"/>
                  </a:cubicBezTo>
                  <a:lnTo>
                    <a:pt x="541088" y="211402"/>
                  </a:lnTo>
                  <a:lnTo>
                    <a:pt x="541243" y="211474"/>
                  </a:lnTo>
                  <a:cubicBezTo>
                    <a:pt x="549302" y="193084"/>
                    <a:pt x="546794" y="175359"/>
                    <a:pt x="541863" y="165391"/>
                  </a:cubicBezTo>
                  <a:cubicBezTo>
                    <a:pt x="534763" y="151042"/>
                    <a:pt x="514479" y="135118"/>
                    <a:pt x="480142" y="145181"/>
                  </a:cubicBezTo>
                  <a:lnTo>
                    <a:pt x="480025" y="144483"/>
                  </a:lnTo>
                  <a:cubicBezTo>
                    <a:pt x="471706" y="144624"/>
                    <a:pt x="464282" y="140887"/>
                    <a:pt x="461009" y="134412"/>
                  </a:cubicBezTo>
                  <a:lnTo>
                    <a:pt x="458966" y="128175"/>
                  </a:lnTo>
                  <a:cubicBezTo>
                    <a:pt x="457496" y="119354"/>
                    <a:pt x="463572" y="110158"/>
                    <a:pt x="473636" y="106144"/>
                  </a:cubicBezTo>
                  <a:lnTo>
                    <a:pt x="473571" y="105761"/>
                  </a:lnTo>
                  <a:cubicBezTo>
                    <a:pt x="485121" y="99922"/>
                    <a:pt x="497817" y="97438"/>
                    <a:pt x="509416" y="97868"/>
                  </a:cubicBezTo>
                  <a:close/>
                  <a:moveTo>
                    <a:pt x="286518" y="82088"/>
                  </a:moveTo>
                  <a:cubicBezTo>
                    <a:pt x="376738" y="91976"/>
                    <a:pt x="317665" y="163994"/>
                    <a:pt x="337363" y="184000"/>
                  </a:cubicBezTo>
                  <a:cubicBezTo>
                    <a:pt x="387081" y="179119"/>
                    <a:pt x="437510" y="146098"/>
                    <a:pt x="486517" y="169358"/>
                  </a:cubicBezTo>
                  <a:cubicBezTo>
                    <a:pt x="533076" y="203014"/>
                    <a:pt x="494312" y="233925"/>
                    <a:pt x="501054" y="264835"/>
                  </a:cubicBezTo>
                  <a:cubicBezTo>
                    <a:pt x="649340" y="323962"/>
                    <a:pt x="585744" y="409170"/>
                    <a:pt x="562675" y="436725"/>
                  </a:cubicBezTo>
                  <a:cubicBezTo>
                    <a:pt x="354965" y="648778"/>
                    <a:pt x="45454" y="533772"/>
                    <a:pt x="10807" y="435328"/>
                  </a:cubicBezTo>
                  <a:cubicBezTo>
                    <a:pt x="-41075" y="330306"/>
                    <a:pt x="100878" y="89491"/>
                    <a:pt x="286518" y="82088"/>
                  </a:cubicBezTo>
                  <a:close/>
                  <a:moveTo>
                    <a:pt x="489068" y="0"/>
                  </a:moveTo>
                  <a:cubicBezTo>
                    <a:pt x="596753" y="0"/>
                    <a:pt x="684048" y="87296"/>
                    <a:pt x="684048" y="194980"/>
                  </a:cubicBezTo>
                  <a:cubicBezTo>
                    <a:pt x="684048" y="216847"/>
                    <a:pt x="680448" y="237874"/>
                    <a:pt x="672966" y="257215"/>
                  </a:cubicBezTo>
                  <a:lnTo>
                    <a:pt x="672379" y="257003"/>
                  </a:lnTo>
                  <a:cubicBezTo>
                    <a:pt x="668967" y="265617"/>
                    <a:pt x="657523" y="269364"/>
                    <a:pt x="645725" y="265916"/>
                  </a:cubicBezTo>
                  <a:lnTo>
                    <a:pt x="637884" y="262819"/>
                  </a:lnTo>
                  <a:cubicBezTo>
                    <a:pt x="627530" y="257587"/>
                    <a:pt x="621785" y="247890"/>
                    <a:pt x="624308" y="239644"/>
                  </a:cubicBezTo>
                  <a:lnTo>
                    <a:pt x="623975" y="239524"/>
                  </a:lnTo>
                  <a:cubicBezTo>
                    <a:pt x="629260" y="225659"/>
                    <a:pt x="631774" y="210613"/>
                    <a:pt x="631774" y="194980"/>
                  </a:cubicBezTo>
                  <a:cubicBezTo>
                    <a:pt x="631774" y="116165"/>
                    <a:pt x="567883" y="52274"/>
                    <a:pt x="489068" y="52274"/>
                  </a:cubicBezTo>
                  <a:lnTo>
                    <a:pt x="469942" y="54202"/>
                  </a:lnTo>
                  <a:lnTo>
                    <a:pt x="469951" y="54239"/>
                  </a:lnTo>
                  <a:cubicBezTo>
                    <a:pt x="469861" y="54366"/>
                    <a:pt x="469744" y="54397"/>
                    <a:pt x="469627" y="54427"/>
                  </a:cubicBezTo>
                  <a:cubicBezTo>
                    <a:pt x="460634" y="56697"/>
                    <a:pt x="450861" y="49439"/>
                    <a:pt x="446718" y="37636"/>
                  </a:cubicBezTo>
                  <a:lnTo>
                    <a:pt x="444619" y="29323"/>
                  </a:lnTo>
                  <a:cubicBezTo>
                    <a:pt x="442667" y="16995"/>
                    <a:pt x="447797" y="5987"/>
                    <a:pt x="456757" y="3699"/>
                  </a:cubicBezTo>
                  <a:lnTo>
                    <a:pt x="456661" y="3267"/>
                  </a:lnTo>
                  <a:cubicBezTo>
                    <a:pt x="467135" y="923"/>
                    <a:pt x="477994" y="0"/>
                    <a:pt x="489068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1" name="Group 2">
            <a:extLst>
              <a:ext uri="{FF2B5EF4-FFF2-40B4-BE49-F238E27FC236}">
                <a16:creationId xmlns:a16="http://schemas.microsoft.com/office/drawing/2014/main" id="{933C7FFA-9AE0-4CAD-9BD0-D03BD6E1C0E7}"/>
              </a:ext>
            </a:extLst>
          </p:cNvPr>
          <p:cNvGrpSpPr/>
          <p:nvPr/>
        </p:nvGrpSpPr>
        <p:grpSpPr>
          <a:xfrm rot="20811026">
            <a:off x="2220537" y="1494941"/>
            <a:ext cx="1375255" cy="1674291"/>
            <a:chOff x="3879850" y="2675943"/>
            <a:chExt cx="3054350" cy="3502025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D295B190-3004-4F86-951D-E8384B4074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0238" y="3528430"/>
              <a:ext cx="1223962" cy="644525"/>
            </a:xfrm>
            <a:custGeom>
              <a:avLst/>
              <a:gdLst>
                <a:gd name="T0" fmla="*/ 344 w 771"/>
                <a:gd name="T1" fmla="*/ 0 h 406"/>
                <a:gd name="T2" fmla="*/ 771 w 771"/>
                <a:gd name="T3" fmla="*/ 40 h 406"/>
                <a:gd name="T4" fmla="*/ 274 w 771"/>
                <a:gd name="T5" fmla="*/ 379 h 406"/>
                <a:gd name="T6" fmla="*/ 0 w 771"/>
                <a:gd name="T7" fmla="*/ 406 h 406"/>
                <a:gd name="T8" fmla="*/ 344 w 771"/>
                <a:gd name="T9" fmla="*/ 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406">
                  <a:moveTo>
                    <a:pt x="344" y="0"/>
                  </a:moveTo>
                  <a:lnTo>
                    <a:pt x="771" y="40"/>
                  </a:lnTo>
                  <a:lnTo>
                    <a:pt x="274" y="379"/>
                  </a:lnTo>
                  <a:lnTo>
                    <a:pt x="0" y="406"/>
                  </a:lnTo>
                  <a:lnTo>
                    <a:pt x="3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0944" tIns="30472" rIns="60944" bIns="304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294B7CD0-A988-474A-AC23-0A0513E171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4963" y="2675943"/>
              <a:ext cx="568325" cy="1322388"/>
            </a:xfrm>
            <a:custGeom>
              <a:avLst/>
              <a:gdLst>
                <a:gd name="T0" fmla="*/ 358 w 358"/>
                <a:gd name="T1" fmla="*/ 400 h 833"/>
                <a:gd name="T2" fmla="*/ 226 w 358"/>
                <a:gd name="T3" fmla="*/ 0 h 833"/>
                <a:gd name="T4" fmla="*/ 0 w 358"/>
                <a:gd name="T5" fmla="*/ 556 h 833"/>
                <a:gd name="T6" fmla="*/ 35 w 358"/>
                <a:gd name="T7" fmla="*/ 833 h 833"/>
                <a:gd name="T8" fmla="*/ 358 w 358"/>
                <a:gd name="T9" fmla="*/ 400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8" h="833">
                  <a:moveTo>
                    <a:pt x="358" y="400"/>
                  </a:moveTo>
                  <a:lnTo>
                    <a:pt x="226" y="0"/>
                  </a:lnTo>
                  <a:lnTo>
                    <a:pt x="0" y="556"/>
                  </a:lnTo>
                  <a:lnTo>
                    <a:pt x="35" y="833"/>
                  </a:lnTo>
                  <a:lnTo>
                    <a:pt x="358" y="4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0944" tIns="30472" rIns="60944" bIns="304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D55B4D88-64B0-4355-8AF5-6DA4B64F0B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9850" y="3149018"/>
              <a:ext cx="2503487" cy="3028950"/>
            </a:xfrm>
            <a:custGeom>
              <a:avLst/>
              <a:gdLst>
                <a:gd name="T0" fmla="*/ 0 w 1577"/>
                <a:gd name="T1" fmla="*/ 1908 h 1908"/>
                <a:gd name="T2" fmla="*/ 239 w 1577"/>
                <a:gd name="T3" fmla="*/ 1443 h 1908"/>
                <a:gd name="T4" fmla="*/ 264 w 1577"/>
                <a:gd name="T5" fmla="*/ 1523 h 1908"/>
                <a:gd name="T6" fmla="*/ 1387 w 1577"/>
                <a:gd name="T7" fmla="*/ 0 h 1908"/>
                <a:gd name="T8" fmla="*/ 1577 w 1577"/>
                <a:gd name="T9" fmla="*/ 161 h 1908"/>
                <a:gd name="T10" fmla="*/ 341 w 1577"/>
                <a:gd name="T11" fmla="*/ 1588 h 1908"/>
                <a:gd name="T12" fmla="*/ 422 w 1577"/>
                <a:gd name="T13" fmla="*/ 1601 h 1908"/>
                <a:gd name="T14" fmla="*/ 0 w 1577"/>
                <a:gd name="T15" fmla="*/ 1908 h 1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908">
                  <a:moveTo>
                    <a:pt x="0" y="1908"/>
                  </a:moveTo>
                  <a:lnTo>
                    <a:pt x="239" y="1443"/>
                  </a:lnTo>
                  <a:lnTo>
                    <a:pt x="264" y="1523"/>
                  </a:lnTo>
                  <a:lnTo>
                    <a:pt x="1387" y="0"/>
                  </a:lnTo>
                  <a:lnTo>
                    <a:pt x="1577" y="161"/>
                  </a:lnTo>
                  <a:lnTo>
                    <a:pt x="341" y="1588"/>
                  </a:lnTo>
                  <a:lnTo>
                    <a:pt x="422" y="1601"/>
                  </a:lnTo>
                  <a:lnTo>
                    <a:pt x="0" y="190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0944" tIns="30472" rIns="60944" bIns="304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8F90A387-2405-4521-828A-5A6D6B3C33E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" b="8236"/>
          <a:stretch/>
        </p:blipFill>
        <p:spPr>
          <a:xfrm>
            <a:off x="8641865" y="809813"/>
            <a:ext cx="2753267" cy="42868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842222A-59B5-468E-B46B-3B2729821CE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9" b="4438"/>
          <a:stretch/>
        </p:blipFill>
        <p:spPr>
          <a:xfrm>
            <a:off x="8640709" y="809813"/>
            <a:ext cx="2753264" cy="42868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EA7C5EF-EB70-4E1C-8962-7BA296E20F7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6"/>
          <a:stretch/>
        </p:blipFill>
        <p:spPr>
          <a:xfrm>
            <a:off x="8664167" y="809813"/>
            <a:ext cx="2729806" cy="42868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2863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 animBg="1"/>
      <p:bldP spid="11" grpId="0" animBg="1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0CD201B-903A-4A55-837E-5636F3F6B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2" b="98996" l="1967" r="99344">
                        <a14:foregroundMark x1="32951" y1="6148" x2="43443" y2="2008"/>
                        <a14:foregroundMark x1="43443" y1="2008" x2="54426" y2="1255"/>
                        <a14:foregroundMark x1="54426" y1="1255" x2="66230" y2="4893"/>
                        <a14:foregroundMark x1="66230" y1="4893" x2="74098" y2="13802"/>
                        <a14:foregroundMark x1="43279" y1="2760" x2="53934" y2="627"/>
                        <a14:foregroundMark x1="53934" y1="627" x2="60164" y2="627"/>
                        <a14:foregroundMark x1="91803" y1="26223" x2="92295" y2="38394"/>
                        <a14:foregroundMark x1="93607" y1="29109" x2="99836" y2="29360"/>
                        <a14:foregroundMark x1="17705" y1="53325" x2="16393" y2="70765"/>
                        <a14:foregroundMark x1="16393" y1="70765" x2="26066" y2="75784"/>
                        <a14:foregroundMark x1="26066" y1="75784" x2="30164" y2="76161"/>
                        <a14:foregroundMark x1="19344" y1="64994" x2="33443" y2="65496"/>
                        <a14:foregroundMark x1="28033" y1="63237" x2="31475" y2="83814"/>
                        <a14:foregroundMark x1="30164" y1="64617" x2="34426" y2="74780"/>
                        <a14:foregroundMark x1="10492" y1="87955" x2="16230" y2="97491"/>
                        <a14:foregroundMark x1="2131" y1="82936" x2="6721" y2="94479"/>
                        <a14:foregroundMark x1="4098" y1="82309" x2="4098" y2="83438"/>
                        <a14:foregroundMark x1="10492" y1="82936" x2="18033" y2="98996"/>
                        <a14:foregroundMark x1="18033" y1="98996" x2="18033" y2="96989"/>
                        <a14:foregroundMark x1="18033" y1="96863" x2="17049" y2="93852"/>
                        <a14:foregroundMark x1="14918" y1="53325" x2="14918" y2="53325"/>
                        <a14:foregroundMark x1="16721" y1="48683" x2="13443" y2="59849"/>
                        <a14:foregroundMark x1="14098" y1="55960" x2="8525" y2="60477"/>
                        <a14:foregroundMark x1="10492" y1="60100" x2="17049" y2="65370"/>
                        <a14:foregroundMark x1="14426" y1="68256" x2="18525" y2="76913"/>
                        <a14:foregroundMark x1="19508" y1="76913" x2="29180" y2="84065"/>
                        <a14:foregroundMark x1="29180" y1="84065" x2="33115" y2="820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153" y="1967697"/>
            <a:ext cx="3334051" cy="435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思想气泡: 云 5">
            <a:extLst>
              <a:ext uri="{FF2B5EF4-FFF2-40B4-BE49-F238E27FC236}">
                <a16:creationId xmlns:a16="http://schemas.microsoft.com/office/drawing/2014/main" id="{08BF87DB-3700-44D9-834A-5B476444CD52}"/>
              </a:ext>
            </a:extLst>
          </p:cNvPr>
          <p:cNvSpPr/>
          <p:nvPr/>
        </p:nvSpPr>
        <p:spPr>
          <a:xfrm>
            <a:off x="6096000" y="150471"/>
            <a:ext cx="5683170" cy="3449256"/>
          </a:xfrm>
          <a:prstGeom prst="cloudCallout">
            <a:avLst>
              <a:gd name="adj1" fmla="val -63196"/>
              <a:gd name="adj2" fmla="val 49077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人工智能是怎么发展的呢？</a:t>
            </a:r>
          </a:p>
        </p:txBody>
      </p:sp>
    </p:spTree>
    <p:extLst>
      <p:ext uri="{BB962C8B-B14F-4D97-AF65-F5344CB8AC3E}">
        <p14:creationId xmlns:p14="http://schemas.microsoft.com/office/powerpoint/2010/main" val="100951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0.9|1.2|0.9|0.6|0.7|0.7|0.6|0.7|0.6|0.6|0.8|0.8|0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6164042"/>
  <p:tag name="MH_LIBRARY" val="GRAPHIC"/>
  <p:tag name="MH_TYPE" val="Other"/>
  <p:tag name="MH_ORDER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6164042"/>
  <p:tag name="MH_LIBRARY" val="GRAPHIC"/>
  <p:tag name="MH_TYPE" val="Other"/>
  <p:tag name="MH_ORDER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YinZJG#"/>
  <p:tag name="MH_LAYOUT" val="TitleSubTitleText"/>
  <p:tag name="MH" val="20170726163659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6163659"/>
  <p:tag name="MH_LIBRARY" val="GRAPHIC"/>
  <p:tag name="MH_TYPE" val="SubTitle"/>
  <p:tag name="MH_ORDER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6163659"/>
  <p:tag name="MH_LIBRARY" val="GRAPHIC"/>
  <p:tag name="MH_TYPE" val="SubTitle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6163659"/>
  <p:tag name="MH_LIBRARY" val="GRAPHIC"/>
  <p:tag name="MH_TYPE" val="Title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BingLLB#"/>
  <p:tag name="MH_LAYOUT" val="SubTitleDesc"/>
  <p:tag name="MH" val="20170726163616"/>
  <p:tag name="MH_LIBRARY" val="GRAPHIC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6163616"/>
  <p:tag name="MH_LIBRARY" val="GRAPHIC"/>
  <p:tag name="MH_TYPE" val="Other"/>
  <p:tag name="MH_ORDER" val="1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6163616"/>
  <p:tag name="MH_LIBRARY" val="GRAPHIC"/>
  <p:tag name="MH_TYPE" val="Other"/>
  <p:tag name="MH_ORDER" val="1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heme/theme1.xml><?xml version="1.0" encoding="utf-8"?>
<a:theme xmlns:a="http://schemas.openxmlformats.org/drawingml/2006/main" name="A000120140530A99PPBG">
  <a:themeElements>
    <a:clrScheme name="自定义 630">
      <a:dk1>
        <a:srgbClr val="5F5F5F"/>
      </a:dk1>
      <a:lt1>
        <a:srgbClr val="FFFFFF"/>
      </a:lt1>
      <a:dk2>
        <a:srgbClr val="5F5F5F"/>
      </a:dk2>
      <a:lt2>
        <a:srgbClr val="FFFFFF"/>
      </a:lt2>
      <a:accent1>
        <a:srgbClr val="2CBEBB"/>
      </a:accent1>
      <a:accent2>
        <a:srgbClr val="00AEEF"/>
      </a:accent2>
      <a:accent3>
        <a:srgbClr val="00989D"/>
      </a:accent3>
      <a:accent4>
        <a:srgbClr val="5277C2"/>
      </a:accent4>
      <a:accent5>
        <a:srgbClr val="853689"/>
      </a:accent5>
      <a:accent6>
        <a:srgbClr val="E33F61"/>
      </a:accent6>
      <a:hlink>
        <a:srgbClr val="00B0F0"/>
      </a:hlink>
      <a:folHlink>
        <a:srgbClr val="7F7F7F"/>
      </a:folHlink>
    </a:clrScheme>
    <a:fontScheme name="KSO主题5">
      <a:majorFont>
        <a:latin typeface="Broadway"/>
        <a:ea typeface="微软雅黑"/>
        <a:cs typeface=""/>
      </a:majorFont>
      <a:minorFont>
        <a:latin typeface="Calibri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A000120150716A11KPBG</Template>
  <TotalTime>2154</TotalTime>
  <Words>398</Words>
  <Application>Microsoft Office PowerPoint</Application>
  <PresentationFormat>宽屏</PresentationFormat>
  <Paragraphs>83</Paragraphs>
  <Slides>26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4" baseType="lpstr">
      <vt:lpstr>等线</vt:lpstr>
      <vt:lpstr>方正仿宋简体</vt:lpstr>
      <vt:lpstr>方正静蕾简体</vt:lpstr>
      <vt:lpstr>方正舒体</vt:lpstr>
      <vt:lpstr>华文彩云</vt:lpstr>
      <vt:lpstr>华文仿宋</vt:lpstr>
      <vt:lpstr>华文行楷</vt:lpstr>
      <vt:lpstr>华文楷体</vt:lpstr>
      <vt:lpstr>华文新魏</vt:lpstr>
      <vt:lpstr>楷体</vt:lpstr>
      <vt:lpstr>微软雅黑</vt:lpstr>
      <vt:lpstr>幼圆</vt:lpstr>
      <vt:lpstr>Arial</vt:lpstr>
      <vt:lpstr>Bradley Hand ITC</vt:lpstr>
      <vt:lpstr>Calibri</vt:lpstr>
      <vt:lpstr>Impact</vt:lpstr>
      <vt:lpstr>Webdings</vt:lpstr>
      <vt:lpstr>A000120140530A99PPBG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初识人工智能</dc:title>
  <dc:creator>徐仁君</dc:creator>
  <cp:lastModifiedBy>徐仁君</cp:lastModifiedBy>
  <cp:revision>76</cp:revision>
  <dcterms:created xsi:type="dcterms:W3CDTF">2020-02-16T03:09:21Z</dcterms:created>
  <dcterms:modified xsi:type="dcterms:W3CDTF">2020-03-13T06:33:38Z</dcterms:modified>
</cp:coreProperties>
</file>